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53"/>
  </p:notesMasterIdLst>
  <p:sldIdLst>
    <p:sldId id="256" r:id="rId2"/>
    <p:sldId id="304" r:id="rId3"/>
    <p:sldId id="267" r:id="rId4"/>
    <p:sldId id="296" r:id="rId5"/>
    <p:sldId id="262" r:id="rId6"/>
    <p:sldId id="283" r:id="rId7"/>
    <p:sldId id="259" r:id="rId8"/>
    <p:sldId id="299" r:id="rId9"/>
    <p:sldId id="300" r:id="rId10"/>
    <p:sldId id="301" r:id="rId11"/>
    <p:sldId id="302" r:id="rId12"/>
    <p:sldId id="257" r:id="rId13"/>
    <p:sldId id="261" r:id="rId14"/>
    <p:sldId id="260" r:id="rId15"/>
    <p:sldId id="271" r:id="rId16"/>
    <p:sldId id="265" r:id="rId17"/>
    <p:sldId id="286" r:id="rId18"/>
    <p:sldId id="351" r:id="rId19"/>
    <p:sldId id="289" r:id="rId20"/>
    <p:sldId id="328" r:id="rId21"/>
    <p:sldId id="323" r:id="rId22"/>
    <p:sldId id="327" r:id="rId23"/>
    <p:sldId id="324" r:id="rId24"/>
    <p:sldId id="337" r:id="rId25"/>
    <p:sldId id="330" r:id="rId26"/>
    <p:sldId id="335" r:id="rId27"/>
    <p:sldId id="332" r:id="rId28"/>
    <p:sldId id="336" r:id="rId29"/>
    <p:sldId id="334" r:id="rId30"/>
    <p:sldId id="333" r:id="rId31"/>
    <p:sldId id="331" r:id="rId32"/>
    <p:sldId id="326" r:id="rId33"/>
    <p:sldId id="329" r:id="rId34"/>
    <p:sldId id="344" r:id="rId35"/>
    <p:sldId id="353" r:id="rId36"/>
    <p:sldId id="352" r:id="rId37"/>
    <p:sldId id="346" r:id="rId38"/>
    <p:sldId id="347" r:id="rId39"/>
    <p:sldId id="348" r:id="rId40"/>
    <p:sldId id="350" r:id="rId41"/>
    <p:sldId id="349" r:id="rId42"/>
    <p:sldId id="345" r:id="rId43"/>
    <p:sldId id="325" r:id="rId44"/>
    <p:sldId id="338" r:id="rId45"/>
    <p:sldId id="340" r:id="rId46"/>
    <p:sldId id="339" r:id="rId47"/>
    <p:sldId id="354" r:id="rId48"/>
    <p:sldId id="355" r:id="rId49"/>
    <p:sldId id="356" r:id="rId50"/>
    <p:sldId id="357" r:id="rId51"/>
    <p:sldId id="290" r:id="rId52"/>
  </p:sldIdLst>
  <p:sldSz cx="9144000" cy="5143500" type="screen16x9"/>
  <p:notesSz cx="6858000" cy="9144000"/>
  <p:embeddedFontLst>
    <p:embeddedFont>
      <p:font typeface="Barriecito" panose="02020500000000000000" charset="0"/>
      <p:regular r:id="rId54"/>
    </p:embeddedFont>
    <p:embeddedFont>
      <p:font typeface="Raleway" panose="02020500000000000000" charset="0"/>
      <p:regular r:id="rId55"/>
      <p:bold r:id="rId56"/>
      <p:italic r:id="rId57"/>
      <p:boldItalic r:id="rId58"/>
    </p:embeddedFont>
    <p:embeddedFont>
      <p:font typeface="微軟正黑體" panose="020B0604030504040204" pitchFamily="34" charset="-120"/>
      <p:regular r:id="rId59"/>
      <p:bold r:id="rId60"/>
    </p:embeddedFont>
    <p:embeddedFont>
      <p:font typeface="Lato Light" panose="02020500000000000000" charset="0"/>
      <p:regular r:id="rId61"/>
      <p:bold r:id="rId62"/>
      <p:italic r:id="rId63"/>
      <p:boldItalic r:id="rId64"/>
    </p:embeddedFont>
    <p:embeddedFont>
      <p:font typeface="Catamaran" panose="02020500000000000000" charset="0"/>
      <p:regular r:id="rId65"/>
      <p:bold r:id="rId66"/>
    </p:embeddedFont>
    <p:embeddedFont>
      <p:font typeface="Glegoo" panose="02020500000000000000" charset="0"/>
      <p:regular r:id="rId67"/>
      <p:bold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415BA55-96A3-43C4-8C55-72D2FB384D82}">
  <a:tblStyle styleId="{3415BA55-96A3-43C4-8C55-72D2FB384D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e1771e2feb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e1771e2feb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e1725a29ca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e1725a29ca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343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e1725a29ca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e1725a29ca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1508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e33de025d8_0_9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Google Shape;1100;ge33de025d8_0_9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e17665816a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6" name="Google Shape;1146;ge17665816a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e33de025d8_0_9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e33de025d8_0_9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e1771e31a8_1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e1771e31a8_1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e1771e31a8_1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e1771e31a8_1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e1725a29ca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e1725a29ca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e1725a29ca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e1725a29ca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5658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e33de025d8_0_9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e33de025d8_0_9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708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793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e1725a29ca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e1725a29ca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9805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57369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e1725a29ca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e1725a29ca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1857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85882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700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9508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1714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85663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371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e1725a29ca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e1725a29ca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e1725a29ca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e1725a29ca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00226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350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5607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0861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97367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2073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69787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3058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9487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613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e1725a29ca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e1725a29ca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4794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75517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e1725a29ca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e1725a29ca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6925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3367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6149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1046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1267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5100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e1725a29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e1725a29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7060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Google Shape;2803;ge1725a29ca_0_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4" name="Google Shape;2804;ge1725a29ca_0_7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e17665816a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e17665816a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9" name="Google Shape;2709;ge1771e31a8_1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0" name="Google Shape;2710;ge1771e31a8_1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e1725a29ca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e1725a29ca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e1725a29ca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e1725a29ca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781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e1725a29ca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e1725a29ca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83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468113"/>
            <a:ext cx="7704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Barriecito"/>
              <a:buNone/>
              <a:defRPr sz="5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16100" y="3730288"/>
            <a:ext cx="5111700" cy="4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FF496C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98175"/>
            <a:ext cx="582075" cy="631850"/>
            <a:chOff x="1189975" y="353200"/>
            <a:chExt cx="582075" cy="631850"/>
          </a:xfrm>
        </p:grpSpPr>
        <p:sp>
          <p:nvSpPr>
            <p:cNvPr id="12" name="Google Shape;12;p2"/>
            <p:cNvSpPr/>
            <p:nvPr/>
          </p:nvSpPr>
          <p:spPr>
            <a:xfrm>
              <a:off x="1189975" y="353200"/>
              <a:ext cx="508175" cy="631850"/>
            </a:xfrm>
            <a:custGeom>
              <a:avLst/>
              <a:gdLst/>
              <a:ahLst/>
              <a:cxnLst/>
              <a:rect l="l" t="t" r="r" b="b"/>
              <a:pathLst>
                <a:path w="20327" h="25274" extrusionOk="0">
                  <a:moveTo>
                    <a:pt x="6642" y="1"/>
                  </a:moveTo>
                  <a:cubicBezTo>
                    <a:pt x="6240" y="1"/>
                    <a:pt x="5903" y="201"/>
                    <a:pt x="5715" y="610"/>
                  </a:cubicBezTo>
                  <a:cubicBezTo>
                    <a:pt x="5339" y="1437"/>
                    <a:pt x="4888" y="2214"/>
                    <a:pt x="4562" y="3041"/>
                  </a:cubicBezTo>
                  <a:cubicBezTo>
                    <a:pt x="3785" y="4921"/>
                    <a:pt x="3184" y="6876"/>
                    <a:pt x="2332" y="8730"/>
                  </a:cubicBezTo>
                  <a:cubicBezTo>
                    <a:pt x="1680" y="10209"/>
                    <a:pt x="953" y="11688"/>
                    <a:pt x="452" y="13242"/>
                  </a:cubicBezTo>
                  <a:cubicBezTo>
                    <a:pt x="352" y="13492"/>
                    <a:pt x="302" y="13743"/>
                    <a:pt x="1" y="13843"/>
                  </a:cubicBezTo>
                  <a:lnTo>
                    <a:pt x="1" y="25272"/>
                  </a:lnTo>
                  <a:cubicBezTo>
                    <a:pt x="16" y="25273"/>
                    <a:pt x="30" y="25273"/>
                    <a:pt x="44" y="25273"/>
                  </a:cubicBezTo>
                  <a:cubicBezTo>
                    <a:pt x="358" y="25273"/>
                    <a:pt x="431" y="25011"/>
                    <a:pt x="527" y="24771"/>
                  </a:cubicBezTo>
                  <a:cubicBezTo>
                    <a:pt x="1630" y="22239"/>
                    <a:pt x="3084" y="19883"/>
                    <a:pt x="4412" y="17452"/>
                  </a:cubicBezTo>
                  <a:cubicBezTo>
                    <a:pt x="4813" y="16750"/>
                    <a:pt x="5389" y="16174"/>
                    <a:pt x="5715" y="15497"/>
                  </a:cubicBezTo>
                  <a:cubicBezTo>
                    <a:pt x="6267" y="14395"/>
                    <a:pt x="7069" y="13517"/>
                    <a:pt x="7745" y="12540"/>
                  </a:cubicBezTo>
                  <a:cubicBezTo>
                    <a:pt x="7830" y="12414"/>
                    <a:pt x="7878" y="12216"/>
                    <a:pt x="8056" y="12216"/>
                  </a:cubicBezTo>
                  <a:cubicBezTo>
                    <a:pt x="8089" y="12216"/>
                    <a:pt x="8128" y="12223"/>
                    <a:pt x="8171" y="12239"/>
                  </a:cubicBezTo>
                  <a:cubicBezTo>
                    <a:pt x="8171" y="12465"/>
                    <a:pt x="8222" y="12690"/>
                    <a:pt x="8171" y="12916"/>
                  </a:cubicBezTo>
                  <a:cubicBezTo>
                    <a:pt x="7570" y="15222"/>
                    <a:pt x="6668" y="17402"/>
                    <a:pt x="5615" y="19507"/>
                  </a:cubicBezTo>
                  <a:cubicBezTo>
                    <a:pt x="5214" y="20259"/>
                    <a:pt x="4963" y="21036"/>
                    <a:pt x="4838" y="21863"/>
                  </a:cubicBezTo>
                  <a:cubicBezTo>
                    <a:pt x="4713" y="22791"/>
                    <a:pt x="4988" y="23317"/>
                    <a:pt x="5790" y="23643"/>
                  </a:cubicBezTo>
                  <a:cubicBezTo>
                    <a:pt x="6176" y="23812"/>
                    <a:pt x="6547" y="23903"/>
                    <a:pt x="6891" y="23903"/>
                  </a:cubicBezTo>
                  <a:cubicBezTo>
                    <a:pt x="7620" y="23903"/>
                    <a:pt x="8231" y="23493"/>
                    <a:pt x="8623" y="22540"/>
                  </a:cubicBezTo>
                  <a:cubicBezTo>
                    <a:pt x="9174" y="21162"/>
                    <a:pt x="9951" y="19933"/>
                    <a:pt x="10678" y="18680"/>
                  </a:cubicBezTo>
                  <a:cubicBezTo>
                    <a:pt x="11104" y="17928"/>
                    <a:pt x="11555" y="17202"/>
                    <a:pt x="11981" y="16450"/>
                  </a:cubicBezTo>
                  <a:cubicBezTo>
                    <a:pt x="12608" y="15322"/>
                    <a:pt x="13234" y="14169"/>
                    <a:pt x="14111" y="13217"/>
                  </a:cubicBezTo>
                  <a:cubicBezTo>
                    <a:pt x="14512" y="12816"/>
                    <a:pt x="14913" y="12390"/>
                    <a:pt x="15089" y="11838"/>
                  </a:cubicBezTo>
                  <a:cubicBezTo>
                    <a:pt x="15239" y="11337"/>
                    <a:pt x="15540" y="10936"/>
                    <a:pt x="15916" y="10610"/>
                  </a:cubicBezTo>
                  <a:cubicBezTo>
                    <a:pt x="16492" y="10084"/>
                    <a:pt x="16943" y="9482"/>
                    <a:pt x="17395" y="8856"/>
                  </a:cubicBezTo>
                  <a:cubicBezTo>
                    <a:pt x="17595" y="8605"/>
                    <a:pt x="17846" y="8380"/>
                    <a:pt x="18096" y="8179"/>
                  </a:cubicBezTo>
                  <a:cubicBezTo>
                    <a:pt x="18773" y="7578"/>
                    <a:pt x="19400" y="6926"/>
                    <a:pt x="20026" y="6274"/>
                  </a:cubicBezTo>
                  <a:cubicBezTo>
                    <a:pt x="20277" y="6024"/>
                    <a:pt x="20327" y="5673"/>
                    <a:pt x="20176" y="5347"/>
                  </a:cubicBezTo>
                  <a:cubicBezTo>
                    <a:pt x="20048" y="5072"/>
                    <a:pt x="19825" y="4998"/>
                    <a:pt x="19587" y="4998"/>
                  </a:cubicBezTo>
                  <a:cubicBezTo>
                    <a:pt x="19500" y="4998"/>
                    <a:pt x="19412" y="5008"/>
                    <a:pt x="19324" y="5021"/>
                  </a:cubicBezTo>
                  <a:cubicBezTo>
                    <a:pt x="18973" y="5071"/>
                    <a:pt x="18673" y="5197"/>
                    <a:pt x="18397" y="5372"/>
                  </a:cubicBezTo>
                  <a:cubicBezTo>
                    <a:pt x="17169" y="6224"/>
                    <a:pt x="15790" y="6851"/>
                    <a:pt x="14663" y="7853"/>
                  </a:cubicBezTo>
                  <a:cubicBezTo>
                    <a:pt x="14613" y="7903"/>
                    <a:pt x="14562" y="7979"/>
                    <a:pt x="14562" y="7979"/>
                  </a:cubicBezTo>
                  <a:cubicBezTo>
                    <a:pt x="14437" y="7878"/>
                    <a:pt x="14512" y="7828"/>
                    <a:pt x="14587" y="7778"/>
                  </a:cubicBezTo>
                  <a:cubicBezTo>
                    <a:pt x="14613" y="7452"/>
                    <a:pt x="14613" y="7126"/>
                    <a:pt x="14688" y="6801"/>
                  </a:cubicBezTo>
                  <a:cubicBezTo>
                    <a:pt x="14888" y="5848"/>
                    <a:pt x="14838" y="4871"/>
                    <a:pt x="14838" y="3893"/>
                  </a:cubicBezTo>
                  <a:cubicBezTo>
                    <a:pt x="14838" y="3342"/>
                    <a:pt x="14638" y="2841"/>
                    <a:pt x="14111" y="2565"/>
                  </a:cubicBezTo>
                  <a:cubicBezTo>
                    <a:pt x="13268" y="2102"/>
                    <a:pt x="12520" y="1807"/>
                    <a:pt x="11804" y="1807"/>
                  </a:cubicBezTo>
                  <a:cubicBezTo>
                    <a:pt x="11009" y="1807"/>
                    <a:pt x="10254" y="2170"/>
                    <a:pt x="9450" y="3066"/>
                  </a:cubicBezTo>
                  <a:cubicBezTo>
                    <a:pt x="9274" y="3242"/>
                    <a:pt x="9074" y="3442"/>
                    <a:pt x="8898" y="3643"/>
                  </a:cubicBezTo>
                  <a:cubicBezTo>
                    <a:pt x="8422" y="4244"/>
                    <a:pt x="7770" y="4595"/>
                    <a:pt x="6993" y="4971"/>
                  </a:cubicBezTo>
                  <a:cubicBezTo>
                    <a:pt x="7194" y="3693"/>
                    <a:pt x="7394" y="2515"/>
                    <a:pt x="7745" y="1362"/>
                  </a:cubicBezTo>
                  <a:cubicBezTo>
                    <a:pt x="7971" y="660"/>
                    <a:pt x="7795" y="359"/>
                    <a:pt x="7244" y="134"/>
                  </a:cubicBezTo>
                  <a:cubicBezTo>
                    <a:pt x="7035" y="46"/>
                    <a:pt x="6832" y="1"/>
                    <a:pt x="66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580350" y="564400"/>
              <a:ext cx="191700" cy="150475"/>
            </a:xfrm>
            <a:custGeom>
              <a:avLst/>
              <a:gdLst/>
              <a:ahLst/>
              <a:cxnLst/>
              <a:rect l="l" t="t" r="r" b="b"/>
              <a:pathLst>
                <a:path w="7668" h="6019" extrusionOk="0">
                  <a:moveTo>
                    <a:pt x="6956" y="0"/>
                  </a:moveTo>
                  <a:cubicBezTo>
                    <a:pt x="6912" y="0"/>
                    <a:pt x="6866" y="3"/>
                    <a:pt x="6817" y="7"/>
                  </a:cubicBezTo>
                  <a:cubicBezTo>
                    <a:pt x="5965" y="82"/>
                    <a:pt x="5163" y="408"/>
                    <a:pt x="4511" y="909"/>
                  </a:cubicBezTo>
                  <a:cubicBezTo>
                    <a:pt x="3484" y="1761"/>
                    <a:pt x="2231" y="2287"/>
                    <a:pt x="1303" y="3265"/>
                  </a:cubicBezTo>
                  <a:cubicBezTo>
                    <a:pt x="802" y="3741"/>
                    <a:pt x="451" y="4292"/>
                    <a:pt x="201" y="4894"/>
                  </a:cubicBezTo>
                  <a:cubicBezTo>
                    <a:pt x="0" y="5370"/>
                    <a:pt x="251" y="5846"/>
                    <a:pt x="752" y="5972"/>
                  </a:cubicBezTo>
                  <a:cubicBezTo>
                    <a:pt x="873" y="6002"/>
                    <a:pt x="988" y="6019"/>
                    <a:pt x="1097" y="6019"/>
                  </a:cubicBezTo>
                  <a:cubicBezTo>
                    <a:pt x="1348" y="6019"/>
                    <a:pt x="1570" y="5931"/>
                    <a:pt x="1780" y="5721"/>
                  </a:cubicBezTo>
                  <a:cubicBezTo>
                    <a:pt x="2206" y="5245"/>
                    <a:pt x="2682" y="4819"/>
                    <a:pt x="3183" y="4443"/>
                  </a:cubicBezTo>
                  <a:cubicBezTo>
                    <a:pt x="4511" y="3490"/>
                    <a:pt x="5815" y="2488"/>
                    <a:pt x="7118" y="1510"/>
                  </a:cubicBezTo>
                  <a:cubicBezTo>
                    <a:pt x="7369" y="1310"/>
                    <a:pt x="7644" y="1109"/>
                    <a:pt x="7644" y="708"/>
                  </a:cubicBezTo>
                  <a:cubicBezTo>
                    <a:pt x="7667" y="249"/>
                    <a:pt x="7438" y="0"/>
                    <a:pt x="6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645375" y="-94875"/>
            <a:ext cx="360925" cy="363275"/>
          </a:xfrm>
          <a:custGeom>
            <a:avLst/>
            <a:gdLst/>
            <a:ahLst/>
            <a:cxnLst/>
            <a:rect l="l" t="t" r="r" b="b"/>
            <a:pathLst>
              <a:path w="14437" h="14531" extrusionOk="0">
                <a:moveTo>
                  <a:pt x="7695" y="4724"/>
                </a:moveTo>
                <a:cubicBezTo>
                  <a:pt x="9174" y="4724"/>
                  <a:pt x="10001" y="5602"/>
                  <a:pt x="10753" y="6554"/>
                </a:cubicBezTo>
                <a:cubicBezTo>
                  <a:pt x="11028" y="6930"/>
                  <a:pt x="10953" y="7381"/>
                  <a:pt x="10652" y="7782"/>
                </a:cubicBezTo>
                <a:cubicBezTo>
                  <a:pt x="9951" y="8760"/>
                  <a:pt x="9023" y="9436"/>
                  <a:pt x="7820" y="9687"/>
                </a:cubicBezTo>
                <a:cubicBezTo>
                  <a:pt x="7722" y="9707"/>
                  <a:pt x="7615" y="9716"/>
                  <a:pt x="7502" y="9716"/>
                </a:cubicBezTo>
                <a:cubicBezTo>
                  <a:pt x="6484" y="9716"/>
                  <a:pt x="4938" y="8952"/>
                  <a:pt x="4487" y="8208"/>
                </a:cubicBezTo>
                <a:cubicBezTo>
                  <a:pt x="4362" y="7958"/>
                  <a:pt x="4311" y="7707"/>
                  <a:pt x="4336" y="7431"/>
                </a:cubicBezTo>
                <a:cubicBezTo>
                  <a:pt x="4487" y="6003"/>
                  <a:pt x="5389" y="5025"/>
                  <a:pt x="6818" y="4825"/>
                </a:cubicBezTo>
                <a:cubicBezTo>
                  <a:pt x="7144" y="4775"/>
                  <a:pt x="7469" y="4749"/>
                  <a:pt x="7695" y="4724"/>
                </a:cubicBezTo>
                <a:close/>
                <a:moveTo>
                  <a:pt x="7923" y="1"/>
                </a:moveTo>
                <a:cubicBezTo>
                  <a:pt x="7695" y="1"/>
                  <a:pt x="7460" y="21"/>
                  <a:pt x="7219" y="63"/>
                </a:cubicBezTo>
                <a:cubicBezTo>
                  <a:pt x="7152" y="71"/>
                  <a:pt x="7085" y="74"/>
                  <a:pt x="7018" y="74"/>
                </a:cubicBezTo>
                <a:cubicBezTo>
                  <a:pt x="6885" y="74"/>
                  <a:pt x="6751" y="63"/>
                  <a:pt x="6617" y="63"/>
                </a:cubicBezTo>
                <a:cubicBezTo>
                  <a:pt x="6469" y="47"/>
                  <a:pt x="6322" y="39"/>
                  <a:pt x="6176" y="39"/>
                </a:cubicBezTo>
                <a:cubicBezTo>
                  <a:pt x="4976" y="39"/>
                  <a:pt x="3900" y="570"/>
                  <a:pt x="2983" y="1241"/>
                </a:cubicBezTo>
                <a:cubicBezTo>
                  <a:pt x="1053" y="2694"/>
                  <a:pt x="51" y="4724"/>
                  <a:pt x="26" y="7181"/>
                </a:cubicBezTo>
                <a:cubicBezTo>
                  <a:pt x="1" y="9461"/>
                  <a:pt x="953" y="11341"/>
                  <a:pt x="2657" y="12845"/>
                </a:cubicBezTo>
                <a:cubicBezTo>
                  <a:pt x="2808" y="12845"/>
                  <a:pt x="2958" y="12920"/>
                  <a:pt x="3058" y="13045"/>
                </a:cubicBezTo>
                <a:cubicBezTo>
                  <a:pt x="3209" y="13120"/>
                  <a:pt x="3384" y="13171"/>
                  <a:pt x="3509" y="13271"/>
                </a:cubicBezTo>
                <a:cubicBezTo>
                  <a:pt x="4678" y="14132"/>
                  <a:pt x="5904" y="14531"/>
                  <a:pt x="7186" y="14531"/>
                </a:cubicBezTo>
                <a:cubicBezTo>
                  <a:pt x="7993" y="14531"/>
                  <a:pt x="8823" y="14373"/>
                  <a:pt x="9675" y="14073"/>
                </a:cubicBezTo>
                <a:cubicBezTo>
                  <a:pt x="10176" y="13597"/>
                  <a:pt x="10778" y="13196"/>
                  <a:pt x="11204" y="12644"/>
                </a:cubicBezTo>
                <a:cubicBezTo>
                  <a:pt x="11454" y="12293"/>
                  <a:pt x="11680" y="11917"/>
                  <a:pt x="11981" y="11592"/>
                </a:cubicBezTo>
                <a:cubicBezTo>
                  <a:pt x="12707" y="10765"/>
                  <a:pt x="13334" y="9862"/>
                  <a:pt x="13710" y="8810"/>
                </a:cubicBezTo>
                <a:cubicBezTo>
                  <a:pt x="14286" y="7130"/>
                  <a:pt x="14437" y="5476"/>
                  <a:pt x="13459" y="3822"/>
                </a:cubicBezTo>
                <a:cubicBezTo>
                  <a:pt x="12858" y="2845"/>
                  <a:pt x="12106" y="2093"/>
                  <a:pt x="11254" y="1416"/>
                </a:cubicBezTo>
                <a:cubicBezTo>
                  <a:pt x="10256" y="610"/>
                  <a:pt x="9187" y="1"/>
                  <a:pt x="79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30475" y="673033"/>
            <a:ext cx="100900" cy="78200"/>
          </a:xfrm>
          <a:custGeom>
            <a:avLst/>
            <a:gdLst/>
            <a:ahLst/>
            <a:cxnLst/>
            <a:rect l="l" t="t" r="r" b="b"/>
            <a:pathLst>
              <a:path w="4036" h="3128" extrusionOk="0">
                <a:moveTo>
                  <a:pt x="2242" y="1"/>
                </a:moveTo>
                <a:cubicBezTo>
                  <a:pt x="1456" y="1"/>
                  <a:pt x="470" y="623"/>
                  <a:pt x="301" y="1298"/>
                </a:cubicBezTo>
                <a:cubicBezTo>
                  <a:pt x="0" y="2401"/>
                  <a:pt x="552" y="3128"/>
                  <a:pt x="1604" y="3128"/>
                </a:cubicBezTo>
                <a:cubicBezTo>
                  <a:pt x="2231" y="3128"/>
                  <a:pt x="2782" y="2852"/>
                  <a:pt x="3208" y="2426"/>
                </a:cubicBezTo>
                <a:cubicBezTo>
                  <a:pt x="4035" y="1674"/>
                  <a:pt x="3735" y="446"/>
                  <a:pt x="2657" y="70"/>
                </a:cubicBezTo>
                <a:cubicBezTo>
                  <a:pt x="2530" y="22"/>
                  <a:pt x="2390" y="1"/>
                  <a:pt x="22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163550" y="605508"/>
            <a:ext cx="82100" cy="70400"/>
          </a:xfrm>
          <a:custGeom>
            <a:avLst/>
            <a:gdLst/>
            <a:ahLst/>
            <a:cxnLst/>
            <a:rect l="l" t="t" r="r" b="b"/>
            <a:pathLst>
              <a:path w="3284" h="2816" extrusionOk="0">
                <a:moveTo>
                  <a:pt x="1821" y="0"/>
                </a:moveTo>
                <a:cubicBezTo>
                  <a:pt x="1214" y="0"/>
                  <a:pt x="453" y="415"/>
                  <a:pt x="226" y="891"/>
                </a:cubicBezTo>
                <a:cubicBezTo>
                  <a:pt x="1" y="1393"/>
                  <a:pt x="201" y="2195"/>
                  <a:pt x="627" y="2520"/>
                </a:cubicBezTo>
                <a:cubicBezTo>
                  <a:pt x="883" y="2715"/>
                  <a:pt x="1221" y="2815"/>
                  <a:pt x="1564" y="2815"/>
                </a:cubicBezTo>
                <a:cubicBezTo>
                  <a:pt x="1928" y="2815"/>
                  <a:pt x="2298" y="2702"/>
                  <a:pt x="2582" y="2470"/>
                </a:cubicBezTo>
                <a:cubicBezTo>
                  <a:pt x="2858" y="2270"/>
                  <a:pt x="3058" y="1994"/>
                  <a:pt x="3284" y="1768"/>
                </a:cubicBezTo>
                <a:cubicBezTo>
                  <a:pt x="3284" y="1267"/>
                  <a:pt x="3158" y="841"/>
                  <a:pt x="2958" y="390"/>
                </a:cubicBezTo>
                <a:cubicBezTo>
                  <a:pt x="2883" y="340"/>
                  <a:pt x="2833" y="265"/>
                  <a:pt x="2783" y="189"/>
                </a:cubicBezTo>
                <a:cubicBezTo>
                  <a:pt x="2507" y="189"/>
                  <a:pt x="2256" y="64"/>
                  <a:pt x="2006" y="14"/>
                </a:cubicBezTo>
                <a:cubicBezTo>
                  <a:pt x="1946" y="5"/>
                  <a:pt x="1884" y="0"/>
                  <a:pt x="18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091575" y="395708"/>
            <a:ext cx="65100" cy="62450"/>
          </a:xfrm>
          <a:custGeom>
            <a:avLst/>
            <a:gdLst/>
            <a:ahLst/>
            <a:cxnLst/>
            <a:rect l="l" t="t" r="r" b="b"/>
            <a:pathLst>
              <a:path w="2604" h="2498" extrusionOk="0">
                <a:moveTo>
                  <a:pt x="1398" y="0"/>
                </a:moveTo>
                <a:cubicBezTo>
                  <a:pt x="1128" y="0"/>
                  <a:pt x="838" y="119"/>
                  <a:pt x="549" y="361"/>
                </a:cubicBezTo>
                <a:cubicBezTo>
                  <a:pt x="423" y="486"/>
                  <a:pt x="323" y="612"/>
                  <a:pt x="223" y="762"/>
                </a:cubicBezTo>
                <a:cubicBezTo>
                  <a:pt x="148" y="962"/>
                  <a:pt x="47" y="1188"/>
                  <a:pt x="22" y="1414"/>
                </a:cubicBezTo>
                <a:cubicBezTo>
                  <a:pt x="1" y="2104"/>
                  <a:pt x="351" y="2497"/>
                  <a:pt x="960" y="2497"/>
                </a:cubicBezTo>
                <a:cubicBezTo>
                  <a:pt x="1059" y="2497"/>
                  <a:pt x="1164" y="2487"/>
                  <a:pt x="1276" y="2466"/>
                </a:cubicBezTo>
                <a:cubicBezTo>
                  <a:pt x="1401" y="2441"/>
                  <a:pt x="1551" y="2416"/>
                  <a:pt x="1677" y="2391"/>
                </a:cubicBezTo>
                <a:cubicBezTo>
                  <a:pt x="1727" y="2241"/>
                  <a:pt x="1877" y="2241"/>
                  <a:pt x="1977" y="2165"/>
                </a:cubicBezTo>
                <a:cubicBezTo>
                  <a:pt x="2529" y="1739"/>
                  <a:pt x="2604" y="987"/>
                  <a:pt x="2178" y="411"/>
                </a:cubicBezTo>
                <a:cubicBezTo>
                  <a:pt x="1957" y="138"/>
                  <a:pt x="1689" y="0"/>
                  <a:pt x="13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176700" y="463608"/>
            <a:ext cx="65150" cy="58325"/>
          </a:xfrm>
          <a:custGeom>
            <a:avLst/>
            <a:gdLst/>
            <a:ahLst/>
            <a:cxnLst/>
            <a:rect l="l" t="t" r="r" b="b"/>
            <a:pathLst>
              <a:path w="2606" h="2333" extrusionOk="0">
                <a:moveTo>
                  <a:pt x="1580" y="1"/>
                </a:moveTo>
                <a:cubicBezTo>
                  <a:pt x="552" y="1"/>
                  <a:pt x="1" y="703"/>
                  <a:pt x="101" y="1855"/>
                </a:cubicBezTo>
                <a:cubicBezTo>
                  <a:pt x="251" y="1931"/>
                  <a:pt x="352" y="2031"/>
                  <a:pt x="427" y="2181"/>
                </a:cubicBezTo>
                <a:cubicBezTo>
                  <a:pt x="652" y="2231"/>
                  <a:pt x="878" y="2307"/>
                  <a:pt x="1104" y="2332"/>
                </a:cubicBezTo>
                <a:cubicBezTo>
                  <a:pt x="1122" y="2332"/>
                  <a:pt x="1139" y="2332"/>
                  <a:pt x="1157" y="2332"/>
                </a:cubicBezTo>
                <a:cubicBezTo>
                  <a:pt x="2053" y="2332"/>
                  <a:pt x="2605" y="1712"/>
                  <a:pt x="2507" y="803"/>
                </a:cubicBezTo>
                <a:cubicBezTo>
                  <a:pt x="2432" y="226"/>
                  <a:pt x="2156" y="1"/>
                  <a:pt x="15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0" y="218633"/>
            <a:ext cx="1392900" cy="1463400"/>
            <a:chOff x="0" y="218633"/>
            <a:chExt cx="1392900" cy="1463400"/>
          </a:xfrm>
        </p:grpSpPr>
        <p:sp>
          <p:nvSpPr>
            <p:cNvPr id="20" name="Google Shape;20;p2"/>
            <p:cNvSpPr/>
            <p:nvPr/>
          </p:nvSpPr>
          <p:spPr>
            <a:xfrm>
              <a:off x="0" y="218633"/>
              <a:ext cx="1392900" cy="1463400"/>
            </a:xfrm>
            <a:custGeom>
              <a:avLst/>
              <a:gdLst/>
              <a:ahLst/>
              <a:cxnLst/>
              <a:rect l="l" t="t" r="r" b="b"/>
              <a:pathLst>
                <a:path w="55716" h="58536" extrusionOk="0">
                  <a:moveTo>
                    <a:pt x="35060" y="7878"/>
                  </a:moveTo>
                  <a:cubicBezTo>
                    <a:pt x="35605" y="7878"/>
                    <a:pt x="36118" y="8017"/>
                    <a:pt x="36643" y="8296"/>
                  </a:cubicBezTo>
                  <a:cubicBezTo>
                    <a:pt x="37545" y="8772"/>
                    <a:pt x="38197" y="9449"/>
                    <a:pt x="38598" y="10326"/>
                  </a:cubicBezTo>
                  <a:cubicBezTo>
                    <a:pt x="38923" y="11028"/>
                    <a:pt x="38698" y="12181"/>
                    <a:pt x="38121" y="12732"/>
                  </a:cubicBezTo>
                  <a:cubicBezTo>
                    <a:pt x="37507" y="13329"/>
                    <a:pt x="36800" y="13648"/>
                    <a:pt x="36039" y="13648"/>
                  </a:cubicBezTo>
                  <a:cubicBezTo>
                    <a:pt x="35683" y="13648"/>
                    <a:pt x="35314" y="13578"/>
                    <a:pt x="34938" y="13434"/>
                  </a:cubicBezTo>
                  <a:cubicBezTo>
                    <a:pt x="33535" y="12908"/>
                    <a:pt x="32307" y="11805"/>
                    <a:pt x="32457" y="10101"/>
                  </a:cubicBezTo>
                  <a:cubicBezTo>
                    <a:pt x="32457" y="8697"/>
                    <a:pt x="32808" y="8346"/>
                    <a:pt x="34162" y="7995"/>
                  </a:cubicBezTo>
                  <a:cubicBezTo>
                    <a:pt x="34474" y="7917"/>
                    <a:pt x="34771" y="7878"/>
                    <a:pt x="35060" y="7878"/>
                  </a:cubicBezTo>
                  <a:close/>
                  <a:moveTo>
                    <a:pt x="43199" y="12656"/>
                  </a:moveTo>
                  <a:cubicBezTo>
                    <a:pt x="43738" y="12656"/>
                    <a:pt x="44287" y="13145"/>
                    <a:pt x="44312" y="13634"/>
                  </a:cubicBezTo>
                  <a:cubicBezTo>
                    <a:pt x="44337" y="14311"/>
                    <a:pt x="43710" y="14888"/>
                    <a:pt x="42934" y="14888"/>
                  </a:cubicBezTo>
                  <a:cubicBezTo>
                    <a:pt x="42910" y="14888"/>
                    <a:pt x="42887" y="14889"/>
                    <a:pt x="42864" y="14889"/>
                  </a:cubicBezTo>
                  <a:cubicBezTo>
                    <a:pt x="42207" y="14889"/>
                    <a:pt x="41856" y="14539"/>
                    <a:pt x="41856" y="13885"/>
                  </a:cubicBezTo>
                  <a:cubicBezTo>
                    <a:pt x="41881" y="13183"/>
                    <a:pt x="42407" y="12657"/>
                    <a:pt x="43159" y="12657"/>
                  </a:cubicBezTo>
                  <a:cubicBezTo>
                    <a:pt x="43172" y="12656"/>
                    <a:pt x="43186" y="12656"/>
                    <a:pt x="43199" y="12656"/>
                  </a:cubicBezTo>
                  <a:close/>
                  <a:moveTo>
                    <a:pt x="44110" y="17067"/>
                  </a:moveTo>
                  <a:cubicBezTo>
                    <a:pt x="44119" y="17067"/>
                    <a:pt x="44128" y="17068"/>
                    <a:pt x="44137" y="17068"/>
                  </a:cubicBezTo>
                  <a:cubicBezTo>
                    <a:pt x="44688" y="17093"/>
                    <a:pt x="45139" y="17720"/>
                    <a:pt x="45139" y="18446"/>
                  </a:cubicBezTo>
                  <a:cubicBezTo>
                    <a:pt x="45139" y="19274"/>
                    <a:pt x="44788" y="19649"/>
                    <a:pt x="44036" y="19675"/>
                  </a:cubicBezTo>
                  <a:cubicBezTo>
                    <a:pt x="44019" y="19675"/>
                    <a:pt x="44002" y="19675"/>
                    <a:pt x="43984" y="19675"/>
                  </a:cubicBezTo>
                  <a:cubicBezTo>
                    <a:pt x="43179" y="19675"/>
                    <a:pt x="42483" y="19109"/>
                    <a:pt x="42507" y="18472"/>
                  </a:cubicBezTo>
                  <a:cubicBezTo>
                    <a:pt x="42507" y="17903"/>
                    <a:pt x="43506" y="17067"/>
                    <a:pt x="44110" y="17067"/>
                  </a:cubicBezTo>
                  <a:close/>
                  <a:moveTo>
                    <a:pt x="26149" y="15310"/>
                  </a:moveTo>
                  <a:cubicBezTo>
                    <a:pt x="26632" y="15310"/>
                    <a:pt x="27134" y="15493"/>
                    <a:pt x="27520" y="15940"/>
                  </a:cubicBezTo>
                  <a:cubicBezTo>
                    <a:pt x="28497" y="17143"/>
                    <a:pt x="28222" y="18822"/>
                    <a:pt x="26868" y="19675"/>
                  </a:cubicBezTo>
                  <a:cubicBezTo>
                    <a:pt x="26618" y="19825"/>
                    <a:pt x="26342" y="19950"/>
                    <a:pt x="26066" y="20050"/>
                  </a:cubicBezTo>
                  <a:cubicBezTo>
                    <a:pt x="25859" y="20127"/>
                    <a:pt x="25647" y="20162"/>
                    <a:pt x="25438" y="20162"/>
                  </a:cubicBezTo>
                  <a:cubicBezTo>
                    <a:pt x="24411" y="20162"/>
                    <a:pt x="23455" y="19304"/>
                    <a:pt x="23435" y="18221"/>
                  </a:cubicBezTo>
                  <a:cubicBezTo>
                    <a:pt x="23410" y="17168"/>
                    <a:pt x="24512" y="15564"/>
                    <a:pt x="25816" y="15339"/>
                  </a:cubicBezTo>
                  <a:cubicBezTo>
                    <a:pt x="25925" y="15320"/>
                    <a:pt x="26036" y="15310"/>
                    <a:pt x="26149" y="15310"/>
                  </a:cubicBezTo>
                  <a:close/>
                  <a:moveTo>
                    <a:pt x="39461" y="18177"/>
                  </a:moveTo>
                  <a:cubicBezTo>
                    <a:pt x="39609" y="18177"/>
                    <a:pt x="39749" y="18198"/>
                    <a:pt x="39876" y="18246"/>
                  </a:cubicBezTo>
                  <a:cubicBezTo>
                    <a:pt x="40954" y="18622"/>
                    <a:pt x="41254" y="19850"/>
                    <a:pt x="40427" y="20602"/>
                  </a:cubicBezTo>
                  <a:cubicBezTo>
                    <a:pt x="40001" y="21028"/>
                    <a:pt x="39450" y="21304"/>
                    <a:pt x="38823" y="21304"/>
                  </a:cubicBezTo>
                  <a:cubicBezTo>
                    <a:pt x="37771" y="21304"/>
                    <a:pt x="37219" y="20577"/>
                    <a:pt x="37520" y="19474"/>
                  </a:cubicBezTo>
                  <a:cubicBezTo>
                    <a:pt x="37689" y="18799"/>
                    <a:pt x="38675" y="18177"/>
                    <a:pt x="39461" y="18177"/>
                  </a:cubicBezTo>
                  <a:close/>
                  <a:moveTo>
                    <a:pt x="9950" y="21477"/>
                  </a:moveTo>
                  <a:cubicBezTo>
                    <a:pt x="9975" y="21477"/>
                    <a:pt x="10001" y="21478"/>
                    <a:pt x="10026" y="21479"/>
                  </a:cubicBezTo>
                  <a:cubicBezTo>
                    <a:pt x="11179" y="21529"/>
                    <a:pt x="12257" y="22507"/>
                    <a:pt x="12207" y="23534"/>
                  </a:cubicBezTo>
                  <a:cubicBezTo>
                    <a:pt x="12182" y="24331"/>
                    <a:pt x="11018" y="25268"/>
                    <a:pt x="10059" y="25268"/>
                  </a:cubicBezTo>
                  <a:cubicBezTo>
                    <a:pt x="10023" y="25268"/>
                    <a:pt x="9987" y="25266"/>
                    <a:pt x="9951" y="25264"/>
                  </a:cubicBezTo>
                  <a:cubicBezTo>
                    <a:pt x="8798" y="25213"/>
                    <a:pt x="8272" y="24161"/>
                    <a:pt x="8222" y="23208"/>
                  </a:cubicBezTo>
                  <a:cubicBezTo>
                    <a:pt x="8173" y="22307"/>
                    <a:pt x="9071" y="21477"/>
                    <a:pt x="9950" y="21477"/>
                  </a:cubicBezTo>
                  <a:close/>
                  <a:moveTo>
                    <a:pt x="17827" y="25668"/>
                  </a:moveTo>
                  <a:cubicBezTo>
                    <a:pt x="18007" y="25668"/>
                    <a:pt x="18196" y="25706"/>
                    <a:pt x="18397" y="25790"/>
                  </a:cubicBezTo>
                  <a:cubicBezTo>
                    <a:pt x="19149" y="26091"/>
                    <a:pt x="19500" y="26767"/>
                    <a:pt x="19625" y="27494"/>
                  </a:cubicBezTo>
                  <a:cubicBezTo>
                    <a:pt x="19876" y="29098"/>
                    <a:pt x="18898" y="30527"/>
                    <a:pt x="17595" y="31178"/>
                  </a:cubicBezTo>
                  <a:cubicBezTo>
                    <a:pt x="17336" y="31314"/>
                    <a:pt x="17069" y="31377"/>
                    <a:pt x="16812" y="31377"/>
                  </a:cubicBezTo>
                  <a:cubicBezTo>
                    <a:pt x="16026" y="31377"/>
                    <a:pt x="15334" y="30788"/>
                    <a:pt x="15239" y="29900"/>
                  </a:cubicBezTo>
                  <a:cubicBezTo>
                    <a:pt x="15214" y="29675"/>
                    <a:pt x="15239" y="29424"/>
                    <a:pt x="15239" y="29173"/>
                  </a:cubicBezTo>
                  <a:cubicBezTo>
                    <a:pt x="15139" y="28046"/>
                    <a:pt x="15590" y="27143"/>
                    <a:pt x="16417" y="26366"/>
                  </a:cubicBezTo>
                  <a:cubicBezTo>
                    <a:pt x="16863" y="25976"/>
                    <a:pt x="17309" y="25668"/>
                    <a:pt x="17827" y="25668"/>
                  </a:cubicBezTo>
                  <a:close/>
                  <a:moveTo>
                    <a:pt x="33038" y="30891"/>
                  </a:moveTo>
                  <a:cubicBezTo>
                    <a:pt x="33133" y="30891"/>
                    <a:pt x="33232" y="30895"/>
                    <a:pt x="33334" y="30903"/>
                  </a:cubicBezTo>
                  <a:cubicBezTo>
                    <a:pt x="34638" y="30903"/>
                    <a:pt x="35490" y="31905"/>
                    <a:pt x="35490" y="33434"/>
                  </a:cubicBezTo>
                  <a:cubicBezTo>
                    <a:pt x="35490" y="34311"/>
                    <a:pt x="34437" y="35289"/>
                    <a:pt x="33510" y="35314"/>
                  </a:cubicBezTo>
                  <a:cubicBezTo>
                    <a:pt x="33497" y="35314"/>
                    <a:pt x="33484" y="35314"/>
                    <a:pt x="33471" y="35314"/>
                  </a:cubicBezTo>
                  <a:cubicBezTo>
                    <a:pt x="32233" y="35314"/>
                    <a:pt x="31103" y="34122"/>
                    <a:pt x="31054" y="32833"/>
                  </a:cubicBezTo>
                  <a:cubicBezTo>
                    <a:pt x="31007" y="31730"/>
                    <a:pt x="31641" y="30891"/>
                    <a:pt x="33038" y="30891"/>
                  </a:cubicBezTo>
                  <a:close/>
                  <a:moveTo>
                    <a:pt x="42534" y="36510"/>
                  </a:moveTo>
                  <a:cubicBezTo>
                    <a:pt x="43039" y="36510"/>
                    <a:pt x="43562" y="36659"/>
                    <a:pt x="44011" y="36993"/>
                  </a:cubicBezTo>
                  <a:cubicBezTo>
                    <a:pt x="44187" y="37118"/>
                    <a:pt x="44262" y="37294"/>
                    <a:pt x="44312" y="37494"/>
                  </a:cubicBezTo>
                  <a:cubicBezTo>
                    <a:pt x="44462" y="38046"/>
                    <a:pt x="44588" y="38597"/>
                    <a:pt x="44512" y="39123"/>
                  </a:cubicBezTo>
                  <a:cubicBezTo>
                    <a:pt x="44512" y="39700"/>
                    <a:pt x="44563" y="40201"/>
                    <a:pt x="44111" y="40652"/>
                  </a:cubicBezTo>
                  <a:cubicBezTo>
                    <a:pt x="43648" y="41116"/>
                    <a:pt x="43114" y="41367"/>
                    <a:pt x="42526" y="41367"/>
                  </a:cubicBezTo>
                  <a:cubicBezTo>
                    <a:pt x="42255" y="41367"/>
                    <a:pt x="41973" y="41314"/>
                    <a:pt x="41680" y="41203"/>
                  </a:cubicBezTo>
                  <a:cubicBezTo>
                    <a:pt x="40728" y="40878"/>
                    <a:pt x="40327" y="40176"/>
                    <a:pt x="40277" y="39249"/>
                  </a:cubicBezTo>
                  <a:cubicBezTo>
                    <a:pt x="40252" y="38422"/>
                    <a:pt x="40277" y="37720"/>
                    <a:pt x="40979" y="37068"/>
                  </a:cubicBezTo>
                  <a:cubicBezTo>
                    <a:pt x="41371" y="36716"/>
                    <a:pt x="41940" y="36510"/>
                    <a:pt x="42534" y="36510"/>
                  </a:cubicBezTo>
                  <a:close/>
                  <a:moveTo>
                    <a:pt x="21369" y="39949"/>
                  </a:moveTo>
                  <a:cubicBezTo>
                    <a:pt x="21741" y="39949"/>
                    <a:pt x="21888" y="40286"/>
                    <a:pt x="22081" y="40552"/>
                  </a:cubicBezTo>
                  <a:cubicBezTo>
                    <a:pt x="22482" y="41103"/>
                    <a:pt x="22933" y="41630"/>
                    <a:pt x="23385" y="42156"/>
                  </a:cubicBezTo>
                  <a:cubicBezTo>
                    <a:pt x="24036" y="42908"/>
                    <a:pt x="23986" y="43760"/>
                    <a:pt x="23710" y="44612"/>
                  </a:cubicBezTo>
                  <a:cubicBezTo>
                    <a:pt x="23410" y="45489"/>
                    <a:pt x="22557" y="45514"/>
                    <a:pt x="21831" y="45690"/>
                  </a:cubicBezTo>
                  <a:cubicBezTo>
                    <a:pt x="21783" y="45705"/>
                    <a:pt x="21739" y="45713"/>
                    <a:pt x="21696" y="45713"/>
                  </a:cubicBezTo>
                  <a:cubicBezTo>
                    <a:pt x="21468" y="45713"/>
                    <a:pt x="21306" y="45508"/>
                    <a:pt x="21179" y="45339"/>
                  </a:cubicBezTo>
                  <a:cubicBezTo>
                    <a:pt x="20552" y="44562"/>
                    <a:pt x="20051" y="43760"/>
                    <a:pt x="20252" y="42782"/>
                  </a:cubicBezTo>
                  <a:cubicBezTo>
                    <a:pt x="20151" y="42031"/>
                    <a:pt x="20352" y="41379"/>
                    <a:pt x="20552" y="40752"/>
                  </a:cubicBezTo>
                  <a:cubicBezTo>
                    <a:pt x="20678" y="40376"/>
                    <a:pt x="20878" y="39975"/>
                    <a:pt x="21329" y="39950"/>
                  </a:cubicBezTo>
                  <a:cubicBezTo>
                    <a:pt x="21343" y="39949"/>
                    <a:pt x="21356" y="39949"/>
                    <a:pt x="21369" y="39949"/>
                  </a:cubicBezTo>
                  <a:close/>
                  <a:moveTo>
                    <a:pt x="12763" y="43738"/>
                  </a:moveTo>
                  <a:cubicBezTo>
                    <a:pt x="12840" y="43738"/>
                    <a:pt x="12914" y="43745"/>
                    <a:pt x="12983" y="43760"/>
                  </a:cubicBezTo>
                  <a:cubicBezTo>
                    <a:pt x="13535" y="43885"/>
                    <a:pt x="14086" y="44086"/>
                    <a:pt x="14587" y="44336"/>
                  </a:cubicBezTo>
                  <a:cubicBezTo>
                    <a:pt x="15640" y="44863"/>
                    <a:pt x="16116" y="46041"/>
                    <a:pt x="15816" y="47319"/>
                  </a:cubicBezTo>
                  <a:cubicBezTo>
                    <a:pt x="15615" y="48196"/>
                    <a:pt x="14663" y="48898"/>
                    <a:pt x="13560" y="48948"/>
                  </a:cubicBezTo>
                  <a:lnTo>
                    <a:pt x="13059" y="48948"/>
                  </a:lnTo>
                  <a:cubicBezTo>
                    <a:pt x="12966" y="48955"/>
                    <a:pt x="12875" y="48959"/>
                    <a:pt x="12786" y="48959"/>
                  </a:cubicBezTo>
                  <a:cubicBezTo>
                    <a:pt x="11055" y="48959"/>
                    <a:pt x="9892" y="47600"/>
                    <a:pt x="10201" y="45765"/>
                  </a:cubicBezTo>
                  <a:cubicBezTo>
                    <a:pt x="10364" y="44859"/>
                    <a:pt x="11796" y="43738"/>
                    <a:pt x="12763" y="43738"/>
                  </a:cubicBezTo>
                  <a:close/>
                  <a:moveTo>
                    <a:pt x="37019" y="0"/>
                  </a:moveTo>
                  <a:cubicBezTo>
                    <a:pt x="36593" y="552"/>
                    <a:pt x="35991" y="953"/>
                    <a:pt x="35490" y="1429"/>
                  </a:cubicBezTo>
                  <a:cubicBezTo>
                    <a:pt x="35415" y="2481"/>
                    <a:pt x="34938" y="3309"/>
                    <a:pt x="34011" y="3885"/>
                  </a:cubicBezTo>
                  <a:cubicBezTo>
                    <a:pt x="33485" y="4211"/>
                    <a:pt x="32959" y="4587"/>
                    <a:pt x="32457" y="4988"/>
                  </a:cubicBezTo>
                  <a:cubicBezTo>
                    <a:pt x="32001" y="5376"/>
                    <a:pt x="31456" y="5558"/>
                    <a:pt x="30912" y="5558"/>
                  </a:cubicBezTo>
                  <a:cubicBezTo>
                    <a:pt x="29630" y="5558"/>
                    <a:pt x="28352" y="4553"/>
                    <a:pt x="28247" y="2882"/>
                  </a:cubicBezTo>
                  <a:cubicBezTo>
                    <a:pt x="28197" y="1955"/>
                    <a:pt x="28522" y="1203"/>
                    <a:pt x="28873" y="401"/>
                  </a:cubicBezTo>
                  <a:cubicBezTo>
                    <a:pt x="28773" y="276"/>
                    <a:pt x="28623" y="201"/>
                    <a:pt x="28472" y="201"/>
                  </a:cubicBezTo>
                  <a:cubicBezTo>
                    <a:pt x="28121" y="326"/>
                    <a:pt x="27796" y="502"/>
                    <a:pt x="27445" y="577"/>
                  </a:cubicBezTo>
                  <a:cubicBezTo>
                    <a:pt x="27044" y="652"/>
                    <a:pt x="26643" y="677"/>
                    <a:pt x="26267" y="852"/>
                  </a:cubicBezTo>
                  <a:cubicBezTo>
                    <a:pt x="25740" y="1103"/>
                    <a:pt x="25239" y="1429"/>
                    <a:pt x="24688" y="1679"/>
                  </a:cubicBezTo>
                  <a:cubicBezTo>
                    <a:pt x="22933" y="2532"/>
                    <a:pt x="21029" y="3033"/>
                    <a:pt x="19425" y="4211"/>
                  </a:cubicBezTo>
                  <a:cubicBezTo>
                    <a:pt x="20302" y="4812"/>
                    <a:pt x="20227" y="5840"/>
                    <a:pt x="20427" y="6717"/>
                  </a:cubicBezTo>
                  <a:cubicBezTo>
                    <a:pt x="20527" y="7294"/>
                    <a:pt x="20527" y="7895"/>
                    <a:pt x="20352" y="8497"/>
                  </a:cubicBezTo>
                  <a:cubicBezTo>
                    <a:pt x="20277" y="8747"/>
                    <a:pt x="20252" y="9023"/>
                    <a:pt x="20252" y="9299"/>
                  </a:cubicBezTo>
                  <a:cubicBezTo>
                    <a:pt x="20327" y="10276"/>
                    <a:pt x="19851" y="11003"/>
                    <a:pt x="19174" y="11654"/>
                  </a:cubicBezTo>
                  <a:cubicBezTo>
                    <a:pt x="18873" y="11930"/>
                    <a:pt x="18572" y="12030"/>
                    <a:pt x="18197" y="12081"/>
                  </a:cubicBezTo>
                  <a:cubicBezTo>
                    <a:pt x="18038" y="12098"/>
                    <a:pt x="17885" y="12108"/>
                    <a:pt x="17736" y="12108"/>
                  </a:cubicBezTo>
                  <a:cubicBezTo>
                    <a:pt x="16845" y="12108"/>
                    <a:pt x="16109" y="11779"/>
                    <a:pt x="15465" y="11028"/>
                  </a:cubicBezTo>
                  <a:cubicBezTo>
                    <a:pt x="14663" y="10151"/>
                    <a:pt x="14061" y="9173"/>
                    <a:pt x="13410" y="8196"/>
                  </a:cubicBezTo>
                  <a:cubicBezTo>
                    <a:pt x="13234" y="7970"/>
                    <a:pt x="13209" y="7720"/>
                    <a:pt x="13209" y="7444"/>
                  </a:cubicBezTo>
                  <a:cubicBezTo>
                    <a:pt x="13084" y="7469"/>
                    <a:pt x="12958" y="7494"/>
                    <a:pt x="12833" y="7544"/>
                  </a:cubicBezTo>
                  <a:cubicBezTo>
                    <a:pt x="11079" y="8446"/>
                    <a:pt x="9450" y="9574"/>
                    <a:pt x="7770" y="10627"/>
                  </a:cubicBezTo>
                  <a:cubicBezTo>
                    <a:pt x="6166" y="11629"/>
                    <a:pt x="4562" y="12582"/>
                    <a:pt x="2983" y="13609"/>
                  </a:cubicBezTo>
                  <a:cubicBezTo>
                    <a:pt x="2582" y="13860"/>
                    <a:pt x="2081" y="14060"/>
                    <a:pt x="1956" y="14637"/>
                  </a:cubicBezTo>
                  <a:cubicBezTo>
                    <a:pt x="2432" y="14712"/>
                    <a:pt x="2758" y="15013"/>
                    <a:pt x="2958" y="15389"/>
                  </a:cubicBezTo>
                  <a:cubicBezTo>
                    <a:pt x="3359" y="16191"/>
                    <a:pt x="3886" y="16918"/>
                    <a:pt x="4011" y="17845"/>
                  </a:cubicBezTo>
                  <a:cubicBezTo>
                    <a:pt x="4036" y="18045"/>
                    <a:pt x="4111" y="18221"/>
                    <a:pt x="4186" y="18421"/>
                  </a:cubicBezTo>
                  <a:cubicBezTo>
                    <a:pt x="4512" y="19299"/>
                    <a:pt x="4262" y="20201"/>
                    <a:pt x="3485" y="20752"/>
                  </a:cubicBezTo>
                  <a:cubicBezTo>
                    <a:pt x="2824" y="21222"/>
                    <a:pt x="2140" y="21498"/>
                    <a:pt x="1398" y="21498"/>
                  </a:cubicBezTo>
                  <a:cubicBezTo>
                    <a:pt x="1070" y="21498"/>
                    <a:pt x="730" y="21444"/>
                    <a:pt x="377" y="21329"/>
                  </a:cubicBezTo>
                  <a:cubicBezTo>
                    <a:pt x="277" y="21279"/>
                    <a:pt x="126" y="21279"/>
                    <a:pt x="1" y="21279"/>
                  </a:cubicBezTo>
                  <a:lnTo>
                    <a:pt x="1" y="36116"/>
                  </a:lnTo>
                  <a:cubicBezTo>
                    <a:pt x="176" y="36116"/>
                    <a:pt x="277" y="35990"/>
                    <a:pt x="427" y="35890"/>
                  </a:cubicBezTo>
                  <a:cubicBezTo>
                    <a:pt x="1178" y="35350"/>
                    <a:pt x="2037" y="35057"/>
                    <a:pt x="2879" y="35057"/>
                  </a:cubicBezTo>
                  <a:cubicBezTo>
                    <a:pt x="4145" y="35057"/>
                    <a:pt x="5374" y="35718"/>
                    <a:pt x="6141" y="37193"/>
                  </a:cubicBezTo>
                  <a:cubicBezTo>
                    <a:pt x="6567" y="37995"/>
                    <a:pt x="6718" y="38873"/>
                    <a:pt x="6868" y="39775"/>
                  </a:cubicBezTo>
                  <a:cubicBezTo>
                    <a:pt x="7044" y="40627"/>
                    <a:pt x="6743" y="41229"/>
                    <a:pt x="6317" y="41880"/>
                  </a:cubicBezTo>
                  <a:cubicBezTo>
                    <a:pt x="6019" y="42365"/>
                    <a:pt x="5388" y="42627"/>
                    <a:pt x="4796" y="42627"/>
                  </a:cubicBezTo>
                  <a:cubicBezTo>
                    <a:pt x="4591" y="42627"/>
                    <a:pt x="4392" y="42596"/>
                    <a:pt x="4211" y="42532"/>
                  </a:cubicBezTo>
                  <a:cubicBezTo>
                    <a:pt x="2733" y="41955"/>
                    <a:pt x="1329" y="41329"/>
                    <a:pt x="402" y="39975"/>
                  </a:cubicBezTo>
                  <a:cubicBezTo>
                    <a:pt x="302" y="39800"/>
                    <a:pt x="176" y="39750"/>
                    <a:pt x="1" y="39725"/>
                  </a:cubicBezTo>
                  <a:lnTo>
                    <a:pt x="1" y="53760"/>
                  </a:lnTo>
                  <a:lnTo>
                    <a:pt x="1079" y="53760"/>
                  </a:lnTo>
                  <a:cubicBezTo>
                    <a:pt x="1805" y="53785"/>
                    <a:pt x="2106" y="53986"/>
                    <a:pt x="2156" y="54687"/>
                  </a:cubicBezTo>
                  <a:cubicBezTo>
                    <a:pt x="2181" y="55264"/>
                    <a:pt x="2432" y="55815"/>
                    <a:pt x="2407" y="56442"/>
                  </a:cubicBezTo>
                  <a:cubicBezTo>
                    <a:pt x="2387" y="56867"/>
                    <a:pt x="2595" y="57079"/>
                    <a:pt x="2967" y="57079"/>
                  </a:cubicBezTo>
                  <a:cubicBezTo>
                    <a:pt x="3055" y="57079"/>
                    <a:pt x="3153" y="57067"/>
                    <a:pt x="3259" y="57043"/>
                  </a:cubicBezTo>
                  <a:cubicBezTo>
                    <a:pt x="3836" y="56893"/>
                    <a:pt x="4412" y="56717"/>
                    <a:pt x="4663" y="56116"/>
                  </a:cubicBezTo>
                  <a:cubicBezTo>
                    <a:pt x="5039" y="56392"/>
                    <a:pt x="5465" y="56567"/>
                    <a:pt x="5765" y="56868"/>
                  </a:cubicBezTo>
                  <a:cubicBezTo>
                    <a:pt x="6242" y="57344"/>
                    <a:pt x="7269" y="57093"/>
                    <a:pt x="7394" y="58046"/>
                  </a:cubicBezTo>
                  <a:cubicBezTo>
                    <a:pt x="7950" y="58120"/>
                    <a:pt x="8464" y="58536"/>
                    <a:pt x="9029" y="58536"/>
                  </a:cubicBezTo>
                  <a:cubicBezTo>
                    <a:pt x="9228" y="58536"/>
                    <a:pt x="9434" y="58484"/>
                    <a:pt x="9650" y="58346"/>
                  </a:cubicBezTo>
                  <a:cubicBezTo>
                    <a:pt x="9845" y="58233"/>
                    <a:pt x="10060" y="58203"/>
                    <a:pt x="10276" y="58203"/>
                  </a:cubicBezTo>
                  <a:cubicBezTo>
                    <a:pt x="10394" y="58203"/>
                    <a:pt x="10512" y="58212"/>
                    <a:pt x="10628" y="58221"/>
                  </a:cubicBezTo>
                  <a:cubicBezTo>
                    <a:pt x="10826" y="58244"/>
                    <a:pt x="11021" y="58257"/>
                    <a:pt x="11212" y="58257"/>
                  </a:cubicBezTo>
                  <a:cubicBezTo>
                    <a:pt x="11840" y="58257"/>
                    <a:pt x="12432" y="58122"/>
                    <a:pt x="13009" y="57795"/>
                  </a:cubicBezTo>
                  <a:cubicBezTo>
                    <a:pt x="13284" y="57620"/>
                    <a:pt x="13535" y="57369"/>
                    <a:pt x="13861" y="57294"/>
                  </a:cubicBezTo>
                  <a:cubicBezTo>
                    <a:pt x="14011" y="56141"/>
                    <a:pt x="13811" y="54913"/>
                    <a:pt x="14638" y="53910"/>
                  </a:cubicBezTo>
                  <a:cubicBezTo>
                    <a:pt x="15064" y="53391"/>
                    <a:pt x="15848" y="53050"/>
                    <a:pt x="16571" y="53050"/>
                  </a:cubicBezTo>
                  <a:cubicBezTo>
                    <a:pt x="16826" y="53050"/>
                    <a:pt x="17073" y="53092"/>
                    <a:pt x="17294" y="53183"/>
                  </a:cubicBezTo>
                  <a:cubicBezTo>
                    <a:pt x="18197" y="53534"/>
                    <a:pt x="18848" y="54186"/>
                    <a:pt x="19425" y="54913"/>
                  </a:cubicBezTo>
                  <a:cubicBezTo>
                    <a:pt x="19500" y="55013"/>
                    <a:pt x="19625" y="55088"/>
                    <a:pt x="19700" y="55189"/>
                  </a:cubicBezTo>
                  <a:cubicBezTo>
                    <a:pt x="20277" y="55063"/>
                    <a:pt x="20628" y="54687"/>
                    <a:pt x="21029" y="54311"/>
                  </a:cubicBezTo>
                  <a:cubicBezTo>
                    <a:pt x="21981" y="53359"/>
                    <a:pt x="23084" y="52532"/>
                    <a:pt x="24437" y="52407"/>
                  </a:cubicBezTo>
                  <a:cubicBezTo>
                    <a:pt x="25740" y="52306"/>
                    <a:pt x="26994" y="51905"/>
                    <a:pt x="28297" y="51880"/>
                  </a:cubicBezTo>
                  <a:cubicBezTo>
                    <a:pt x="28146" y="51229"/>
                    <a:pt x="28372" y="50702"/>
                    <a:pt x="28848" y="50276"/>
                  </a:cubicBezTo>
                  <a:cubicBezTo>
                    <a:pt x="29349" y="49800"/>
                    <a:pt x="29826" y="49299"/>
                    <a:pt x="30377" y="48848"/>
                  </a:cubicBezTo>
                  <a:cubicBezTo>
                    <a:pt x="31107" y="48271"/>
                    <a:pt x="31896" y="48107"/>
                    <a:pt x="32721" y="48107"/>
                  </a:cubicBezTo>
                  <a:cubicBezTo>
                    <a:pt x="32973" y="48107"/>
                    <a:pt x="33227" y="48122"/>
                    <a:pt x="33485" y="48146"/>
                  </a:cubicBezTo>
                  <a:cubicBezTo>
                    <a:pt x="34437" y="48246"/>
                    <a:pt x="35289" y="49299"/>
                    <a:pt x="35239" y="50251"/>
                  </a:cubicBezTo>
                  <a:cubicBezTo>
                    <a:pt x="35239" y="50552"/>
                    <a:pt x="35114" y="50853"/>
                    <a:pt x="34788" y="50928"/>
                  </a:cubicBezTo>
                  <a:cubicBezTo>
                    <a:pt x="34537" y="51003"/>
                    <a:pt x="34312" y="51028"/>
                    <a:pt x="34262" y="51304"/>
                  </a:cubicBezTo>
                  <a:cubicBezTo>
                    <a:pt x="34495" y="51381"/>
                    <a:pt x="34728" y="51519"/>
                    <a:pt x="34984" y="51519"/>
                  </a:cubicBezTo>
                  <a:cubicBezTo>
                    <a:pt x="35058" y="51519"/>
                    <a:pt x="35135" y="51507"/>
                    <a:pt x="35214" y="51479"/>
                  </a:cubicBezTo>
                  <a:cubicBezTo>
                    <a:pt x="35535" y="51386"/>
                    <a:pt x="35848" y="51345"/>
                    <a:pt x="36155" y="51345"/>
                  </a:cubicBezTo>
                  <a:cubicBezTo>
                    <a:pt x="36758" y="51345"/>
                    <a:pt x="37339" y="51506"/>
                    <a:pt x="37921" y="51755"/>
                  </a:cubicBezTo>
                  <a:cubicBezTo>
                    <a:pt x="38776" y="52152"/>
                    <a:pt x="39649" y="52381"/>
                    <a:pt x="40535" y="52381"/>
                  </a:cubicBezTo>
                  <a:cubicBezTo>
                    <a:pt x="41104" y="52381"/>
                    <a:pt x="41679" y="52287"/>
                    <a:pt x="42257" y="52081"/>
                  </a:cubicBezTo>
                  <a:cubicBezTo>
                    <a:pt x="42533" y="51973"/>
                    <a:pt x="42820" y="51960"/>
                    <a:pt x="43104" y="51960"/>
                  </a:cubicBezTo>
                  <a:cubicBezTo>
                    <a:pt x="43197" y="51960"/>
                    <a:pt x="43290" y="51961"/>
                    <a:pt x="43383" y="51961"/>
                  </a:cubicBezTo>
                  <a:cubicBezTo>
                    <a:pt x="43468" y="51961"/>
                    <a:pt x="43552" y="51960"/>
                    <a:pt x="43635" y="51955"/>
                  </a:cubicBezTo>
                  <a:cubicBezTo>
                    <a:pt x="43680" y="51950"/>
                    <a:pt x="43728" y="51949"/>
                    <a:pt x="43778" y="51949"/>
                  </a:cubicBezTo>
                  <a:cubicBezTo>
                    <a:pt x="43810" y="51949"/>
                    <a:pt x="43844" y="51950"/>
                    <a:pt x="43877" y="51950"/>
                  </a:cubicBezTo>
                  <a:cubicBezTo>
                    <a:pt x="44042" y="51950"/>
                    <a:pt x="44203" y="51939"/>
                    <a:pt x="44287" y="51805"/>
                  </a:cubicBezTo>
                  <a:cubicBezTo>
                    <a:pt x="44688" y="51178"/>
                    <a:pt x="45365" y="51103"/>
                    <a:pt x="45941" y="51003"/>
                  </a:cubicBezTo>
                  <a:cubicBezTo>
                    <a:pt x="46768" y="50903"/>
                    <a:pt x="46818" y="49975"/>
                    <a:pt x="47470" y="49725"/>
                  </a:cubicBezTo>
                  <a:cubicBezTo>
                    <a:pt x="47495" y="49725"/>
                    <a:pt x="47470" y="49474"/>
                    <a:pt x="47420" y="49374"/>
                  </a:cubicBezTo>
                  <a:cubicBezTo>
                    <a:pt x="47370" y="49173"/>
                    <a:pt x="47269" y="48998"/>
                    <a:pt x="47169" y="48848"/>
                  </a:cubicBezTo>
                  <a:cubicBezTo>
                    <a:pt x="46843" y="48396"/>
                    <a:pt x="47044" y="48021"/>
                    <a:pt x="47219" y="47620"/>
                  </a:cubicBezTo>
                  <a:cubicBezTo>
                    <a:pt x="47290" y="47431"/>
                    <a:pt x="48243" y="47089"/>
                    <a:pt x="48526" y="47089"/>
                  </a:cubicBezTo>
                  <a:cubicBezTo>
                    <a:pt x="48545" y="47089"/>
                    <a:pt x="48560" y="47090"/>
                    <a:pt x="48573" y="47093"/>
                  </a:cubicBezTo>
                  <a:cubicBezTo>
                    <a:pt x="48798" y="47150"/>
                    <a:pt x="48959" y="47185"/>
                    <a:pt x="49077" y="47185"/>
                  </a:cubicBezTo>
                  <a:cubicBezTo>
                    <a:pt x="49328" y="47185"/>
                    <a:pt x="49390" y="47026"/>
                    <a:pt x="49475" y="46567"/>
                  </a:cubicBezTo>
                  <a:cubicBezTo>
                    <a:pt x="49525" y="46241"/>
                    <a:pt x="49525" y="45915"/>
                    <a:pt x="49550" y="45589"/>
                  </a:cubicBezTo>
                  <a:lnTo>
                    <a:pt x="49550" y="45589"/>
                  </a:lnTo>
                  <a:cubicBezTo>
                    <a:pt x="49228" y="45679"/>
                    <a:pt x="48976" y="45729"/>
                    <a:pt x="48765" y="45729"/>
                  </a:cubicBezTo>
                  <a:cubicBezTo>
                    <a:pt x="48270" y="45729"/>
                    <a:pt x="48007" y="45455"/>
                    <a:pt x="47620" y="44787"/>
                  </a:cubicBezTo>
                  <a:cubicBezTo>
                    <a:pt x="47420" y="44412"/>
                    <a:pt x="47194" y="44036"/>
                    <a:pt x="46969" y="43660"/>
                  </a:cubicBezTo>
                  <a:cubicBezTo>
                    <a:pt x="46442" y="42782"/>
                    <a:pt x="46342" y="41805"/>
                    <a:pt x="46568" y="40878"/>
                  </a:cubicBezTo>
                  <a:cubicBezTo>
                    <a:pt x="46718" y="40151"/>
                    <a:pt x="47219" y="39499"/>
                    <a:pt x="47996" y="39198"/>
                  </a:cubicBezTo>
                  <a:cubicBezTo>
                    <a:pt x="48573" y="38973"/>
                    <a:pt x="49174" y="38797"/>
                    <a:pt x="49776" y="38597"/>
                  </a:cubicBezTo>
                  <a:cubicBezTo>
                    <a:pt x="49916" y="38554"/>
                    <a:pt x="50056" y="38529"/>
                    <a:pt x="50194" y="38529"/>
                  </a:cubicBezTo>
                  <a:cubicBezTo>
                    <a:pt x="50377" y="38529"/>
                    <a:pt x="50557" y="38572"/>
                    <a:pt x="50728" y="38672"/>
                  </a:cubicBezTo>
                  <a:cubicBezTo>
                    <a:pt x="51204" y="38898"/>
                    <a:pt x="51705" y="39123"/>
                    <a:pt x="52182" y="39324"/>
                  </a:cubicBezTo>
                  <a:cubicBezTo>
                    <a:pt x="52658" y="39224"/>
                    <a:pt x="52658" y="38747"/>
                    <a:pt x="52858" y="38422"/>
                  </a:cubicBezTo>
                  <a:cubicBezTo>
                    <a:pt x="52984" y="38221"/>
                    <a:pt x="52984" y="37970"/>
                    <a:pt x="53184" y="37820"/>
                  </a:cubicBezTo>
                  <a:cubicBezTo>
                    <a:pt x="53736" y="37394"/>
                    <a:pt x="53936" y="36817"/>
                    <a:pt x="53961" y="36141"/>
                  </a:cubicBezTo>
                  <a:cubicBezTo>
                    <a:pt x="53961" y="35965"/>
                    <a:pt x="54011" y="35715"/>
                    <a:pt x="54112" y="35589"/>
                  </a:cubicBezTo>
                  <a:cubicBezTo>
                    <a:pt x="54462" y="35138"/>
                    <a:pt x="54538" y="34612"/>
                    <a:pt x="54638" y="34111"/>
                  </a:cubicBezTo>
                  <a:cubicBezTo>
                    <a:pt x="54763" y="33559"/>
                    <a:pt x="54939" y="33008"/>
                    <a:pt x="55089" y="32482"/>
                  </a:cubicBezTo>
                  <a:cubicBezTo>
                    <a:pt x="55365" y="31454"/>
                    <a:pt x="55716" y="30401"/>
                    <a:pt x="54863" y="29449"/>
                  </a:cubicBezTo>
                  <a:cubicBezTo>
                    <a:pt x="54763" y="29374"/>
                    <a:pt x="54738" y="29198"/>
                    <a:pt x="54738" y="29073"/>
                  </a:cubicBezTo>
                  <a:cubicBezTo>
                    <a:pt x="54738" y="28647"/>
                    <a:pt x="54563" y="28396"/>
                    <a:pt x="54187" y="28221"/>
                  </a:cubicBezTo>
                  <a:cubicBezTo>
                    <a:pt x="53911" y="28071"/>
                    <a:pt x="53761" y="27795"/>
                    <a:pt x="53635" y="27519"/>
                  </a:cubicBezTo>
                  <a:cubicBezTo>
                    <a:pt x="53510" y="27218"/>
                    <a:pt x="53435" y="26868"/>
                    <a:pt x="53109" y="26692"/>
                  </a:cubicBezTo>
                  <a:cubicBezTo>
                    <a:pt x="52883" y="26717"/>
                    <a:pt x="52708" y="26817"/>
                    <a:pt x="52833" y="27068"/>
                  </a:cubicBezTo>
                  <a:cubicBezTo>
                    <a:pt x="53059" y="27569"/>
                    <a:pt x="52758" y="27845"/>
                    <a:pt x="52407" y="28046"/>
                  </a:cubicBezTo>
                  <a:cubicBezTo>
                    <a:pt x="52081" y="28221"/>
                    <a:pt x="51731" y="28396"/>
                    <a:pt x="51380" y="28421"/>
                  </a:cubicBezTo>
                  <a:cubicBezTo>
                    <a:pt x="50518" y="28488"/>
                    <a:pt x="49656" y="28710"/>
                    <a:pt x="48776" y="28710"/>
                  </a:cubicBezTo>
                  <a:cubicBezTo>
                    <a:pt x="48659" y="28710"/>
                    <a:pt x="48541" y="28706"/>
                    <a:pt x="48422" y="28697"/>
                  </a:cubicBezTo>
                  <a:cubicBezTo>
                    <a:pt x="47670" y="28647"/>
                    <a:pt x="46467" y="27745"/>
                    <a:pt x="46317" y="26993"/>
                  </a:cubicBezTo>
                  <a:cubicBezTo>
                    <a:pt x="46016" y="25439"/>
                    <a:pt x="46091" y="23935"/>
                    <a:pt x="47119" y="22657"/>
                  </a:cubicBezTo>
                  <a:cubicBezTo>
                    <a:pt x="47921" y="21705"/>
                    <a:pt x="48949" y="20953"/>
                    <a:pt x="50202" y="20652"/>
                  </a:cubicBezTo>
                  <a:cubicBezTo>
                    <a:pt x="50352" y="20627"/>
                    <a:pt x="50452" y="20552"/>
                    <a:pt x="50528" y="20451"/>
                  </a:cubicBezTo>
                  <a:cubicBezTo>
                    <a:pt x="50528" y="19700"/>
                    <a:pt x="50377" y="18998"/>
                    <a:pt x="50152" y="18296"/>
                  </a:cubicBezTo>
                  <a:cubicBezTo>
                    <a:pt x="50051" y="17945"/>
                    <a:pt x="50302" y="17469"/>
                    <a:pt x="49826" y="17243"/>
                  </a:cubicBezTo>
                  <a:cubicBezTo>
                    <a:pt x="49600" y="17469"/>
                    <a:pt x="49400" y="17745"/>
                    <a:pt x="49124" y="17945"/>
                  </a:cubicBezTo>
                  <a:cubicBezTo>
                    <a:pt x="48840" y="18177"/>
                    <a:pt x="48470" y="18290"/>
                    <a:pt x="48106" y="18290"/>
                  </a:cubicBezTo>
                  <a:cubicBezTo>
                    <a:pt x="47763" y="18290"/>
                    <a:pt x="47425" y="18190"/>
                    <a:pt x="47169" y="17995"/>
                  </a:cubicBezTo>
                  <a:cubicBezTo>
                    <a:pt x="46743" y="17670"/>
                    <a:pt x="46543" y="16868"/>
                    <a:pt x="46768" y="16366"/>
                  </a:cubicBezTo>
                  <a:cubicBezTo>
                    <a:pt x="46995" y="15890"/>
                    <a:pt x="47756" y="15475"/>
                    <a:pt x="48363" y="15475"/>
                  </a:cubicBezTo>
                  <a:cubicBezTo>
                    <a:pt x="48426" y="15475"/>
                    <a:pt x="48488" y="15480"/>
                    <a:pt x="48548" y="15489"/>
                  </a:cubicBezTo>
                  <a:cubicBezTo>
                    <a:pt x="48798" y="15539"/>
                    <a:pt x="49049" y="15664"/>
                    <a:pt x="49325" y="15664"/>
                  </a:cubicBezTo>
                  <a:cubicBezTo>
                    <a:pt x="49099" y="14562"/>
                    <a:pt x="48573" y="13609"/>
                    <a:pt x="47921" y="12732"/>
                  </a:cubicBezTo>
                  <a:cubicBezTo>
                    <a:pt x="47746" y="12507"/>
                    <a:pt x="47495" y="12306"/>
                    <a:pt x="47495" y="11980"/>
                  </a:cubicBezTo>
                  <a:cubicBezTo>
                    <a:pt x="47420" y="11830"/>
                    <a:pt x="47319" y="11730"/>
                    <a:pt x="47169" y="11654"/>
                  </a:cubicBezTo>
                  <a:cubicBezTo>
                    <a:pt x="46517" y="10953"/>
                    <a:pt x="46066" y="10101"/>
                    <a:pt x="45340" y="9474"/>
                  </a:cubicBezTo>
                  <a:cubicBezTo>
                    <a:pt x="45214" y="9499"/>
                    <a:pt x="45064" y="9524"/>
                    <a:pt x="44939" y="9549"/>
                  </a:cubicBezTo>
                  <a:cubicBezTo>
                    <a:pt x="44827" y="9570"/>
                    <a:pt x="44722" y="9580"/>
                    <a:pt x="44623" y="9580"/>
                  </a:cubicBezTo>
                  <a:cubicBezTo>
                    <a:pt x="44014" y="9580"/>
                    <a:pt x="43664" y="9187"/>
                    <a:pt x="43685" y="8497"/>
                  </a:cubicBezTo>
                  <a:cubicBezTo>
                    <a:pt x="43710" y="8271"/>
                    <a:pt x="43811" y="8045"/>
                    <a:pt x="43886" y="7845"/>
                  </a:cubicBezTo>
                  <a:cubicBezTo>
                    <a:pt x="43109" y="7644"/>
                    <a:pt x="43009" y="6893"/>
                    <a:pt x="42733" y="6316"/>
                  </a:cubicBezTo>
                  <a:cubicBezTo>
                    <a:pt x="42182" y="5188"/>
                    <a:pt x="41906" y="3935"/>
                    <a:pt x="41004" y="2933"/>
                  </a:cubicBezTo>
                  <a:cubicBezTo>
                    <a:pt x="40227" y="2055"/>
                    <a:pt x="39450" y="1304"/>
                    <a:pt x="38397" y="777"/>
                  </a:cubicBezTo>
                  <a:cubicBezTo>
                    <a:pt x="37921" y="552"/>
                    <a:pt x="37395" y="401"/>
                    <a:pt x="37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0" y="1095033"/>
              <a:ext cx="176100" cy="189300"/>
            </a:xfrm>
            <a:custGeom>
              <a:avLst/>
              <a:gdLst/>
              <a:ahLst/>
              <a:cxnLst/>
              <a:rect l="l" t="t" r="r" b="b"/>
              <a:pathLst>
                <a:path w="7044" h="7572" extrusionOk="0">
                  <a:moveTo>
                    <a:pt x="2879" y="1"/>
                  </a:moveTo>
                  <a:cubicBezTo>
                    <a:pt x="2037" y="1"/>
                    <a:pt x="1178" y="294"/>
                    <a:pt x="427" y="834"/>
                  </a:cubicBezTo>
                  <a:cubicBezTo>
                    <a:pt x="277" y="934"/>
                    <a:pt x="176" y="1060"/>
                    <a:pt x="1" y="1060"/>
                  </a:cubicBezTo>
                  <a:lnTo>
                    <a:pt x="1" y="4669"/>
                  </a:lnTo>
                  <a:cubicBezTo>
                    <a:pt x="176" y="4694"/>
                    <a:pt x="302" y="4744"/>
                    <a:pt x="402" y="4919"/>
                  </a:cubicBezTo>
                  <a:cubicBezTo>
                    <a:pt x="1329" y="6273"/>
                    <a:pt x="2733" y="6899"/>
                    <a:pt x="4211" y="7476"/>
                  </a:cubicBezTo>
                  <a:cubicBezTo>
                    <a:pt x="4392" y="7540"/>
                    <a:pt x="4591" y="7571"/>
                    <a:pt x="4796" y="7571"/>
                  </a:cubicBezTo>
                  <a:cubicBezTo>
                    <a:pt x="5388" y="7571"/>
                    <a:pt x="6019" y="7309"/>
                    <a:pt x="6317" y="6824"/>
                  </a:cubicBezTo>
                  <a:cubicBezTo>
                    <a:pt x="6743" y="6173"/>
                    <a:pt x="7044" y="5571"/>
                    <a:pt x="6868" y="4719"/>
                  </a:cubicBezTo>
                  <a:cubicBezTo>
                    <a:pt x="6718" y="3817"/>
                    <a:pt x="6567" y="2939"/>
                    <a:pt x="6141" y="2137"/>
                  </a:cubicBezTo>
                  <a:cubicBezTo>
                    <a:pt x="5374" y="662"/>
                    <a:pt x="4145" y="1"/>
                    <a:pt x="28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0" y="584533"/>
              <a:ext cx="112825" cy="171350"/>
            </a:xfrm>
            <a:custGeom>
              <a:avLst/>
              <a:gdLst/>
              <a:ahLst/>
              <a:cxnLst/>
              <a:rect l="l" t="t" r="r" b="b"/>
              <a:pathLst>
                <a:path w="4513" h="6854" extrusionOk="0">
                  <a:moveTo>
                    <a:pt x="1956" y="1"/>
                  </a:moveTo>
                  <a:cubicBezTo>
                    <a:pt x="1279" y="452"/>
                    <a:pt x="778" y="1129"/>
                    <a:pt x="1" y="1429"/>
                  </a:cubicBezTo>
                  <a:lnTo>
                    <a:pt x="1" y="6643"/>
                  </a:lnTo>
                  <a:cubicBezTo>
                    <a:pt x="126" y="6643"/>
                    <a:pt x="277" y="6643"/>
                    <a:pt x="377" y="6668"/>
                  </a:cubicBezTo>
                  <a:cubicBezTo>
                    <a:pt x="742" y="6795"/>
                    <a:pt x="1092" y="6854"/>
                    <a:pt x="1430" y="6854"/>
                  </a:cubicBezTo>
                  <a:cubicBezTo>
                    <a:pt x="2160" y="6854"/>
                    <a:pt x="2834" y="6579"/>
                    <a:pt x="3485" y="6116"/>
                  </a:cubicBezTo>
                  <a:cubicBezTo>
                    <a:pt x="4262" y="5565"/>
                    <a:pt x="4512" y="4663"/>
                    <a:pt x="4186" y="3785"/>
                  </a:cubicBezTo>
                  <a:cubicBezTo>
                    <a:pt x="4111" y="3585"/>
                    <a:pt x="4036" y="3409"/>
                    <a:pt x="4011" y="3209"/>
                  </a:cubicBezTo>
                  <a:cubicBezTo>
                    <a:pt x="3886" y="2282"/>
                    <a:pt x="3359" y="1555"/>
                    <a:pt x="2958" y="753"/>
                  </a:cubicBezTo>
                  <a:cubicBezTo>
                    <a:pt x="2758" y="377"/>
                    <a:pt x="2432" y="76"/>
                    <a:pt x="1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150400" y="719858"/>
              <a:ext cx="177325" cy="216550"/>
            </a:xfrm>
            <a:custGeom>
              <a:avLst/>
              <a:gdLst/>
              <a:ahLst/>
              <a:cxnLst/>
              <a:rect l="l" t="t" r="r" b="b"/>
              <a:pathLst>
                <a:path w="7093" h="8662" extrusionOk="0">
                  <a:moveTo>
                    <a:pt x="5484" y="1"/>
                  </a:moveTo>
                  <a:cubicBezTo>
                    <a:pt x="5282" y="1"/>
                    <a:pt x="5074" y="61"/>
                    <a:pt x="4862" y="202"/>
                  </a:cubicBezTo>
                  <a:cubicBezTo>
                    <a:pt x="4737" y="252"/>
                    <a:pt x="4637" y="327"/>
                    <a:pt x="4512" y="402"/>
                  </a:cubicBezTo>
                  <a:cubicBezTo>
                    <a:pt x="4436" y="503"/>
                    <a:pt x="4336" y="578"/>
                    <a:pt x="4211" y="603"/>
                  </a:cubicBezTo>
                  <a:cubicBezTo>
                    <a:pt x="2933" y="904"/>
                    <a:pt x="1905" y="1656"/>
                    <a:pt x="1103" y="2608"/>
                  </a:cubicBezTo>
                  <a:cubicBezTo>
                    <a:pt x="75" y="3886"/>
                    <a:pt x="0" y="5390"/>
                    <a:pt x="301" y="6944"/>
                  </a:cubicBezTo>
                  <a:cubicBezTo>
                    <a:pt x="451" y="7696"/>
                    <a:pt x="1654" y="8598"/>
                    <a:pt x="2406" y="8648"/>
                  </a:cubicBezTo>
                  <a:cubicBezTo>
                    <a:pt x="2525" y="8657"/>
                    <a:pt x="2643" y="8661"/>
                    <a:pt x="2760" y="8661"/>
                  </a:cubicBezTo>
                  <a:cubicBezTo>
                    <a:pt x="3640" y="8661"/>
                    <a:pt x="4502" y="8439"/>
                    <a:pt x="5364" y="8372"/>
                  </a:cubicBezTo>
                  <a:cubicBezTo>
                    <a:pt x="5715" y="8347"/>
                    <a:pt x="6065" y="8172"/>
                    <a:pt x="6391" y="7997"/>
                  </a:cubicBezTo>
                  <a:cubicBezTo>
                    <a:pt x="6742" y="7796"/>
                    <a:pt x="7043" y="7520"/>
                    <a:pt x="6817" y="7019"/>
                  </a:cubicBezTo>
                  <a:cubicBezTo>
                    <a:pt x="6692" y="6768"/>
                    <a:pt x="6867" y="6668"/>
                    <a:pt x="7093" y="6643"/>
                  </a:cubicBezTo>
                  <a:cubicBezTo>
                    <a:pt x="7068" y="6267"/>
                    <a:pt x="6792" y="6067"/>
                    <a:pt x="6592" y="5791"/>
                  </a:cubicBezTo>
                  <a:cubicBezTo>
                    <a:pt x="6065" y="5114"/>
                    <a:pt x="5464" y="4488"/>
                    <a:pt x="5063" y="3711"/>
                  </a:cubicBezTo>
                  <a:cubicBezTo>
                    <a:pt x="4913" y="3410"/>
                    <a:pt x="4612" y="3109"/>
                    <a:pt x="4762" y="2783"/>
                  </a:cubicBezTo>
                  <a:cubicBezTo>
                    <a:pt x="4834" y="2640"/>
                    <a:pt x="4963" y="2605"/>
                    <a:pt x="5109" y="2605"/>
                  </a:cubicBezTo>
                  <a:cubicBezTo>
                    <a:pt x="5246" y="2605"/>
                    <a:pt x="5397" y="2636"/>
                    <a:pt x="5529" y="2636"/>
                  </a:cubicBezTo>
                  <a:cubicBezTo>
                    <a:pt x="5549" y="2636"/>
                    <a:pt x="5570" y="2635"/>
                    <a:pt x="5589" y="2633"/>
                  </a:cubicBezTo>
                  <a:cubicBezTo>
                    <a:pt x="6216" y="2533"/>
                    <a:pt x="6542" y="2132"/>
                    <a:pt x="6692" y="1580"/>
                  </a:cubicBezTo>
                  <a:cubicBezTo>
                    <a:pt x="6842" y="1104"/>
                    <a:pt x="6792" y="628"/>
                    <a:pt x="6341" y="327"/>
                  </a:cubicBezTo>
                  <a:cubicBezTo>
                    <a:pt x="6072" y="133"/>
                    <a:pt x="5784" y="1"/>
                    <a:pt x="5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30225" y="323883"/>
              <a:ext cx="182975" cy="197275"/>
            </a:xfrm>
            <a:custGeom>
              <a:avLst/>
              <a:gdLst/>
              <a:ahLst/>
              <a:cxnLst/>
              <a:rect l="l" t="t" r="r" b="b"/>
              <a:pathLst>
                <a:path w="7319" h="7891" extrusionOk="0">
                  <a:moveTo>
                    <a:pt x="6216" y="1"/>
                  </a:moveTo>
                  <a:cubicBezTo>
                    <a:pt x="6040" y="26"/>
                    <a:pt x="5840" y="76"/>
                    <a:pt x="5664" y="176"/>
                  </a:cubicBezTo>
                  <a:cubicBezTo>
                    <a:pt x="4887" y="602"/>
                    <a:pt x="4060" y="953"/>
                    <a:pt x="3283" y="1354"/>
                  </a:cubicBezTo>
                  <a:cubicBezTo>
                    <a:pt x="2155" y="1931"/>
                    <a:pt x="1078" y="2582"/>
                    <a:pt x="0" y="3234"/>
                  </a:cubicBezTo>
                  <a:cubicBezTo>
                    <a:pt x="0" y="3510"/>
                    <a:pt x="25" y="3760"/>
                    <a:pt x="201" y="3986"/>
                  </a:cubicBezTo>
                  <a:cubicBezTo>
                    <a:pt x="852" y="4963"/>
                    <a:pt x="1454" y="5941"/>
                    <a:pt x="2256" y="6818"/>
                  </a:cubicBezTo>
                  <a:cubicBezTo>
                    <a:pt x="2911" y="7582"/>
                    <a:pt x="3662" y="7890"/>
                    <a:pt x="4574" y="7890"/>
                  </a:cubicBezTo>
                  <a:cubicBezTo>
                    <a:pt x="4708" y="7890"/>
                    <a:pt x="4846" y="7883"/>
                    <a:pt x="4988" y="7871"/>
                  </a:cubicBezTo>
                  <a:cubicBezTo>
                    <a:pt x="5363" y="7820"/>
                    <a:pt x="5664" y="7720"/>
                    <a:pt x="5965" y="7444"/>
                  </a:cubicBezTo>
                  <a:cubicBezTo>
                    <a:pt x="6642" y="6793"/>
                    <a:pt x="7118" y="6066"/>
                    <a:pt x="7043" y="5089"/>
                  </a:cubicBezTo>
                  <a:cubicBezTo>
                    <a:pt x="7043" y="4813"/>
                    <a:pt x="7068" y="4537"/>
                    <a:pt x="7143" y="4287"/>
                  </a:cubicBezTo>
                  <a:cubicBezTo>
                    <a:pt x="7318" y="3685"/>
                    <a:pt x="7318" y="3084"/>
                    <a:pt x="7218" y="2507"/>
                  </a:cubicBezTo>
                  <a:cubicBezTo>
                    <a:pt x="7018" y="1630"/>
                    <a:pt x="7093" y="602"/>
                    <a:pt x="6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158550" y="1181858"/>
              <a:ext cx="146000" cy="179725"/>
            </a:xfrm>
            <a:custGeom>
              <a:avLst/>
              <a:gdLst/>
              <a:ahLst/>
              <a:cxnLst/>
              <a:rect l="l" t="t" r="r" b="b"/>
              <a:pathLst>
                <a:path w="5840" h="7189" extrusionOk="0">
                  <a:moveTo>
                    <a:pt x="3852" y="0"/>
                  </a:moveTo>
                  <a:cubicBezTo>
                    <a:pt x="3714" y="0"/>
                    <a:pt x="3574" y="25"/>
                    <a:pt x="3434" y="68"/>
                  </a:cubicBezTo>
                  <a:cubicBezTo>
                    <a:pt x="2832" y="268"/>
                    <a:pt x="2231" y="444"/>
                    <a:pt x="1654" y="669"/>
                  </a:cubicBezTo>
                  <a:cubicBezTo>
                    <a:pt x="877" y="970"/>
                    <a:pt x="376" y="1622"/>
                    <a:pt x="226" y="2349"/>
                  </a:cubicBezTo>
                  <a:cubicBezTo>
                    <a:pt x="0" y="3276"/>
                    <a:pt x="100" y="4253"/>
                    <a:pt x="627" y="5131"/>
                  </a:cubicBezTo>
                  <a:cubicBezTo>
                    <a:pt x="852" y="5507"/>
                    <a:pt x="1078" y="5883"/>
                    <a:pt x="1278" y="6258"/>
                  </a:cubicBezTo>
                  <a:cubicBezTo>
                    <a:pt x="1666" y="6928"/>
                    <a:pt x="1930" y="7189"/>
                    <a:pt x="2427" y="7189"/>
                  </a:cubicBezTo>
                  <a:cubicBezTo>
                    <a:pt x="2637" y="7189"/>
                    <a:pt x="2888" y="7142"/>
                    <a:pt x="3208" y="7060"/>
                  </a:cubicBezTo>
                  <a:cubicBezTo>
                    <a:pt x="3684" y="7035"/>
                    <a:pt x="3860" y="6785"/>
                    <a:pt x="3759" y="6334"/>
                  </a:cubicBezTo>
                  <a:cubicBezTo>
                    <a:pt x="3409" y="4930"/>
                    <a:pt x="4110" y="3777"/>
                    <a:pt x="4912" y="2800"/>
                  </a:cubicBezTo>
                  <a:cubicBezTo>
                    <a:pt x="5414" y="2173"/>
                    <a:pt x="5815" y="1597"/>
                    <a:pt x="5840" y="795"/>
                  </a:cubicBezTo>
                  <a:cubicBezTo>
                    <a:pt x="5363" y="594"/>
                    <a:pt x="4862" y="369"/>
                    <a:pt x="4386" y="143"/>
                  </a:cubicBezTo>
                  <a:cubicBezTo>
                    <a:pt x="4215" y="43"/>
                    <a:pt x="4035" y="0"/>
                    <a:pt x="38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3650" y="1421308"/>
              <a:ext cx="178600" cy="94625"/>
            </a:xfrm>
            <a:custGeom>
              <a:avLst/>
              <a:gdLst/>
              <a:ahLst/>
              <a:cxnLst/>
              <a:rect l="l" t="t" r="r" b="b"/>
              <a:pathLst>
                <a:path w="7144" h="3785" extrusionOk="0">
                  <a:moveTo>
                    <a:pt x="4575" y="0"/>
                  </a:moveTo>
                  <a:cubicBezTo>
                    <a:pt x="3750" y="0"/>
                    <a:pt x="2961" y="164"/>
                    <a:pt x="2231" y="741"/>
                  </a:cubicBezTo>
                  <a:cubicBezTo>
                    <a:pt x="1680" y="1192"/>
                    <a:pt x="1203" y="1693"/>
                    <a:pt x="702" y="2169"/>
                  </a:cubicBezTo>
                  <a:cubicBezTo>
                    <a:pt x="226" y="2595"/>
                    <a:pt x="0" y="3122"/>
                    <a:pt x="151" y="3773"/>
                  </a:cubicBezTo>
                  <a:cubicBezTo>
                    <a:pt x="335" y="3773"/>
                    <a:pt x="507" y="3784"/>
                    <a:pt x="684" y="3784"/>
                  </a:cubicBezTo>
                  <a:cubicBezTo>
                    <a:pt x="772" y="3784"/>
                    <a:pt x="861" y="3782"/>
                    <a:pt x="953" y="3773"/>
                  </a:cubicBezTo>
                  <a:cubicBezTo>
                    <a:pt x="2682" y="3598"/>
                    <a:pt x="4386" y="3397"/>
                    <a:pt x="6116" y="3197"/>
                  </a:cubicBezTo>
                  <a:cubicBezTo>
                    <a:pt x="6166" y="2921"/>
                    <a:pt x="6391" y="2896"/>
                    <a:pt x="6642" y="2821"/>
                  </a:cubicBezTo>
                  <a:cubicBezTo>
                    <a:pt x="6968" y="2746"/>
                    <a:pt x="7093" y="2445"/>
                    <a:pt x="7093" y="2144"/>
                  </a:cubicBezTo>
                  <a:cubicBezTo>
                    <a:pt x="7143" y="1192"/>
                    <a:pt x="6291" y="139"/>
                    <a:pt x="5339" y="39"/>
                  </a:cubicBezTo>
                  <a:cubicBezTo>
                    <a:pt x="5081" y="15"/>
                    <a:pt x="4827" y="0"/>
                    <a:pt x="45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50" y="1544883"/>
              <a:ext cx="147275" cy="107775"/>
            </a:xfrm>
            <a:custGeom>
              <a:avLst/>
              <a:gdLst/>
              <a:ahLst/>
              <a:cxnLst/>
              <a:rect l="l" t="t" r="r" b="b"/>
              <a:pathLst>
                <a:path w="5891" h="4311" extrusionOk="0">
                  <a:moveTo>
                    <a:pt x="2761" y="0"/>
                  </a:moveTo>
                  <a:cubicBezTo>
                    <a:pt x="2038" y="0"/>
                    <a:pt x="1254" y="341"/>
                    <a:pt x="828" y="860"/>
                  </a:cubicBezTo>
                  <a:cubicBezTo>
                    <a:pt x="1" y="1863"/>
                    <a:pt x="201" y="3091"/>
                    <a:pt x="51" y="4244"/>
                  </a:cubicBezTo>
                  <a:cubicBezTo>
                    <a:pt x="194" y="4289"/>
                    <a:pt x="334" y="4311"/>
                    <a:pt x="472" y="4311"/>
                  </a:cubicBezTo>
                  <a:cubicBezTo>
                    <a:pt x="720" y="4311"/>
                    <a:pt x="962" y="4238"/>
                    <a:pt x="1204" y="4093"/>
                  </a:cubicBezTo>
                  <a:cubicBezTo>
                    <a:pt x="1705" y="3818"/>
                    <a:pt x="2231" y="3717"/>
                    <a:pt x="2833" y="3667"/>
                  </a:cubicBezTo>
                  <a:cubicBezTo>
                    <a:pt x="4036" y="3567"/>
                    <a:pt x="5214" y="3316"/>
                    <a:pt x="5890" y="2139"/>
                  </a:cubicBezTo>
                  <a:cubicBezTo>
                    <a:pt x="5815" y="2038"/>
                    <a:pt x="5690" y="1963"/>
                    <a:pt x="5615" y="1863"/>
                  </a:cubicBezTo>
                  <a:cubicBezTo>
                    <a:pt x="5038" y="1136"/>
                    <a:pt x="4387" y="484"/>
                    <a:pt x="3484" y="133"/>
                  </a:cubicBezTo>
                  <a:cubicBezTo>
                    <a:pt x="3263" y="42"/>
                    <a:pt x="3016" y="0"/>
                    <a:pt x="2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7650" y="415583"/>
              <a:ext cx="165450" cy="144250"/>
            </a:xfrm>
            <a:custGeom>
              <a:avLst/>
              <a:gdLst/>
              <a:ahLst/>
              <a:cxnLst/>
              <a:rect l="l" t="t" r="r" b="b"/>
              <a:pathLst>
                <a:path w="6618" h="5770" extrusionOk="0">
                  <a:moveTo>
                    <a:pt x="2754" y="0"/>
                  </a:moveTo>
                  <a:cubicBezTo>
                    <a:pt x="2465" y="0"/>
                    <a:pt x="2168" y="39"/>
                    <a:pt x="1856" y="117"/>
                  </a:cubicBezTo>
                  <a:cubicBezTo>
                    <a:pt x="502" y="468"/>
                    <a:pt x="151" y="819"/>
                    <a:pt x="151" y="2223"/>
                  </a:cubicBezTo>
                  <a:cubicBezTo>
                    <a:pt x="1" y="3927"/>
                    <a:pt x="1229" y="5030"/>
                    <a:pt x="2632" y="5556"/>
                  </a:cubicBezTo>
                  <a:cubicBezTo>
                    <a:pt x="3008" y="5700"/>
                    <a:pt x="3377" y="5770"/>
                    <a:pt x="3734" y="5770"/>
                  </a:cubicBezTo>
                  <a:cubicBezTo>
                    <a:pt x="4496" y="5770"/>
                    <a:pt x="5209" y="5451"/>
                    <a:pt x="5841" y="4854"/>
                  </a:cubicBezTo>
                  <a:cubicBezTo>
                    <a:pt x="6392" y="4303"/>
                    <a:pt x="6617" y="3150"/>
                    <a:pt x="6292" y="2448"/>
                  </a:cubicBezTo>
                  <a:cubicBezTo>
                    <a:pt x="5891" y="1571"/>
                    <a:pt x="5239" y="894"/>
                    <a:pt x="4337" y="418"/>
                  </a:cubicBezTo>
                  <a:cubicBezTo>
                    <a:pt x="3812" y="139"/>
                    <a:pt x="3299" y="0"/>
                    <a:pt x="2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7275" y="1312083"/>
              <a:ext cx="155650" cy="130525"/>
            </a:xfrm>
            <a:custGeom>
              <a:avLst/>
              <a:gdLst/>
              <a:ahLst/>
              <a:cxnLst/>
              <a:rect l="l" t="t" r="r" b="b"/>
              <a:pathLst>
                <a:path w="6226" h="5221" extrusionOk="0">
                  <a:moveTo>
                    <a:pt x="2872" y="0"/>
                  </a:moveTo>
                  <a:cubicBezTo>
                    <a:pt x="1905" y="0"/>
                    <a:pt x="473" y="1121"/>
                    <a:pt x="310" y="2027"/>
                  </a:cubicBezTo>
                  <a:cubicBezTo>
                    <a:pt x="1" y="3862"/>
                    <a:pt x="1164" y="5221"/>
                    <a:pt x="2895" y="5221"/>
                  </a:cubicBezTo>
                  <a:cubicBezTo>
                    <a:pt x="2984" y="5221"/>
                    <a:pt x="3075" y="5217"/>
                    <a:pt x="3168" y="5210"/>
                  </a:cubicBezTo>
                  <a:lnTo>
                    <a:pt x="3669" y="5210"/>
                  </a:lnTo>
                  <a:cubicBezTo>
                    <a:pt x="4772" y="5160"/>
                    <a:pt x="5724" y="4458"/>
                    <a:pt x="5925" y="3581"/>
                  </a:cubicBezTo>
                  <a:cubicBezTo>
                    <a:pt x="6225" y="2303"/>
                    <a:pt x="5749" y="1125"/>
                    <a:pt x="4696" y="598"/>
                  </a:cubicBezTo>
                  <a:cubicBezTo>
                    <a:pt x="4195" y="348"/>
                    <a:pt x="3644" y="147"/>
                    <a:pt x="3092" y="22"/>
                  </a:cubicBezTo>
                  <a:cubicBezTo>
                    <a:pt x="3023" y="7"/>
                    <a:pt x="2949" y="0"/>
                    <a:pt x="2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04900" y="228658"/>
              <a:ext cx="182350" cy="128925"/>
            </a:xfrm>
            <a:custGeom>
              <a:avLst/>
              <a:gdLst/>
              <a:ahLst/>
              <a:cxnLst/>
              <a:rect l="l" t="t" r="r" b="b"/>
              <a:pathLst>
                <a:path w="7294" h="5157" extrusionOk="0">
                  <a:moveTo>
                    <a:pt x="677" y="0"/>
                  </a:moveTo>
                  <a:cubicBezTo>
                    <a:pt x="326" y="802"/>
                    <a:pt x="1" y="1554"/>
                    <a:pt x="51" y="2481"/>
                  </a:cubicBezTo>
                  <a:cubicBezTo>
                    <a:pt x="156" y="4152"/>
                    <a:pt x="1434" y="5157"/>
                    <a:pt x="2716" y="5157"/>
                  </a:cubicBezTo>
                  <a:cubicBezTo>
                    <a:pt x="3260" y="5157"/>
                    <a:pt x="3805" y="4975"/>
                    <a:pt x="4261" y="4587"/>
                  </a:cubicBezTo>
                  <a:cubicBezTo>
                    <a:pt x="4763" y="4186"/>
                    <a:pt x="5289" y="3810"/>
                    <a:pt x="5815" y="3484"/>
                  </a:cubicBezTo>
                  <a:cubicBezTo>
                    <a:pt x="6742" y="2908"/>
                    <a:pt x="7219" y="2080"/>
                    <a:pt x="7294" y="1028"/>
                  </a:cubicBezTo>
                  <a:lnTo>
                    <a:pt x="7294" y="1028"/>
                  </a:lnTo>
                  <a:cubicBezTo>
                    <a:pt x="6442" y="1328"/>
                    <a:pt x="5612" y="1486"/>
                    <a:pt x="4805" y="1486"/>
                  </a:cubicBezTo>
                  <a:cubicBezTo>
                    <a:pt x="3523" y="1486"/>
                    <a:pt x="2297" y="1087"/>
                    <a:pt x="1128" y="226"/>
                  </a:cubicBezTo>
                  <a:cubicBezTo>
                    <a:pt x="1003" y="126"/>
                    <a:pt x="828" y="75"/>
                    <a:pt x="6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78450" y="860333"/>
              <a:ext cx="118450" cy="142725"/>
            </a:xfrm>
            <a:custGeom>
              <a:avLst/>
              <a:gdLst/>
              <a:ahLst/>
              <a:cxnLst/>
              <a:rect l="l" t="t" r="r" b="b"/>
              <a:pathLst>
                <a:path w="4738" h="5709" extrusionOk="0">
                  <a:moveTo>
                    <a:pt x="2689" y="0"/>
                  </a:moveTo>
                  <a:cubicBezTo>
                    <a:pt x="2171" y="0"/>
                    <a:pt x="1725" y="308"/>
                    <a:pt x="1279" y="698"/>
                  </a:cubicBezTo>
                  <a:cubicBezTo>
                    <a:pt x="452" y="1475"/>
                    <a:pt x="1" y="2378"/>
                    <a:pt x="101" y="3505"/>
                  </a:cubicBezTo>
                  <a:cubicBezTo>
                    <a:pt x="101" y="3756"/>
                    <a:pt x="76" y="4007"/>
                    <a:pt x="101" y="4232"/>
                  </a:cubicBezTo>
                  <a:cubicBezTo>
                    <a:pt x="196" y="5120"/>
                    <a:pt x="888" y="5709"/>
                    <a:pt x="1674" y="5709"/>
                  </a:cubicBezTo>
                  <a:cubicBezTo>
                    <a:pt x="1931" y="5709"/>
                    <a:pt x="2198" y="5646"/>
                    <a:pt x="2457" y="5510"/>
                  </a:cubicBezTo>
                  <a:cubicBezTo>
                    <a:pt x="3760" y="4859"/>
                    <a:pt x="4738" y="3430"/>
                    <a:pt x="4487" y="1826"/>
                  </a:cubicBezTo>
                  <a:cubicBezTo>
                    <a:pt x="4362" y="1099"/>
                    <a:pt x="4011" y="423"/>
                    <a:pt x="3259" y="122"/>
                  </a:cubicBezTo>
                  <a:cubicBezTo>
                    <a:pt x="3058" y="38"/>
                    <a:pt x="2869" y="0"/>
                    <a:pt x="2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85225" y="601358"/>
              <a:ext cx="127225" cy="121350"/>
            </a:xfrm>
            <a:custGeom>
              <a:avLst/>
              <a:gdLst/>
              <a:ahLst/>
              <a:cxnLst/>
              <a:rect l="l" t="t" r="r" b="b"/>
              <a:pathLst>
                <a:path w="5089" h="4854" extrusionOk="0">
                  <a:moveTo>
                    <a:pt x="2740" y="1"/>
                  </a:moveTo>
                  <a:cubicBezTo>
                    <a:pt x="2627" y="1"/>
                    <a:pt x="2516" y="11"/>
                    <a:pt x="2407" y="30"/>
                  </a:cubicBezTo>
                  <a:cubicBezTo>
                    <a:pt x="1103" y="255"/>
                    <a:pt x="1" y="1859"/>
                    <a:pt x="26" y="2912"/>
                  </a:cubicBezTo>
                  <a:cubicBezTo>
                    <a:pt x="46" y="3995"/>
                    <a:pt x="1002" y="4853"/>
                    <a:pt x="2029" y="4853"/>
                  </a:cubicBezTo>
                  <a:cubicBezTo>
                    <a:pt x="2238" y="4853"/>
                    <a:pt x="2450" y="4818"/>
                    <a:pt x="2657" y="4741"/>
                  </a:cubicBezTo>
                  <a:cubicBezTo>
                    <a:pt x="2933" y="4641"/>
                    <a:pt x="3209" y="4516"/>
                    <a:pt x="3459" y="4366"/>
                  </a:cubicBezTo>
                  <a:cubicBezTo>
                    <a:pt x="4813" y="3513"/>
                    <a:pt x="5088" y="1834"/>
                    <a:pt x="4111" y="631"/>
                  </a:cubicBezTo>
                  <a:cubicBezTo>
                    <a:pt x="3725" y="184"/>
                    <a:pt x="3223" y="1"/>
                    <a:pt x="27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006275" y="1131383"/>
              <a:ext cx="108425" cy="121450"/>
            </a:xfrm>
            <a:custGeom>
              <a:avLst/>
              <a:gdLst/>
              <a:ahLst/>
              <a:cxnLst/>
              <a:rect l="l" t="t" r="r" b="b"/>
              <a:pathLst>
                <a:path w="4337" h="4858" extrusionOk="0">
                  <a:moveTo>
                    <a:pt x="2283" y="0"/>
                  </a:moveTo>
                  <a:cubicBezTo>
                    <a:pt x="1689" y="0"/>
                    <a:pt x="1120" y="206"/>
                    <a:pt x="728" y="558"/>
                  </a:cubicBezTo>
                  <a:cubicBezTo>
                    <a:pt x="26" y="1210"/>
                    <a:pt x="1" y="1912"/>
                    <a:pt x="26" y="2739"/>
                  </a:cubicBezTo>
                  <a:cubicBezTo>
                    <a:pt x="76" y="3666"/>
                    <a:pt x="477" y="4368"/>
                    <a:pt x="1429" y="4693"/>
                  </a:cubicBezTo>
                  <a:cubicBezTo>
                    <a:pt x="1722" y="4804"/>
                    <a:pt x="2004" y="4857"/>
                    <a:pt x="2275" y="4857"/>
                  </a:cubicBezTo>
                  <a:cubicBezTo>
                    <a:pt x="2863" y="4857"/>
                    <a:pt x="3397" y="4606"/>
                    <a:pt x="3860" y="4142"/>
                  </a:cubicBezTo>
                  <a:cubicBezTo>
                    <a:pt x="4312" y="3691"/>
                    <a:pt x="4261" y="3190"/>
                    <a:pt x="4261" y="2613"/>
                  </a:cubicBezTo>
                  <a:cubicBezTo>
                    <a:pt x="4337" y="2087"/>
                    <a:pt x="4211" y="1536"/>
                    <a:pt x="4061" y="984"/>
                  </a:cubicBezTo>
                  <a:cubicBezTo>
                    <a:pt x="4011" y="784"/>
                    <a:pt x="3936" y="608"/>
                    <a:pt x="3760" y="483"/>
                  </a:cubicBezTo>
                  <a:cubicBezTo>
                    <a:pt x="3311" y="149"/>
                    <a:pt x="2788" y="0"/>
                    <a:pt x="2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75150" y="990358"/>
              <a:ext cx="112100" cy="111150"/>
            </a:xfrm>
            <a:custGeom>
              <a:avLst/>
              <a:gdLst/>
              <a:ahLst/>
              <a:cxnLst/>
              <a:rect l="l" t="t" r="r" b="b"/>
              <a:pathLst>
                <a:path w="4484" h="4446" extrusionOk="0">
                  <a:moveTo>
                    <a:pt x="2084" y="1"/>
                  </a:moveTo>
                  <a:cubicBezTo>
                    <a:pt x="651" y="1"/>
                    <a:pt x="0" y="847"/>
                    <a:pt x="48" y="1964"/>
                  </a:cubicBezTo>
                  <a:cubicBezTo>
                    <a:pt x="97" y="3253"/>
                    <a:pt x="1227" y="4445"/>
                    <a:pt x="2465" y="4445"/>
                  </a:cubicBezTo>
                  <a:cubicBezTo>
                    <a:pt x="2478" y="4445"/>
                    <a:pt x="2491" y="4445"/>
                    <a:pt x="2504" y="4445"/>
                  </a:cubicBezTo>
                  <a:cubicBezTo>
                    <a:pt x="3431" y="4420"/>
                    <a:pt x="4484" y="3442"/>
                    <a:pt x="4484" y="2565"/>
                  </a:cubicBezTo>
                  <a:cubicBezTo>
                    <a:pt x="4484" y="1036"/>
                    <a:pt x="3632" y="34"/>
                    <a:pt x="2328" y="9"/>
                  </a:cubicBezTo>
                  <a:cubicBezTo>
                    <a:pt x="2245" y="3"/>
                    <a:pt x="2163" y="1"/>
                    <a:pt x="2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01275" y="1217358"/>
              <a:ext cx="99650" cy="144100"/>
            </a:xfrm>
            <a:custGeom>
              <a:avLst/>
              <a:gdLst/>
              <a:ahLst/>
              <a:cxnLst/>
              <a:rect l="l" t="t" r="r" b="b"/>
              <a:pathLst>
                <a:path w="3986" h="5764" extrusionOk="0">
                  <a:moveTo>
                    <a:pt x="1318" y="0"/>
                  </a:moveTo>
                  <a:cubicBezTo>
                    <a:pt x="1305" y="0"/>
                    <a:pt x="1292" y="0"/>
                    <a:pt x="1278" y="1"/>
                  </a:cubicBezTo>
                  <a:cubicBezTo>
                    <a:pt x="827" y="26"/>
                    <a:pt x="627" y="427"/>
                    <a:pt x="501" y="803"/>
                  </a:cubicBezTo>
                  <a:cubicBezTo>
                    <a:pt x="301" y="1430"/>
                    <a:pt x="100" y="2082"/>
                    <a:pt x="201" y="2808"/>
                  </a:cubicBezTo>
                  <a:cubicBezTo>
                    <a:pt x="0" y="3811"/>
                    <a:pt x="501" y="4613"/>
                    <a:pt x="1128" y="5390"/>
                  </a:cubicBezTo>
                  <a:cubicBezTo>
                    <a:pt x="1255" y="5559"/>
                    <a:pt x="1417" y="5764"/>
                    <a:pt x="1645" y="5764"/>
                  </a:cubicBezTo>
                  <a:cubicBezTo>
                    <a:pt x="1688" y="5764"/>
                    <a:pt x="1732" y="5756"/>
                    <a:pt x="1780" y="5741"/>
                  </a:cubicBezTo>
                  <a:cubicBezTo>
                    <a:pt x="2506" y="5565"/>
                    <a:pt x="3359" y="5540"/>
                    <a:pt x="3659" y="4663"/>
                  </a:cubicBezTo>
                  <a:cubicBezTo>
                    <a:pt x="3935" y="3811"/>
                    <a:pt x="3985" y="2959"/>
                    <a:pt x="3334" y="2207"/>
                  </a:cubicBezTo>
                  <a:cubicBezTo>
                    <a:pt x="2882" y="1681"/>
                    <a:pt x="2431" y="1154"/>
                    <a:pt x="2030" y="603"/>
                  </a:cubicBezTo>
                  <a:cubicBezTo>
                    <a:pt x="1837" y="337"/>
                    <a:pt x="1690" y="0"/>
                    <a:pt x="13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04300" y="755533"/>
              <a:ext cx="102125" cy="94800"/>
            </a:xfrm>
            <a:custGeom>
              <a:avLst/>
              <a:gdLst/>
              <a:ahLst/>
              <a:cxnLst/>
              <a:rect l="l" t="t" r="r" b="b"/>
              <a:pathLst>
                <a:path w="4085" h="3792" extrusionOk="0">
                  <a:moveTo>
                    <a:pt x="1778" y="1"/>
                  </a:moveTo>
                  <a:cubicBezTo>
                    <a:pt x="899" y="1"/>
                    <a:pt x="1" y="831"/>
                    <a:pt x="50" y="1732"/>
                  </a:cubicBezTo>
                  <a:cubicBezTo>
                    <a:pt x="100" y="2685"/>
                    <a:pt x="626" y="3737"/>
                    <a:pt x="1779" y="3788"/>
                  </a:cubicBezTo>
                  <a:cubicBezTo>
                    <a:pt x="1815" y="3790"/>
                    <a:pt x="1851" y="3792"/>
                    <a:pt x="1887" y="3792"/>
                  </a:cubicBezTo>
                  <a:cubicBezTo>
                    <a:pt x="2846" y="3792"/>
                    <a:pt x="4010" y="2855"/>
                    <a:pt x="4035" y="2058"/>
                  </a:cubicBezTo>
                  <a:cubicBezTo>
                    <a:pt x="4085" y="1031"/>
                    <a:pt x="3007" y="53"/>
                    <a:pt x="1854" y="3"/>
                  </a:cubicBezTo>
                  <a:cubicBezTo>
                    <a:pt x="1829" y="2"/>
                    <a:pt x="1803" y="1"/>
                    <a:pt x="1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1062050" y="645308"/>
            <a:ext cx="66450" cy="65225"/>
          </a:xfrm>
          <a:custGeom>
            <a:avLst/>
            <a:gdLst/>
            <a:ahLst/>
            <a:cxnLst/>
            <a:rect l="l" t="t" r="r" b="b"/>
            <a:pathLst>
              <a:path w="2658" h="2609" extrusionOk="0">
                <a:moveTo>
                  <a:pt x="1628" y="0"/>
                </a:moveTo>
                <a:cubicBezTo>
                  <a:pt x="1024" y="0"/>
                  <a:pt x="50" y="836"/>
                  <a:pt x="25" y="1379"/>
                </a:cubicBezTo>
                <a:cubicBezTo>
                  <a:pt x="1" y="2042"/>
                  <a:pt x="697" y="2608"/>
                  <a:pt x="1502" y="2608"/>
                </a:cubicBezTo>
                <a:cubicBezTo>
                  <a:pt x="1520" y="2608"/>
                  <a:pt x="1537" y="2608"/>
                  <a:pt x="1554" y="2608"/>
                </a:cubicBezTo>
                <a:cubicBezTo>
                  <a:pt x="2306" y="2582"/>
                  <a:pt x="2657" y="2207"/>
                  <a:pt x="2657" y="1379"/>
                </a:cubicBezTo>
                <a:cubicBezTo>
                  <a:pt x="2657" y="653"/>
                  <a:pt x="2206" y="26"/>
                  <a:pt x="1655" y="1"/>
                </a:cubicBezTo>
                <a:cubicBezTo>
                  <a:pt x="1646" y="1"/>
                  <a:pt x="1637" y="0"/>
                  <a:pt x="16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1046375" y="535033"/>
            <a:ext cx="62075" cy="55825"/>
          </a:xfrm>
          <a:custGeom>
            <a:avLst/>
            <a:gdLst/>
            <a:ahLst/>
            <a:cxnLst/>
            <a:rect l="l" t="t" r="r" b="b"/>
            <a:pathLst>
              <a:path w="2483" h="2233" extrusionOk="0">
                <a:moveTo>
                  <a:pt x="1344" y="0"/>
                </a:moveTo>
                <a:cubicBezTo>
                  <a:pt x="1331" y="0"/>
                  <a:pt x="1317" y="0"/>
                  <a:pt x="1304" y="1"/>
                </a:cubicBezTo>
                <a:cubicBezTo>
                  <a:pt x="552" y="1"/>
                  <a:pt x="26" y="527"/>
                  <a:pt x="1" y="1229"/>
                </a:cubicBezTo>
                <a:cubicBezTo>
                  <a:pt x="1" y="1883"/>
                  <a:pt x="352" y="2233"/>
                  <a:pt x="1009" y="2233"/>
                </a:cubicBezTo>
                <a:cubicBezTo>
                  <a:pt x="1032" y="2233"/>
                  <a:pt x="1055" y="2232"/>
                  <a:pt x="1079" y="2232"/>
                </a:cubicBezTo>
                <a:cubicBezTo>
                  <a:pt x="1855" y="2232"/>
                  <a:pt x="2482" y="1655"/>
                  <a:pt x="2457" y="978"/>
                </a:cubicBezTo>
                <a:cubicBezTo>
                  <a:pt x="2432" y="489"/>
                  <a:pt x="1883" y="0"/>
                  <a:pt x="13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1475177" y="-354597"/>
            <a:ext cx="774727" cy="1360171"/>
          </a:xfrm>
          <a:custGeom>
            <a:avLst/>
            <a:gdLst/>
            <a:ahLst/>
            <a:cxnLst/>
            <a:rect l="l" t="t" r="r" b="b"/>
            <a:pathLst>
              <a:path w="24963" h="43827" extrusionOk="0">
                <a:moveTo>
                  <a:pt x="22316" y="8844"/>
                </a:moveTo>
                <a:cubicBezTo>
                  <a:pt x="22329" y="8844"/>
                  <a:pt x="22342" y="8844"/>
                  <a:pt x="22356" y="8846"/>
                </a:cubicBezTo>
                <a:cubicBezTo>
                  <a:pt x="22607" y="8871"/>
                  <a:pt x="22557" y="9121"/>
                  <a:pt x="22557" y="9297"/>
                </a:cubicBezTo>
                <a:cubicBezTo>
                  <a:pt x="22557" y="9547"/>
                  <a:pt x="22532" y="9848"/>
                  <a:pt x="22256" y="9848"/>
                </a:cubicBezTo>
                <a:cubicBezTo>
                  <a:pt x="21980" y="9848"/>
                  <a:pt x="21930" y="9572"/>
                  <a:pt x="21955" y="9322"/>
                </a:cubicBezTo>
                <a:cubicBezTo>
                  <a:pt x="21979" y="9083"/>
                  <a:pt x="22049" y="8844"/>
                  <a:pt x="22316" y="8844"/>
                </a:cubicBezTo>
                <a:close/>
                <a:moveTo>
                  <a:pt x="19449" y="9873"/>
                </a:moveTo>
                <a:cubicBezTo>
                  <a:pt x="19449" y="9898"/>
                  <a:pt x="19474" y="9923"/>
                  <a:pt x="19499" y="9948"/>
                </a:cubicBezTo>
                <a:cubicBezTo>
                  <a:pt x="19474" y="9973"/>
                  <a:pt x="19474" y="10024"/>
                  <a:pt x="19474" y="10024"/>
                </a:cubicBezTo>
                <a:cubicBezTo>
                  <a:pt x="19455" y="10030"/>
                  <a:pt x="19440" y="10033"/>
                  <a:pt x="19427" y="10033"/>
                </a:cubicBezTo>
                <a:cubicBezTo>
                  <a:pt x="19390" y="10033"/>
                  <a:pt x="19380" y="10005"/>
                  <a:pt x="19399" y="9948"/>
                </a:cubicBezTo>
                <a:cubicBezTo>
                  <a:pt x="19399" y="9923"/>
                  <a:pt x="19424" y="9898"/>
                  <a:pt x="19449" y="9873"/>
                </a:cubicBezTo>
                <a:close/>
                <a:moveTo>
                  <a:pt x="9750" y="15061"/>
                </a:moveTo>
                <a:cubicBezTo>
                  <a:pt x="9825" y="15562"/>
                  <a:pt x="9825" y="15562"/>
                  <a:pt x="9474" y="16039"/>
                </a:cubicBezTo>
                <a:cubicBezTo>
                  <a:pt x="9349" y="15512"/>
                  <a:pt x="9349" y="15512"/>
                  <a:pt x="9750" y="15061"/>
                </a:cubicBezTo>
                <a:close/>
                <a:moveTo>
                  <a:pt x="18055" y="12833"/>
                </a:moveTo>
                <a:cubicBezTo>
                  <a:pt x="18084" y="12833"/>
                  <a:pt x="18114" y="12840"/>
                  <a:pt x="18146" y="12856"/>
                </a:cubicBezTo>
                <a:cubicBezTo>
                  <a:pt x="18296" y="12906"/>
                  <a:pt x="18296" y="13056"/>
                  <a:pt x="18246" y="13181"/>
                </a:cubicBezTo>
                <a:cubicBezTo>
                  <a:pt x="17820" y="14234"/>
                  <a:pt x="17444" y="15337"/>
                  <a:pt x="16717" y="16264"/>
                </a:cubicBezTo>
                <a:cubicBezTo>
                  <a:pt x="16818" y="15111"/>
                  <a:pt x="17369" y="14084"/>
                  <a:pt x="17820" y="13031"/>
                </a:cubicBezTo>
                <a:cubicBezTo>
                  <a:pt x="17860" y="12932"/>
                  <a:pt x="17946" y="12833"/>
                  <a:pt x="18055" y="12833"/>
                </a:cubicBezTo>
                <a:close/>
                <a:moveTo>
                  <a:pt x="7419" y="15161"/>
                </a:moveTo>
                <a:cubicBezTo>
                  <a:pt x="7369" y="15638"/>
                  <a:pt x="7369" y="16139"/>
                  <a:pt x="7118" y="16565"/>
                </a:cubicBezTo>
                <a:cubicBezTo>
                  <a:pt x="7077" y="16626"/>
                  <a:pt x="7020" y="16704"/>
                  <a:pt x="6933" y="16704"/>
                </a:cubicBezTo>
                <a:cubicBezTo>
                  <a:pt x="6913" y="16704"/>
                  <a:pt x="6891" y="16700"/>
                  <a:pt x="6868" y="16690"/>
                </a:cubicBezTo>
                <a:cubicBezTo>
                  <a:pt x="6817" y="16640"/>
                  <a:pt x="6717" y="16540"/>
                  <a:pt x="6717" y="16465"/>
                </a:cubicBezTo>
                <a:cubicBezTo>
                  <a:pt x="6767" y="15938"/>
                  <a:pt x="6893" y="15437"/>
                  <a:pt x="7419" y="15161"/>
                </a:cubicBezTo>
                <a:close/>
                <a:moveTo>
                  <a:pt x="5990" y="18745"/>
                </a:moveTo>
                <a:cubicBezTo>
                  <a:pt x="6041" y="18796"/>
                  <a:pt x="6066" y="18821"/>
                  <a:pt x="6091" y="18871"/>
                </a:cubicBezTo>
                <a:cubicBezTo>
                  <a:pt x="6091" y="18921"/>
                  <a:pt x="6091" y="19021"/>
                  <a:pt x="6041" y="19021"/>
                </a:cubicBezTo>
                <a:cubicBezTo>
                  <a:pt x="6013" y="19037"/>
                  <a:pt x="5992" y="19044"/>
                  <a:pt x="5975" y="19044"/>
                </a:cubicBezTo>
                <a:cubicBezTo>
                  <a:pt x="5915" y="19044"/>
                  <a:pt x="5915" y="18955"/>
                  <a:pt x="5915" y="18896"/>
                </a:cubicBezTo>
                <a:cubicBezTo>
                  <a:pt x="5915" y="18846"/>
                  <a:pt x="5965" y="18796"/>
                  <a:pt x="5990" y="18745"/>
                </a:cubicBezTo>
                <a:close/>
                <a:moveTo>
                  <a:pt x="4437" y="15588"/>
                </a:moveTo>
                <a:cubicBezTo>
                  <a:pt x="3910" y="17668"/>
                  <a:pt x="3484" y="19798"/>
                  <a:pt x="2582" y="21778"/>
                </a:cubicBezTo>
                <a:cubicBezTo>
                  <a:pt x="3183" y="19723"/>
                  <a:pt x="3434" y="17542"/>
                  <a:pt x="4437" y="15588"/>
                </a:cubicBezTo>
                <a:close/>
                <a:moveTo>
                  <a:pt x="11855" y="24560"/>
                </a:moveTo>
                <a:cubicBezTo>
                  <a:pt x="11855" y="24585"/>
                  <a:pt x="11855" y="24610"/>
                  <a:pt x="11880" y="24635"/>
                </a:cubicBezTo>
                <a:cubicBezTo>
                  <a:pt x="11855" y="24660"/>
                  <a:pt x="11830" y="24660"/>
                  <a:pt x="11805" y="24660"/>
                </a:cubicBezTo>
                <a:cubicBezTo>
                  <a:pt x="11780" y="24635"/>
                  <a:pt x="11780" y="24610"/>
                  <a:pt x="11780" y="24585"/>
                </a:cubicBezTo>
                <a:cubicBezTo>
                  <a:pt x="11780" y="24585"/>
                  <a:pt x="11830" y="24560"/>
                  <a:pt x="11855" y="24560"/>
                </a:cubicBezTo>
                <a:close/>
                <a:moveTo>
                  <a:pt x="11628" y="25141"/>
                </a:moveTo>
                <a:cubicBezTo>
                  <a:pt x="11642" y="25141"/>
                  <a:pt x="11659" y="25155"/>
                  <a:pt x="11680" y="25187"/>
                </a:cubicBezTo>
                <a:cubicBezTo>
                  <a:pt x="11680" y="25212"/>
                  <a:pt x="11655" y="25237"/>
                  <a:pt x="11655" y="25262"/>
                </a:cubicBezTo>
                <a:cubicBezTo>
                  <a:pt x="11638" y="25262"/>
                  <a:pt x="11621" y="25273"/>
                  <a:pt x="11612" y="25273"/>
                </a:cubicBezTo>
                <a:cubicBezTo>
                  <a:pt x="11607" y="25273"/>
                  <a:pt x="11604" y="25270"/>
                  <a:pt x="11604" y="25262"/>
                </a:cubicBezTo>
                <a:cubicBezTo>
                  <a:pt x="11579" y="25262"/>
                  <a:pt x="11579" y="25212"/>
                  <a:pt x="11579" y="25212"/>
                </a:cubicBezTo>
                <a:cubicBezTo>
                  <a:pt x="11594" y="25168"/>
                  <a:pt x="11609" y="25141"/>
                  <a:pt x="11628" y="25141"/>
                </a:cubicBezTo>
                <a:close/>
                <a:moveTo>
                  <a:pt x="11279" y="25663"/>
                </a:moveTo>
                <a:cubicBezTo>
                  <a:pt x="11529" y="25838"/>
                  <a:pt x="11529" y="26014"/>
                  <a:pt x="11479" y="26164"/>
                </a:cubicBezTo>
                <a:cubicBezTo>
                  <a:pt x="11304" y="26766"/>
                  <a:pt x="11128" y="27342"/>
                  <a:pt x="10928" y="27943"/>
                </a:cubicBezTo>
                <a:cubicBezTo>
                  <a:pt x="10862" y="28097"/>
                  <a:pt x="10815" y="28308"/>
                  <a:pt x="10637" y="28308"/>
                </a:cubicBezTo>
                <a:cubicBezTo>
                  <a:pt x="10611" y="28308"/>
                  <a:pt x="10583" y="28304"/>
                  <a:pt x="10552" y="28294"/>
                </a:cubicBezTo>
                <a:cubicBezTo>
                  <a:pt x="10276" y="28194"/>
                  <a:pt x="10276" y="27918"/>
                  <a:pt x="10376" y="27693"/>
                </a:cubicBezTo>
                <a:cubicBezTo>
                  <a:pt x="10677" y="27041"/>
                  <a:pt x="10953" y="26365"/>
                  <a:pt x="11279" y="25663"/>
                </a:cubicBezTo>
                <a:close/>
                <a:moveTo>
                  <a:pt x="21213" y="1"/>
                </a:moveTo>
                <a:cubicBezTo>
                  <a:pt x="20820" y="1"/>
                  <a:pt x="20437" y="226"/>
                  <a:pt x="20101" y="700"/>
                </a:cubicBezTo>
                <a:cubicBezTo>
                  <a:pt x="19950" y="901"/>
                  <a:pt x="19850" y="1151"/>
                  <a:pt x="19725" y="1377"/>
                </a:cubicBezTo>
                <a:cubicBezTo>
                  <a:pt x="19173" y="2329"/>
                  <a:pt x="18647" y="3282"/>
                  <a:pt x="18146" y="4184"/>
                </a:cubicBezTo>
                <a:cubicBezTo>
                  <a:pt x="18097" y="4200"/>
                  <a:pt x="18054" y="4207"/>
                  <a:pt x="18015" y="4207"/>
                </a:cubicBezTo>
                <a:cubicBezTo>
                  <a:pt x="17877" y="4207"/>
                  <a:pt x="17798" y="4117"/>
                  <a:pt x="17720" y="4059"/>
                </a:cubicBezTo>
                <a:cubicBezTo>
                  <a:pt x="17338" y="3764"/>
                  <a:pt x="16942" y="3617"/>
                  <a:pt x="16562" y="3617"/>
                </a:cubicBezTo>
                <a:cubicBezTo>
                  <a:pt x="16070" y="3617"/>
                  <a:pt x="15606" y="3864"/>
                  <a:pt x="15239" y="4359"/>
                </a:cubicBezTo>
                <a:cubicBezTo>
                  <a:pt x="14762" y="5011"/>
                  <a:pt x="14286" y="5638"/>
                  <a:pt x="14061" y="6440"/>
                </a:cubicBezTo>
                <a:cubicBezTo>
                  <a:pt x="13910" y="6941"/>
                  <a:pt x="13660" y="7417"/>
                  <a:pt x="13208" y="7768"/>
                </a:cubicBezTo>
                <a:cubicBezTo>
                  <a:pt x="12457" y="9497"/>
                  <a:pt x="11604" y="11202"/>
                  <a:pt x="10552" y="12956"/>
                </a:cubicBezTo>
                <a:cubicBezTo>
                  <a:pt x="10502" y="12480"/>
                  <a:pt x="10577" y="12179"/>
                  <a:pt x="10627" y="11903"/>
                </a:cubicBezTo>
                <a:cubicBezTo>
                  <a:pt x="10752" y="11227"/>
                  <a:pt x="10727" y="10575"/>
                  <a:pt x="10677" y="9898"/>
                </a:cubicBezTo>
                <a:cubicBezTo>
                  <a:pt x="10627" y="9297"/>
                  <a:pt x="10276" y="8846"/>
                  <a:pt x="9700" y="8620"/>
                </a:cubicBezTo>
                <a:cubicBezTo>
                  <a:pt x="9558" y="8562"/>
                  <a:pt x="9420" y="8535"/>
                  <a:pt x="9288" y="8535"/>
                </a:cubicBezTo>
                <a:cubicBezTo>
                  <a:pt x="8908" y="8535"/>
                  <a:pt x="8569" y="8755"/>
                  <a:pt x="8271" y="9071"/>
                </a:cubicBezTo>
                <a:cubicBezTo>
                  <a:pt x="7995" y="9347"/>
                  <a:pt x="7695" y="9623"/>
                  <a:pt x="7519" y="9973"/>
                </a:cubicBezTo>
                <a:cubicBezTo>
                  <a:pt x="7344" y="10400"/>
                  <a:pt x="7093" y="10775"/>
                  <a:pt x="7093" y="11277"/>
                </a:cubicBezTo>
                <a:cubicBezTo>
                  <a:pt x="7093" y="11577"/>
                  <a:pt x="6943" y="11903"/>
                  <a:pt x="6567" y="12079"/>
                </a:cubicBezTo>
                <a:cubicBezTo>
                  <a:pt x="6316" y="11227"/>
                  <a:pt x="6617" y="10575"/>
                  <a:pt x="7118" y="9973"/>
                </a:cubicBezTo>
                <a:cubicBezTo>
                  <a:pt x="7118" y="9873"/>
                  <a:pt x="7118" y="9773"/>
                  <a:pt x="7118" y="9673"/>
                </a:cubicBezTo>
                <a:cubicBezTo>
                  <a:pt x="7168" y="9196"/>
                  <a:pt x="7068" y="8770"/>
                  <a:pt x="6567" y="8645"/>
                </a:cubicBezTo>
                <a:cubicBezTo>
                  <a:pt x="6492" y="8626"/>
                  <a:pt x="6425" y="8617"/>
                  <a:pt x="6364" y="8617"/>
                </a:cubicBezTo>
                <a:cubicBezTo>
                  <a:pt x="5951" y="8617"/>
                  <a:pt x="5817" y="9023"/>
                  <a:pt x="5665" y="9372"/>
                </a:cubicBezTo>
                <a:cubicBezTo>
                  <a:pt x="5188" y="10700"/>
                  <a:pt x="4637" y="11978"/>
                  <a:pt x="4186" y="13307"/>
                </a:cubicBezTo>
                <a:cubicBezTo>
                  <a:pt x="3384" y="15638"/>
                  <a:pt x="2732" y="17994"/>
                  <a:pt x="2131" y="20374"/>
                </a:cubicBezTo>
                <a:cubicBezTo>
                  <a:pt x="1730" y="22029"/>
                  <a:pt x="1254" y="23658"/>
                  <a:pt x="1329" y="25387"/>
                </a:cubicBezTo>
                <a:cubicBezTo>
                  <a:pt x="1354" y="25562"/>
                  <a:pt x="1329" y="25738"/>
                  <a:pt x="1279" y="25888"/>
                </a:cubicBezTo>
                <a:cubicBezTo>
                  <a:pt x="853" y="27041"/>
                  <a:pt x="727" y="28269"/>
                  <a:pt x="251" y="29422"/>
                </a:cubicBezTo>
                <a:cubicBezTo>
                  <a:pt x="0" y="30049"/>
                  <a:pt x="76" y="30675"/>
                  <a:pt x="126" y="31302"/>
                </a:cubicBezTo>
                <a:cubicBezTo>
                  <a:pt x="151" y="31678"/>
                  <a:pt x="401" y="31903"/>
                  <a:pt x="752" y="32004"/>
                </a:cubicBezTo>
                <a:cubicBezTo>
                  <a:pt x="826" y="32023"/>
                  <a:pt x="896" y="32032"/>
                  <a:pt x="962" y="32032"/>
                </a:cubicBezTo>
                <a:cubicBezTo>
                  <a:pt x="1234" y="32032"/>
                  <a:pt x="1448" y="31879"/>
                  <a:pt x="1629" y="31678"/>
                </a:cubicBezTo>
                <a:cubicBezTo>
                  <a:pt x="1780" y="31477"/>
                  <a:pt x="1830" y="31252"/>
                  <a:pt x="1905" y="31026"/>
                </a:cubicBezTo>
                <a:cubicBezTo>
                  <a:pt x="2030" y="30500"/>
                  <a:pt x="2081" y="29974"/>
                  <a:pt x="2331" y="29497"/>
                </a:cubicBezTo>
                <a:cubicBezTo>
                  <a:pt x="2757" y="28695"/>
                  <a:pt x="3008" y="27818"/>
                  <a:pt x="3259" y="26966"/>
                </a:cubicBezTo>
                <a:cubicBezTo>
                  <a:pt x="3735" y="25437"/>
                  <a:pt x="4211" y="23908"/>
                  <a:pt x="4687" y="22380"/>
                </a:cubicBezTo>
                <a:cubicBezTo>
                  <a:pt x="4863" y="21352"/>
                  <a:pt x="5339" y="20425"/>
                  <a:pt x="5815" y="19522"/>
                </a:cubicBezTo>
                <a:lnTo>
                  <a:pt x="5815" y="19522"/>
                </a:lnTo>
                <a:cubicBezTo>
                  <a:pt x="5715" y="20525"/>
                  <a:pt x="5514" y="21477"/>
                  <a:pt x="5113" y="22405"/>
                </a:cubicBezTo>
                <a:cubicBezTo>
                  <a:pt x="4361" y="25287"/>
                  <a:pt x="3359" y="28119"/>
                  <a:pt x="2958" y="31126"/>
                </a:cubicBezTo>
                <a:cubicBezTo>
                  <a:pt x="2858" y="31954"/>
                  <a:pt x="3058" y="32405"/>
                  <a:pt x="3835" y="32655"/>
                </a:cubicBezTo>
                <a:cubicBezTo>
                  <a:pt x="3998" y="32703"/>
                  <a:pt x="4144" y="32728"/>
                  <a:pt x="4280" y="32728"/>
                </a:cubicBezTo>
                <a:cubicBezTo>
                  <a:pt x="4647" y="32728"/>
                  <a:pt x="4941" y="32543"/>
                  <a:pt x="5289" y="32104"/>
                </a:cubicBezTo>
                <a:cubicBezTo>
                  <a:pt x="5539" y="31803"/>
                  <a:pt x="5614" y="31352"/>
                  <a:pt x="6191" y="31227"/>
                </a:cubicBezTo>
                <a:cubicBezTo>
                  <a:pt x="6451" y="31865"/>
                  <a:pt x="6935" y="32258"/>
                  <a:pt x="7662" y="32258"/>
                </a:cubicBezTo>
                <a:cubicBezTo>
                  <a:pt x="7706" y="32258"/>
                  <a:pt x="7750" y="32257"/>
                  <a:pt x="7795" y="32254"/>
                </a:cubicBezTo>
                <a:cubicBezTo>
                  <a:pt x="8572" y="32229"/>
                  <a:pt x="8948" y="31603"/>
                  <a:pt x="9549" y="31051"/>
                </a:cubicBezTo>
                <a:lnTo>
                  <a:pt x="9549" y="31051"/>
                </a:lnTo>
                <a:cubicBezTo>
                  <a:pt x="9399" y="31979"/>
                  <a:pt x="9324" y="32756"/>
                  <a:pt x="9098" y="33532"/>
                </a:cubicBezTo>
                <a:cubicBezTo>
                  <a:pt x="8848" y="34284"/>
                  <a:pt x="8747" y="35086"/>
                  <a:pt x="8647" y="35863"/>
                </a:cubicBezTo>
                <a:cubicBezTo>
                  <a:pt x="8572" y="36440"/>
                  <a:pt x="8873" y="36841"/>
                  <a:pt x="9424" y="36966"/>
                </a:cubicBezTo>
                <a:cubicBezTo>
                  <a:pt x="9505" y="36990"/>
                  <a:pt x="9585" y="37002"/>
                  <a:pt x="9662" y="37002"/>
                </a:cubicBezTo>
                <a:cubicBezTo>
                  <a:pt x="9991" y="37002"/>
                  <a:pt x="10283" y="36786"/>
                  <a:pt x="10527" y="36339"/>
                </a:cubicBezTo>
                <a:cubicBezTo>
                  <a:pt x="11078" y="35412"/>
                  <a:pt x="11354" y="34385"/>
                  <a:pt x="11755" y="33407"/>
                </a:cubicBezTo>
                <a:cubicBezTo>
                  <a:pt x="13108" y="30024"/>
                  <a:pt x="14437" y="26665"/>
                  <a:pt x="15815" y="23282"/>
                </a:cubicBezTo>
                <a:cubicBezTo>
                  <a:pt x="16567" y="21377"/>
                  <a:pt x="17244" y="19422"/>
                  <a:pt x="18171" y="17567"/>
                </a:cubicBezTo>
                <a:cubicBezTo>
                  <a:pt x="18472" y="16415"/>
                  <a:pt x="19148" y="15412"/>
                  <a:pt x="19599" y="14309"/>
                </a:cubicBezTo>
                <a:cubicBezTo>
                  <a:pt x="20126" y="13056"/>
                  <a:pt x="20803" y="11878"/>
                  <a:pt x="21705" y="10675"/>
                </a:cubicBezTo>
                <a:lnTo>
                  <a:pt x="21705" y="10675"/>
                </a:lnTo>
                <a:cubicBezTo>
                  <a:pt x="21605" y="11853"/>
                  <a:pt x="21329" y="12881"/>
                  <a:pt x="21053" y="13908"/>
                </a:cubicBezTo>
                <a:cubicBezTo>
                  <a:pt x="20677" y="15312"/>
                  <a:pt x="20276" y="16715"/>
                  <a:pt x="19850" y="18094"/>
                </a:cubicBezTo>
                <a:cubicBezTo>
                  <a:pt x="19750" y="18445"/>
                  <a:pt x="19725" y="18846"/>
                  <a:pt x="19349" y="19046"/>
                </a:cubicBezTo>
                <a:cubicBezTo>
                  <a:pt x="19399" y="19422"/>
                  <a:pt x="19374" y="19773"/>
                  <a:pt x="19249" y="20124"/>
                </a:cubicBezTo>
                <a:cubicBezTo>
                  <a:pt x="18622" y="21953"/>
                  <a:pt x="18121" y="23808"/>
                  <a:pt x="17594" y="25663"/>
                </a:cubicBezTo>
                <a:cubicBezTo>
                  <a:pt x="16993" y="27743"/>
                  <a:pt x="16391" y="29823"/>
                  <a:pt x="15790" y="31903"/>
                </a:cubicBezTo>
                <a:cubicBezTo>
                  <a:pt x="14838" y="35262"/>
                  <a:pt x="14161" y="38670"/>
                  <a:pt x="13685" y="42129"/>
                </a:cubicBezTo>
                <a:cubicBezTo>
                  <a:pt x="13635" y="42580"/>
                  <a:pt x="13685" y="42981"/>
                  <a:pt x="13710" y="43407"/>
                </a:cubicBezTo>
                <a:cubicBezTo>
                  <a:pt x="13735" y="43583"/>
                  <a:pt x="13735" y="43758"/>
                  <a:pt x="13935" y="43808"/>
                </a:cubicBezTo>
                <a:cubicBezTo>
                  <a:pt x="13976" y="43820"/>
                  <a:pt x="14014" y="43826"/>
                  <a:pt x="14048" y="43826"/>
                </a:cubicBezTo>
                <a:cubicBezTo>
                  <a:pt x="14226" y="43826"/>
                  <a:pt x="14324" y="43679"/>
                  <a:pt x="14386" y="43533"/>
                </a:cubicBezTo>
                <a:cubicBezTo>
                  <a:pt x="14462" y="43332"/>
                  <a:pt x="14512" y="43132"/>
                  <a:pt x="14537" y="42956"/>
                </a:cubicBezTo>
                <a:cubicBezTo>
                  <a:pt x="14888" y="40475"/>
                  <a:pt x="15389" y="38019"/>
                  <a:pt x="16041" y="35613"/>
                </a:cubicBezTo>
                <a:cubicBezTo>
                  <a:pt x="17043" y="32004"/>
                  <a:pt x="18171" y="28420"/>
                  <a:pt x="19349" y="24861"/>
                </a:cubicBezTo>
                <a:cubicBezTo>
                  <a:pt x="19800" y="23507"/>
                  <a:pt x="20101" y="22104"/>
                  <a:pt x="20702" y="20801"/>
                </a:cubicBezTo>
                <a:cubicBezTo>
                  <a:pt x="20828" y="19673"/>
                  <a:pt x="21304" y="18620"/>
                  <a:pt x="21655" y="17567"/>
                </a:cubicBezTo>
                <a:cubicBezTo>
                  <a:pt x="22482" y="14986"/>
                  <a:pt x="23334" y="12430"/>
                  <a:pt x="24061" y="9848"/>
                </a:cubicBezTo>
                <a:cubicBezTo>
                  <a:pt x="24487" y="8294"/>
                  <a:pt x="24963" y="6765"/>
                  <a:pt x="24938" y="5161"/>
                </a:cubicBezTo>
                <a:cubicBezTo>
                  <a:pt x="24529" y="4647"/>
                  <a:pt x="24076" y="4383"/>
                  <a:pt x="23635" y="4383"/>
                </a:cubicBezTo>
                <a:cubicBezTo>
                  <a:pt x="23132" y="4383"/>
                  <a:pt x="22644" y="4728"/>
                  <a:pt x="22256" y="5437"/>
                </a:cubicBezTo>
                <a:cubicBezTo>
                  <a:pt x="21529" y="6765"/>
                  <a:pt x="20577" y="7918"/>
                  <a:pt x="19900" y="9247"/>
                </a:cubicBezTo>
                <a:cubicBezTo>
                  <a:pt x="19850" y="9322"/>
                  <a:pt x="19800" y="9422"/>
                  <a:pt x="19675" y="9447"/>
                </a:cubicBezTo>
                <a:cubicBezTo>
                  <a:pt x="20176" y="6615"/>
                  <a:pt x="21379" y="4034"/>
                  <a:pt x="22331" y="1352"/>
                </a:cubicBezTo>
                <a:cubicBezTo>
                  <a:pt x="22381" y="725"/>
                  <a:pt x="22206" y="249"/>
                  <a:pt x="21529" y="49"/>
                </a:cubicBezTo>
                <a:cubicBezTo>
                  <a:pt x="21424" y="17"/>
                  <a:pt x="21318" y="1"/>
                  <a:pt x="212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8318488" y="2113013"/>
            <a:ext cx="825512" cy="1205725"/>
            <a:chOff x="8318488" y="2113013"/>
            <a:chExt cx="825512" cy="1205725"/>
          </a:xfrm>
        </p:grpSpPr>
        <p:sp>
          <p:nvSpPr>
            <p:cNvPr id="41" name="Google Shape;41;p2"/>
            <p:cNvSpPr/>
            <p:nvPr/>
          </p:nvSpPr>
          <p:spPr>
            <a:xfrm>
              <a:off x="8439700" y="2369263"/>
              <a:ext cx="704300" cy="949475"/>
            </a:xfrm>
            <a:custGeom>
              <a:avLst/>
              <a:gdLst/>
              <a:ahLst/>
              <a:cxnLst/>
              <a:rect l="l" t="t" r="r" b="b"/>
              <a:pathLst>
                <a:path w="28172" h="37979" extrusionOk="0">
                  <a:moveTo>
                    <a:pt x="12257" y="36367"/>
                  </a:moveTo>
                  <a:cubicBezTo>
                    <a:pt x="12282" y="36367"/>
                    <a:pt x="12382" y="36417"/>
                    <a:pt x="12382" y="36442"/>
                  </a:cubicBezTo>
                  <a:cubicBezTo>
                    <a:pt x="12334" y="36561"/>
                    <a:pt x="12287" y="36658"/>
                    <a:pt x="12131" y="36688"/>
                  </a:cubicBezTo>
                  <a:lnTo>
                    <a:pt x="12131" y="36688"/>
                  </a:lnTo>
                  <a:cubicBezTo>
                    <a:pt x="12131" y="36565"/>
                    <a:pt x="12133" y="36441"/>
                    <a:pt x="12257" y="36367"/>
                  </a:cubicBezTo>
                  <a:close/>
                  <a:moveTo>
                    <a:pt x="28171" y="1"/>
                  </a:moveTo>
                  <a:cubicBezTo>
                    <a:pt x="27144" y="377"/>
                    <a:pt x="26066" y="427"/>
                    <a:pt x="25039" y="878"/>
                  </a:cubicBezTo>
                  <a:cubicBezTo>
                    <a:pt x="24287" y="1204"/>
                    <a:pt x="23560" y="1630"/>
                    <a:pt x="22758" y="1780"/>
                  </a:cubicBezTo>
                  <a:cubicBezTo>
                    <a:pt x="21805" y="1906"/>
                    <a:pt x="21104" y="2532"/>
                    <a:pt x="20377" y="2983"/>
                  </a:cubicBezTo>
                  <a:cubicBezTo>
                    <a:pt x="19049" y="3785"/>
                    <a:pt x="17720" y="4612"/>
                    <a:pt x="16442" y="5540"/>
                  </a:cubicBezTo>
                  <a:cubicBezTo>
                    <a:pt x="15289" y="6367"/>
                    <a:pt x="14186" y="7269"/>
                    <a:pt x="13134" y="8221"/>
                  </a:cubicBezTo>
                  <a:cubicBezTo>
                    <a:pt x="11680" y="9625"/>
                    <a:pt x="10201" y="11003"/>
                    <a:pt x="8823" y="12457"/>
                  </a:cubicBezTo>
                  <a:cubicBezTo>
                    <a:pt x="7369" y="14011"/>
                    <a:pt x="6066" y="15690"/>
                    <a:pt x="4813" y="17394"/>
                  </a:cubicBezTo>
                  <a:cubicBezTo>
                    <a:pt x="4136" y="18322"/>
                    <a:pt x="3334" y="19199"/>
                    <a:pt x="2808" y="20226"/>
                  </a:cubicBezTo>
                  <a:cubicBezTo>
                    <a:pt x="5590" y="20402"/>
                    <a:pt x="6492" y="22858"/>
                    <a:pt x="6216" y="25114"/>
                  </a:cubicBezTo>
                  <a:cubicBezTo>
                    <a:pt x="6191" y="25439"/>
                    <a:pt x="6141" y="25765"/>
                    <a:pt x="6041" y="26091"/>
                  </a:cubicBezTo>
                  <a:cubicBezTo>
                    <a:pt x="5891" y="26643"/>
                    <a:pt x="5540" y="27094"/>
                    <a:pt x="4963" y="27169"/>
                  </a:cubicBezTo>
                  <a:cubicBezTo>
                    <a:pt x="4926" y="27172"/>
                    <a:pt x="4889" y="27174"/>
                    <a:pt x="4853" y="27174"/>
                  </a:cubicBezTo>
                  <a:cubicBezTo>
                    <a:pt x="4355" y="27174"/>
                    <a:pt x="3971" y="26854"/>
                    <a:pt x="3760" y="26317"/>
                  </a:cubicBezTo>
                  <a:cubicBezTo>
                    <a:pt x="3459" y="25615"/>
                    <a:pt x="3109" y="24938"/>
                    <a:pt x="2808" y="24236"/>
                  </a:cubicBezTo>
                  <a:cubicBezTo>
                    <a:pt x="2697" y="23984"/>
                    <a:pt x="2547" y="23860"/>
                    <a:pt x="2363" y="23860"/>
                  </a:cubicBezTo>
                  <a:cubicBezTo>
                    <a:pt x="2255" y="23860"/>
                    <a:pt x="2135" y="23903"/>
                    <a:pt x="2006" y="23986"/>
                  </a:cubicBezTo>
                  <a:cubicBezTo>
                    <a:pt x="1329" y="24387"/>
                    <a:pt x="703" y="24788"/>
                    <a:pt x="251" y="25465"/>
                  </a:cubicBezTo>
                  <a:cubicBezTo>
                    <a:pt x="302" y="25991"/>
                    <a:pt x="1" y="26492"/>
                    <a:pt x="76" y="27018"/>
                  </a:cubicBezTo>
                  <a:cubicBezTo>
                    <a:pt x="176" y="27946"/>
                    <a:pt x="201" y="28898"/>
                    <a:pt x="352" y="29825"/>
                  </a:cubicBezTo>
                  <a:cubicBezTo>
                    <a:pt x="502" y="30803"/>
                    <a:pt x="803" y="31780"/>
                    <a:pt x="1505" y="32532"/>
                  </a:cubicBezTo>
                  <a:cubicBezTo>
                    <a:pt x="2131" y="33209"/>
                    <a:pt x="3008" y="33635"/>
                    <a:pt x="3434" y="34512"/>
                  </a:cubicBezTo>
                  <a:cubicBezTo>
                    <a:pt x="3510" y="34638"/>
                    <a:pt x="3710" y="34688"/>
                    <a:pt x="3860" y="34763"/>
                  </a:cubicBezTo>
                  <a:cubicBezTo>
                    <a:pt x="4512" y="35164"/>
                    <a:pt x="5214" y="35515"/>
                    <a:pt x="5815" y="35941"/>
                  </a:cubicBezTo>
                  <a:cubicBezTo>
                    <a:pt x="6592" y="36492"/>
                    <a:pt x="7269" y="37119"/>
                    <a:pt x="7996" y="37695"/>
                  </a:cubicBezTo>
                  <a:cubicBezTo>
                    <a:pt x="8240" y="37884"/>
                    <a:pt x="8508" y="37979"/>
                    <a:pt x="8764" y="37979"/>
                  </a:cubicBezTo>
                  <a:cubicBezTo>
                    <a:pt x="9087" y="37979"/>
                    <a:pt x="9390" y="37827"/>
                    <a:pt x="9600" y="37520"/>
                  </a:cubicBezTo>
                  <a:cubicBezTo>
                    <a:pt x="9825" y="37194"/>
                    <a:pt x="10076" y="36793"/>
                    <a:pt x="10377" y="36693"/>
                  </a:cubicBezTo>
                  <a:cubicBezTo>
                    <a:pt x="10703" y="36567"/>
                    <a:pt x="11053" y="36668"/>
                    <a:pt x="11179" y="36216"/>
                  </a:cubicBezTo>
                  <a:cubicBezTo>
                    <a:pt x="11192" y="36177"/>
                    <a:pt x="11205" y="36162"/>
                    <a:pt x="11218" y="36162"/>
                  </a:cubicBezTo>
                  <a:cubicBezTo>
                    <a:pt x="11252" y="36162"/>
                    <a:pt x="11279" y="36280"/>
                    <a:pt x="11279" y="36317"/>
                  </a:cubicBezTo>
                  <a:cubicBezTo>
                    <a:pt x="11305" y="36650"/>
                    <a:pt x="11448" y="36721"/>
                    <a:pt x="11623" y="36721"/>
                  </a:cubicBezTo>
                  <a:cubicBezTo>
                    <a:pt x="11753" y="36721"/>
                    <a:pt x="11900" y="36681"/>
                    <a:pt x="12028" y="36681"/>
                  </a:cubicBezTo>
                  <a:cubicBezTo>
                    <a:pt x="12060" y="36681"/>
                    <a:pt x="12092" y="36684"/>
                    <a:pt x="12121" y="36690"/>
                  </a:cubicBezTo>
                  <a:lnTo>
                    <a:pt x="12121" y="36690"/>
                  </a:lnTo>
                  <a:cubicBezTo>
                    <a:pt x="12116" y="36691"/>
                    <a:pt x="12111" y="36692"/>
                    <a:pt x="12106" y="36693"/>
                  </a:cubicBezTo>
                  <a:cubicBezTo>
                    <a:pt x="12156" y="36893"/>
                    <a:pt x="12131" y="37094"/>
                    <a:pt x="12056" y="37269"/>
                  </a:cubicBezTo>
                  <a:cubicBezTo>
                    <a:pt x="11892" y="37597"/>
                    <a:pt x="12064" y="37741"/>
                    <a:pt x="12269" y="37741"/>
                  </a:cubicBezTo>
                  <a:cubicBezTo>
                    <a:pt x="12314" y="37741"/>
                    <a:pt x="12361" y="37734"/>
                    <a:pt x="12407" y="37720"/>
                  </a:cubicBezTo>
                  <a:cubicBezTo>
                    <a:pt x="13184" y="37520"/>
                    <a:pt x="14136" y="37670"/>
                    <a:pt x="14612" y="36768"/>
                  </a:cubicBezTo>
                  <a:cubicBezTo>
                    <a:pt x="14663" y="36668"/>
                    <a:pt x="14838" y="36617"/>
                    <a:pt x="14938" y="36542"/>
                  </a:cubicBezTo>
                  <a:cubicBezTo>
                    <a:pt x="16292" y="35790"/>
                    <a:pt x="17419" y="34688"/>
                    <a:pt x="18873" y="34111"/>
                  </a:cubicBezTo>
                  <a:cubicBezTo>
                    <a:pt x="19023" y="34036"/>
                    <a:pt x="19149" y="33936"/>
                    <a:pt x="19274" y="33810"/>
                  </a:cubicBezTo>
                  <a:cubicBezTo>
                    <a:pt x="20978" y="32307"/>
                    <a:pt x="23008" y="31179"/>
                    <a:pt x="24738" y="29675"/>
                  </a:cubicBezTo>
                  <a:cubicBezTo>
                    <a:pt x="25765" y="28748"/>
                    <a:pt x="26943" y="27971"/>
                    <a:pt x="28171" y="27269"/>
                  </a:cubicBezTo>
                  <a:lnTo>
                    <a:pt x="281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546850" y="2113013"/>
              <a:ext cx="464325" cy="461800"/>
            </a:xfrm>
            <a:custGeom>
              <a:avLst/>
              <a:gdLst/>
              <a:ahLst/>
              <a:cxnLst/>
              <a:rect l="l" t="t" r="r" b="b"/>
              <a:pathLst>
                <a:path w="18573" h="18472" extrusionOk="0">
                  <a:moveTo>
                    <a:pt x="11409" y="5098"/>
                  </a:moveTo>
                  <a:cubicBezTo>
                    <a:pt x="11713" y="5098"/>
                    <a:pt x="11982" y="5126"/>
                    <a:pt x="12181" y="5188"/>
                  </a:cubicBezTo>
                  <a:cubicBezTo>
                    <a:pt x="12682" y="5338"/>
                    <a:pt x="12983" y="5614"/>
                    <a:pt x="13108" y="6115"/>
                  </a:cubicBezTo>
                  <a:cubicBezTo>
                    <a:pt x="13560" y="7694"/>
                    <a:pt x="13409" y="9198"/>
                    <a:pt x="12657" y="10627"/>
                  </a:cubicBezTo>
                  <a:cubicBezTo>
                    <a:pt x="12432" y="11053"/>
                    <a:pt x="12106" y="11404"/>
                    <a:pt x="11705" y="11679"/>
                  </a:cubicBezTo>
                  <a:cubicBezTo>
                    <a:pt x="10828" y="12281"/>
                    <a:pt x="9775" y="12506"/>
                    <a:pt x="8722" y="12682"/>
                  </a:cubicBezTo>
                  <a:cubicBezTo>
                    <a:pt x="8698" y="12683"/>
                    <a:pt x="8674" y="12683"/>
                    <a:pt x="8650" y="12683"/>
                  </a:cubicBezTo>
                  <a:cubicBezTo>
                    <a:pt x="7962" y="12683"/>
                    <a:pt x="7483" y="12338"/>
                    <a:pt x="7143" y="11805"/>
                  </a:cubicBezTo>
                  <a:cubicBezTo>
                    <a:pt x="6066" y="10025"/>
                    <a:pt x="5940" y="9073"/>
                    <a:pt x="7143" y="7293"/>
                  </a:cubicBezTo>
                  <a:cubicBezTo>
                    <a:pt x="7544" y="6692"/>
                    <a:pt x="7971" y="6090"/>
                    <a:pt x="8622" y="5714"/>
                  </a:cubicBezTo>
                  <a:cubicBezTo>
                    <a:pt x="9244" y="5356"/>
                    <a:pt x="10489" y="5098"/>
                    <a:pt x="11409" y="5098"/>
                  </a:cubicBezTo>
                  <a:close/>
                  <a:moveTo>
                    <a:pt x="10151" y="0"/>
                  </a:moveTo>
                  <a:cubicBezTo>
                    <a:pt x="8622" y="0"/>
                    <a:pt x="7118" y="301"/>
                    <a:pt x="5665" y="752"/>
                  </a:cubicBezTo>
                  <a:cubicBezTo>
                    <a:pt x="4963" y="952"/>
                    <a:pt x="4236" y="1228"/>
                    <a:pt x="3760" y="1805"/>
                  </a:cubicBezTo>
                  <a:cubicBezTo>
                    <a:pt x="2983" y="2807"/>
                    <a:pt x="2006" y="3634"/>
                    <a:pt x="1354" y="4737"/>
                  </a:cubicBezTo>
                  <a:cubicBezTo>
                    <a:pt x="1178" y="5013"/>
                    <a:pt x="1028" y="5313"/>
                    <a:pt x="928" y="5614"/>
                  </a:cubicBezTo>
                  <a:cubicBezTo>
                    <a:pt x="402" y="7143"/>
                    <a:pt x="1" y="8672"/>
                    <a:pt x="376" y="10301"/>
                  </a:cubicBezTo>
                  <a:cubicBezTo>
                    <a:pt x="702" y="11654"/>
                    <a:pt x="853" y="13058"/>
                    <a:pt x="1830" y="14161"/>
                  </a:cubicBezTo>
                  <a:cubicBezTo>
                    <a:pt x="2206" y="14562"/>
                    <a:pt x="2557" y="15013"/>
                    <a:pt x="2858" y="15489"/>
                  </a:cubicBezTo>
                  <a:cubicBezTo>
                    <a:pt x="3058" y="15815"/>
                    <a:pt x="3309" y="16065"/>
                    <a:pt x="3635" y="16266"/>
                  </a:cubicBezTo>
                  <a:cubicBezTo>
                    <a:pt x="4161" y="16617"/>
                    <a:pt x="4687" y="16943"/>
                    <a:pt x="5239" y="17268"/>
                  </a:cubicBezTo>
                  <a:cubicBezTo>
                    <a:pt x="6079" y="17791"/>
                    <a:pt x="6920" y="18313"/>
                    <a:pt x="7947" y="18313"/>
                  </a:cubicBezTo>
                  <a:cubicBezTo>
                    <a:pt x="8053" y="18313"/>
                    <a:pt x="8161" y="18308"/>
                    <a:pt x="8271" y="18296"/>
                  </a:cubicBezTo>
                  <a:cubicBezTo>
                    <a:pt x="8285" y="18294"/>
                    <a:pt x="8298" y="18293"/>
                    <a:pt x="8312" y="18293"/>
                  </a:cubicBezTo>
                  <a:cubicBezTo>
                    <a:pt x="8477" y="18293"/>
                    <a:pt x="8662" y="18425"/>
                    <a:pt x="8848" y="18471"/>
                  </a:cubicBezTo>
                  <a:cubicBezTo>
                    <a:pt x="9900" y="17519"/>
                    <a:pt x="11003" y="16617"/>
                    <a:pt x="12156" y="15790"/>
                  </a:cubicBezTo>
                  <a:cubicBezTo>
                    <a:pt x="13434" y="14862"/>
                    <a:pt x="14763" y="14035"/>
                    <a:pt x="16091" y="13233"/>
                  </a:cubicBezTo>
                  <a:cubicBezTo>
                    <a:pt x="16818" y="12782"/>
                    <a:pt x="17519" y="12156"/>
                    <a:pt x="18472" y="12030"/>
                  </a:cubicBezTo>
                  <a:cubicBezTo>
                    <a:pt x="18572" y="10526"/>
                    <a:pt x="18096" y="9098"/>
                    <a:pt x="17870" y="7619"/>
                  </a:cubicBezTo>
                  <a:cubicBezTo>
                    <a:pt x="17695" y="6191"/>
                    <a:pt x="17219" y="4862"/>
                    <a:pt x="16517" y="3684"/>
                  </a:cubicBezTo>
                  <a:cubicBezTo>
                    <a:pt x="15088" y="1328"/>
                    <a:pt x="12983" y="50"/>
                    <a:pt x="10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18488" y="2846512"/>
              <a:ext cx="322548" cy="243149"/>
            </a:xfrm>
            <a:custGeom>
              <a:avLst/>
              <a:gdLst/>
              <a:ahLst/>
              <a:cxnLst/>
              <a:rect l="l" t="t" r="r" b="b"/>
              <a:pathLst>
                <a:path w="9250" h="6973" extrusionOk="0">
                  <a:moveTo>
                    <a:pt x="5565" y="25"/>
                  </a:moveTo>
                  <a:cubicBezTo>
                    <a:pt x="5064" y="76"/>
                    <a:pt x="4562" y="0"/>
                    <a:pt x="4086" y="226"/>
                  </a:cubicBezTo>
                  <a:cubicBezTo>
                    <a:pt x="2658" y="903"/>
                    <a:pt x="1505" y="1855"/>
                    <a:pt x="627" y="3158"/>
                  </a:cubicBezTo>
                  <a:cubicBezTo>
                    <a:pt x="226" y="3760"/>
                    <a:pt x="1" y="4386"/>
                    <a:pt x="26" y="5138"/>
                  </a:cubicBezTo>
                  <a:cubicBezTo>
                    <a:pt x="51" y="5740"/>
                    <a:pt x="277" y="6166"/>
                    <a:pt x="803" y="6416"/>
                  </a:cubicBezTo>
                  <a:cubicBezTo>
                    <a:pt x="942" y="6479"/>
                    <a:pt x="1092" y="6509"/>
                    <a:pt x="1244" y="6509"/>
                  </a:cubicBezTo>
                  <a:cubicBezTo>
                    <a:pt x="1637" y="6509"/>
                    <a:pt x="2049" y="6309"/>
                    <a:pt x="2357" y="5965"/>
                  </a:cubicBezTo>
                  <a:cubicBezTo>
                    <a:pt x="2557" y="5715"/>
                    <a:pt x="2708" y="5414"/>
                    <a:pt x="3008" y="5264"/>
                  </a:cubicBezTo>
                  <a:cubicBezTo>
                    <a:pt x="3460" y="4587"/>
                    <a:pt x="4086" y="4186"/>
                    <a:pt x="4763" y="3785"/>
                  </a:cubicBezTo>
                  <a:cubicBezTo>
                    <a:pt x="4892" y="3702"/>
                    <a:pt x="5012" y="3659"/>
                    <a:pt x="5120" y="3659"/>
                  </a:cubicBezTo>
                  <a:cubicBezTo>
                    <a:pt x="5304" y="3659"/>
                    <a:pt x="5454" y="3783"/>
                    <a:pt x="5565" y="4035"/>
                  </a:cubicBezTo>
                  <a:cubicBezTo>
                    <a:pt x="5866" y="4737"/>
                    <a:pt x="6216" y="5414"/>
                    <a:pt x="6517" y="6116"/>
                  </a:cubicBezTo>
                  <a:cubicBezTo>
                    <a:pt x="6728" y="6653"/>
                    <a:pt x="7112" y="6973"/>
                    <a:pt x="7610" y="6973"/>
                  </a:cubicBezTo>
                  <a:cubicBezTo>
                    <a:pt x="7646" y="6973"/>
                    <a:pt x="7683" y="6971"/>
                    <a:pt x="7720" y="6968"/>
                  </a:cubicBezTo>
                  <a:cubicBezTo>
                    <a:pt x="8297" y="6893"/>
                    <a:pt x="8648" y="6442"/>
                    <a:pt x="8798" y="5890"/>
                  </a:cubicBezTo>
                  <a:cubicBezTo>
                    <a:pt x="8898" y="5564"/>
                    <a:pt x="8948" y="5238"/>
                    <a:pt x="8973" y="4913"/>
                  </a:cubicBezTo>
                  <a:cubicBezTo>
                    <a:pt x="9249" y="2657"/>
                    <a:pt x="8347" y="201"/>
                    <a:pt x="5565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>
            <a:off x="2" y="3547320"/>
            <a:ext cx="1052451" cy="1569084"/>
            <a:chOff x="2" y="3547320"/>
            <a:chExt cx="1052451" cy="1569084"/>
          </a:xfrm>
        </p:grpSpPr>
        <p:sp>
          <p:nvSpPr>
            <p:cNvPr id="45" name="Google Shape;45;p2"/>
            <p:cNvSpPr/>
            <p:nvPr/>
          </p:nvSpPr>
          <p:spPr>
            <a:xfrm>
              <a:off x="2" y="3547320"/>
              <a:ext cx="1052451" cy="1569084"/>
            </a:xfrm>
            <a:custGeom>
              <a:avLst/>
              <a:gdLst/>
              <a:ahLst/>
              <a:cxnLst/>
              <a:rect l="l" t="t" r="r" b="b"/>
              <a:pathLst>
                <a:path w="41305" h="61581" extrusionOk="0">
                  <a:moveTo>
                    <a:pt x="16847" y="14320"/>
                  </a:moveTo>
                  <a:cubicBezTo>
                    <a:pt x="16983" y="14320"/>
                    <a:pt x="17124" y="14337"/>
                    <a:pt x="17269" y="14371"/>
                  </a:cubicBezTo>
                  <a:cubicBezTo>
                    <a:pt x="17417" y="14356"/>
                    <a:pt x="17561" y="14349"/>
                    <a:pt x="17700" y="14349"/>
                  </a:cubicBezTo>
                  <a:cubicBezTo>
                    <a:pt x="19005" y="14349"/>
                    <a:pt x="19968" y="14964"/>
                    <a:pt x="20828" y="15824"/>
                  </a:cubicBezTo>
                  <a:cubicBezTo>
                    <a:pt x="21580" y="16601"/>
                    <a:pt x="21755" y="17554"/>
                    <a:pt x="21580" y="18606"/>
                  </a:cubicBezTo>
                  <a:cubicBezTo>
                    <a:pt x="21455" y="19258"/>
                    <a:pt x="21079" y="19734"/>
                    <a:pt x="20452" y="20035"/>
                  </a:cubicBezTo>
                  <a:cubicBezTo>
                    <a:pt x="19525" y="20511"/>
                    <a:pt x="18497" y="20686"/>
                    <a:pt x="17495" y="20887"/>
                  </a:cubicBezTo>
                  <a:cubicBezTo>
                    <a:pt x="17463" y="20891"/>
                    <a:pt x="17431" y="20894"/>
                    <a:pt x="17401" y="20894"/>
                  </a:cubicBezTo>
                  <a:cubicBezTo>
                    <a:pt x="17264" y="20894"/>
                    <a:pt x="17141" y="20853"/>
                    <a:pt x="17019" y="20812"/>
                  </a:cubicBezTo>
                  <a:cubicBezTo>
                    <a:pt x="15615" y="20285"/>
                    <a:pt x="14663" y="18907"/>
                    <a:pt x="14638" y="17428"/>
                  </a:cubicBezTo>
                  <a:cubicBezTo>
                    <a:pt x="14638" y="17153"/>
                    <a:pt x="14663" y="16877"/>
                    <a:pt x="14638" y="16626"/>
                  </a:cubicBezTo>
                  <a:cubicBezTo>
                    <a:pt x="14613" y="16200"/>
                    <a:pt x="14713" y="15849"/>
                    <a:pt x="15089" y="15574"/>
                  </a:cubicBezTo>
                  <a:cubicBezTo>
                    <a:pt x="15214" y="15473"/>
                    <a:pt x="15364" y="15373"/>
                    <a:pt x="15440" y="15223"/>
                  </a:cubicBezTo>
                  <a:cubicBezTo>
                    <a:pt x="15803" y="14616"/>
                    <a:pt x="16282" y="14320"/>
                    <a:pt x="16847" y="14320"/>
                  </a:cubicBezTo>
                  <a:close/>
                  <a:moveTo>
                    <a:pt x="28648" y="29534"/>
                  </a:moveTo>
                  <a:cubicBezTo>
                    <a:pt x="28723" y="29559"/>
                    <a:pt x="28999" y="29534"/>
                    <a:pt x="29249" y="29584"/>
                  </a:cubicBezTo>
                  <a:cubicBezTo>
                    <a:pt x="30377" y="29859"/>
                    <a:pt x="30803" y="31112"/>
                    <a:pt x="30101" y="32015"/>
                  </a:cubicBezTo>
                  <a:cubicBezTo>
                    <a:pt x="29826" y="32366"/>
                    <a:pt x="29500" y="32641"/>
                    <a:pt x="29099" y="32867"/>
                  </a:cubicBezTo>
                  <a:cubicBezTo>
                    <a:pt x="28802" y="33022"/>
                    <a:pt x="28505" y="33096"/>
                    <a:pt x="28225" y="33096"/>
                  </a:cubicBezTo>
                  <a:cubicBezTo>
                    <a:pt x="27466" y="33096"/>
                    <a:pt x="26833" y="32555"/>
                    <a:pt x="26668" y="31639"/>
                  </a:cubicBezTo>
                  <a:cubicBezTo>
                    <a:pt x="26417" y="30260"/>
                    <a:pt x="27044" y="29559"/>
                    <a:pt x="28648" y="29534"/>
                  </a:cubicBezTo>
                  <a:close/>
                  <a:moveTo>
                    <a:pt x="30639" y="36396"/>
                  </a:moveTo>
                  <a:cubicBezTo>
                    <a:pt x="31421" y="36396"/>
                    <a:pt x="32102" y="37140"/>
                    <a:pt x="32006" y="37930"/>
                  </a:cubicBezTo>
                  <a:cubicBezTo>
                    <a:pt x="31881" y="39057"/>
                    <a:pt x="31029" y="39684"/>
                    <a:pt x="29976" y="39759"/>
                  </a:cubicBezTo>
                  <a:cubicBezTo>
                    <a:pt x="29149" y="39759"/>
                    <a:pt x="28447" y="39057"/>
                    <a:pt x="28447" y="38255"/>
                  </a:cubicBezTo>
                  <a:cubicBezTo>
                    <a:pt x="28472" y="36952"/>
                    <a:pt x="29500" y="36501"/>
                    <a:pt x="30527" y="36401"/>
                  </a:cubicBezTo>
                  <a:cubicBezTo>
                    <a:pt x="30565" y="36397"/>
                    <a:pt x="30602" y="36396"/>
                    <a:pt x="30639" y="36396"/>
                  </a:cubicBezTo>
                  <a:close/>
                  <a:moveTo>
                    <a:pt x="28378" y="44589"/>
                  </a:moveTo>
                  <a:cubicBezTo>
                    <a:pt x="29216" y="44589"/>
                    <a:pt x="29675" y="45090"/>
                    <a:pt x="29675" y="46050"/>
                  </a:cubicBezTo>
                  <a:cubicBezTo>
                    <a:pt x="29725" y="46426"/>
                    <a:pt x="29600" y="46802"/>
                    <a:pt x="29400" y="47153"/>
                  </a:cubicBezTo>
                  <a:cubicBezTo>
                    <a:pt x="29035" y="47839"/>
                    <a:pt x="28488" y="48213"/>
                    <a:pt x="27866" y="48213"/>
                  </a:cubicBezTo>
                  <a:cubicBezTo>
                    <a:pt x="27761" y="48213"/>
                    <a:pt x="27654" y="48202"/>
                    <a:pt x="27545" y="48180"/>
                  </a:cubicBezTo>
                  <a:cubicBezTo>
                    <a:pt x="26868" y="48030"/>
                    <a:pt x="26342" y="47378"/>
                    <a:pt x="26267" y="46551"/>
                  </a:cubicBezTo>
                  <a:cubicBezTo>
                    <a:pt x="26192" y="45749"/>
                    <a:pt x="26618" y="45098"/>
                    <a:pt x="27420" y="44797"/>
                  </a:cubicBezTo>
                  <a:cubicBezTo>
                    <a:pt x="27670" y="44697"/>
                    <a:pt x="27946" y="44621"/>
                    <a:pt x="28197" y="44596"/>
                  </a:cubicBezTo>
                  <a:cubicBezTo>
                    <a:pt x="28259" y="44591"/>
                    <a:pt x="28319" y="44589"/>
                    <a:pt x="28378" y="44589"/>
                  </a:cubicBezTo>
                  <a:close/>
                  <a:moveTo>
                    <a:pt x="6634" y="0"/>
                  </a:moveTo>
                  <a:cubicBezTo>
                    <a:pt x="6121" y="0"/>
                    <a:pt x="5605" y="55"/>
                    <a:pt x="5089" y="210"/>
                  </a:cubicBezTo>
                  <a:cubicBezTo>
                    <a:pt x="5015" y="238"/>
                    <a:pt x="4945" y="248"/>
                    <a:pt x="4875" y="248"/>
                  </a:cubicBezTo>
                  <a:cubicBezTo>
                    <a:pt x="4756" y="248"/>
                    <a:pt x="4639" y="217"/>
                    <a:pt x="4512" y="185"/>
                  </a:cubicBezTo>
                  <a:cubicBezTo>
                    <a:pt x="4366" y="142"/>
                    <a:pt x="4220" y="126"/>
                    <a:pt x="4074" y="126"/>
                  </a:cubicBezTo>
                  <a:cubicBezTo>
                    <a:pt x="3794" y="126"/>
                    <a:pt x="3514" y="186"/>
                    <a:pt x="3234" y="235"/>
                  </a:cubicBezTo>
                  <a:cubicBezTo>
                    <a:pt x="2258" y="394"/>
                    <a:pt x="1303" y="697"/>
                    <a:pt x="312" y="697"/>
                  </a:cubicBezTo>
                  <a:cubicBezTo>
                    <a:pt x="209" y="697"/>
                    <a:pt x="105" y="693"/>
                    <a:pt x="1" y="686"/>
                  </a:cubicBezTo>
                  <a:lnTo>
                    <a:pt x="1" y="27955"/>
                  </a:lnTo>
                  <a:cubicBezTo>
                    <a:pt x="74" y="27998"/>
                    <a:pt x="147" y="28025"/>
                    <a:pt x="219" y="28025"/>
                  </a:cubicBezTo>
                  <a:cubicBezTo>
                    <a:pt x="272" y="28025"/>
                    <a:pt x="324" y="28011"/>
                    <a:pt x="377" y="27980"/>
                  </a:cubicBezTo>
                  <a:cubicBezTo>
                    <a:pt x="1430" y="27228"/>
                    <a:pt x="2758" y="26952"/>
                    <a:pt x="3710" y="26050"/>
                  </a:cubicBezTo>
                  <a:cubicBezTo>
                    <a:pt x="3911" y="25849"/>
                    <a:pt x="4186" y="25799"/>
                    <a:pt x="4462" y="25774"/>
                  </a:cubicBezTo>
                  <a:cubicBezTo>
                    <a:pt x="5546" y="25661"/>
                    <a:pt x="6569" y="25101"/>
                    <a:pt x="7677" y="25101"/>
                  </a:cubicBezTo>
                  <a:cubicBezTo>
                    <a:pt x="7799" y="25101"/>
                    <a:pt x="7922" y="25108"/>
                    <a:pt x="8046" y="25122"/>
                  </a:cubicBezTo>
                  <a:cubicBezTo>
                    <a:pt x="8060" y="25126"/>
                    <a:pt x="8074" y="25128"/>
                    <a:pt x="8088" y="25128"/>
                  </a:cubicBezTo>
                  <a:cubicBezTo>
                    <a:pt x="8174" y="25128"/>
                    <a:pt x="8257" y="25069"/>
                    <a:pt x="8322" y="25047"/>
                  </a:cubicBezTo>
                  <a:cubicBezTo>
                    <a:pt x="9163" y="24896"/>
                    <a:pt x="10026" y="24756"/>
                    <a:pt x="10867" y="24756"/>
                  </a:cubicBezTo>
                  <a:cubicBezTo>
                    <a:pt x="11279" y="24756"/>
                    <a:pt x="11686" y="24789"/>
                    <a:pt x="12081" y="24872"/>
                  </a:cubicBezTo>
                  <a:cubicBezTo>
                    <a:pt x="13384" y="25122"/>
                    <a:pt x="14763" y="25248"/>
                    <a:pt x="16016" y="25774"/>
                  </a:cubicBezTo>
                  <a:cubicBezTo>
                    <a:pt x="16417" y="25774"/>
                    <a:pt x="16818" y="25749"/>
                    <a:pt x="17194" y="25749"/>
                  </a:cubicBezTo>
                  <a:cubicBezTo>
                    <a:pt x="17230" y="25748"/>
                    <a:pt x="17265" y="25748"/>
                    <a:pt x="17299" y="25748"/>
                  </a:cubicBezTo>
                  <a:cubicBezTo>
                    <a:pt x="18445" y="25748"/>
                    <a:pt x="18825" y="26161"/>
                    <a:pt x="18873" y="27353"/>
                  </a:cubicBezTo>
                  <a:cubicBezTo>
                    <a:pt x="18873" y="27453"/>
                    <a:pt x="18873" y="27554"/>
                    <a:pt x="18873" y="27654"/>
                  </a:cubicBezTo>
                  <a:cubicBezTo>
                    <a:pt x="19400" y="27779"/>
                    <a:pt x="19750" y="28105"/>
                    <a:pt x="20051" y="28506"/>
                  </a:cubicBezTo>
                  <a:cubicBezTo>
                    <a:pt x="20302" y="28882"/>
                    <a:pt x="21079" y="29057"/>
                    <a:pt x="20953" y="29458"/>
                  </a:cubicBezTo>
                  <a:cubicBezTo>
                    <a:pt x="20653" y="30285"/>
                    <a:pt x="21705" y="30010"/>
                    <a:pt x="21655" y="30436"/>
                  </a:cubicBezTo>
                  <a:cubicBezTo>
                    <a:pt x="21580" y="31012"/>
                    <a:pt x="21981" y="31413"/>
                    <a:pt x="22056" y="31940"/>
                  </a:cubicBezTo>
                  <a:cubicBezTo>
                    <a:pt x="22332" y="31965"/>
                    <a:pt x="22583" y="31940"/>
                    <a:pt x="22858" y="31990"/>
                  </a:cubicBezTo>
                  <a:cubicBezTo>
                    <a:pt x="23836" y="32190"/>
                    <a:pt x="24337" y="32792"/>
                    <a:pt x="24437" y="33794"/>
                  </a:cubicBezTo>
                  <a:cubicBezTo>
                    <a:pt x="24462" y="34120"/>
                    <a:pt x="24437" y="34446"/>
                    <a:pt x="24462" y="34772"/>
                  </a:cubicBezTo>
                  <a:cubicBezTo>
                    <a:pt x="24487" y="35072"/>
                    <a:pt x="24788" y="35273"/>
                    <a:pt x="24763" y="35599"/>
                  </a:cubicBezTo>
                  <a:cubicBezTo>
                    <a:pt x="24703" y="35645"/>
                    <a:pt x="24656" y="35664"/>
                    <a:pt x="24617" y="35664"/>
                  </a:cubicBezTo>
                  <a:cubicBezTo>
                    <a:pt x="24507" y="35664"/>
                    <a:pt x="24461" y="35522"/>
                    <a:pt x="24387" y="35448"/>
                  </a:cubicBezTo>
                  <a:cubicBezTo>
                    <a:pt x="24282" y="35291"/>
                    <a:pt x="24177" y="35216"/>
                    <a:pt x="24065" y="35216"/>
                  </a:cubicBezTo>
                  <a:cubicBezTo>
                    <a:pt x="23963" y="35216"/>
                    <a:pt x="23855" y="35279"/>
                    <a:pt x="23735" y="35398"/>
                  </a:cubicBezTo>
                  <a:cubicBezTo>
                    <a:pt x="23610" y="35549"/>
                    <a:pt x="23435" y="35649"/>
                    <a:pt x="23259" y="35749"/>
                  </a:cubicBezTo>
                  <a:cubicBezTo>
                    <a:pt x="23485" y="36426"/>
                    <a:pt x="23585" y="37128"/>
                    <a:pt x="24161" y="37629"/>
                  </a:cubicBezTo>
                  <a:cubicBezTo>
                    <a:pt x="24437" y="37854"/>
                    <a:pt x="24362" y="38180"/>
                    <a:pt x="24237" y="38456"/>
                  </a:cubicBezTo>
                  <a:cubicBezTo>
                    <a:pt x="23986" y="39007"/>
                    <a:pt x="24111" y="39509"/>
                    <a:pt x="24412" y="39985"/>
                  </a:cubicBezTo>
                  <a:cubicBezTo>
                    <a:pt x="24813" y="40636"/>
                    <a:pt x="24913" y="41338"/>
                    <a:pt x="24888" y="42090"/>
                  </a:cubicBezTo>
                  <a:cubicBezTo>
                    <a:pt x="24813" y="44546"/>
                    <a:pt x="24813" y="46977"/>
                    <a:pt x="24638" y="49433"/>
                  </a:cubicBezTo>
                  <a:cubicBezTo>
                    <a:pt x="24938" y="49659"/>
                    <a:pt x="24763" y="49960"/>
                    <a:pt x="24738" y="50235"/>
                  </a:cubicBezTo>
                  <a:cubicBezTo>
                    <a:pt x="24638" y="50787"/>
                    <a:pt x="24588" y="51313"/>
                    <a:pt x="24537" y="51839"/>
                  </a:cubicBezTo>
                  <a:cubicBezTo>
                    <a:pt x="24462" y="52717"/>
                    <a:pt x="24913" y="53393"/>
                    <a:pt x="25039" y="54170"/>
                  </a:cubicBezTo>
                  <a:cubicBezTo>
                    <a:pt x="25064" y="54396"/>
                    <a:pt x="25239" y="54571"/>
                    <a:pt x="25189" y="54822"/>
                  </a:cubicBezTo>
                  <a:cubicBezTo>
                    <a:pt x="25465" y="55599"/>
                    <a:pt x="25715" y="56376"/>
                    <a:pt x="26242" y="57052"/>
                  </a:cubicBezTo>
                  <a:cubicBezTo>
                    <a:pt x="26492" y="57378"/>
                    <a:pt x="26768" y="57804"/>
                    <a:pt x="26843" y="58281"/>
                  </a:cubicBezTo>
                  <a:cubicBezTo>
                    <a:pt x="27144" y="59985"/>
                    <a:pt x="28372" y="60837"/>
                    <a:pt x="29801" y="61489"/>
                  </a:cubicBezTo>
                  <a:cubicBezTo>
                    <a:pt x="29951" y="61547"/>
                    <a:pt x="30090" y="61580"/>
                    <a:pt x="30220" y="61580"/>
                  </a:cubicBezTo>
                  <a:cubicBezTo>
                    <a:pt x="30480" y="61580"/>
                    <a:pt x="30703" y="61447"/>
                    <a:pt x="30903" y="61113"/>
                  </a:cubicBezTo>
                  <a:cubicBezTo>
                    <a:pt x="31087" y="60771"/>
                    <a:pt x="31526" y="60595"/>
                    <a:pt x="31950" y="60595"/>
                  </a:cubicBezTo>
                  <a:cubicBezTo>
                    <a:pt x="32333" y="60595"/>
                    <a:pt x="32703" y="60740"/>
                    <a:pt x="32858" y="61037"/>
                  </a:cubicBezTo>
                  <a:cubicBezTo>
                    <a:pt x="33037" y="61379"/>
                    <a:pt x="33226" y="61478"/>
                    <a:pt x="33447" y="61478"/>
                  </a:cubicBezTo>
                  <a:cubicBezTo>
                    <a:pt x="33566" y="61478"/>
                    <a:pt x="33695" y="61449"/>
                    <a:pt x="33836" y="61413"/>
                  </a:cubicBezTo>
                  <a:cubicBezTo>
                    <a:pt x="34136" y="61363"/>
                    <a:pt x="34412" y="61263"/>
                    <a:pt x="34713" y="61263"/>
                  </a:cubicBezTo>
                  <a:cubicBezTo>
                    <a:pt x="34736" y="61264"/>
                    <a:pt x="34759" y="61264"/>
                    <a:pt x="34782" y="61264"/>
                  </a:cubicBezTo>
                  <a:cubicBezTo>
                    <a:pt x="35397" y="61264"/>
                    <a:pt x="35825" y="60942"/>
                    <a:pt x="36066" y="60411"/>
                  </a:cubicBezTo>
                  <a:cubicBezTo>
                    <a:pt x="36618" y="59108"/>
                    <a:pt x="37846" y="58230"/>
                    <a:pt x="38147" y="56802"/>
                  </a:cubicBezTo>
                  <a:cubicBezTo>
                    <a:pt x="38197" y="56601"/>
                    <a:pt x="38447" y="56551"/>
                    <a:pt x="38623" y="56501"/>
                  </a:cubicBezTo>
                  <a:cubicBezTo>
                    <a:pt x="39350" y="56301"/>
                    <a:pt x="39675" y="55774"/>
                    <a:pt x="39675" y="55073"/>
                  </a:cubicBezTo>
                  <a:cubicBezTo>
                    <a:pt x="39700" y="54095"/>
                    <a:pt x="40001" y="53193"/>
                    <a:pt x="40227" y="52265"/>
                  </a:cubicBezTo>
                  <a:cubicBezTo>
                    <a:pt x="40578" y="50962"/>
                    <a:pt x="41029" y="49659"/>
                    <a:pt x="41054" y="48356"/>
                  </a:cubicBezTo>
                  <a:cubicBezTo>
                    <a:pt x="41129" y="46050"/>
                    <a:pt x="41304" y="43744"/>
                    <a:pt x="41129" y="41413"/>
                  </a:cubicBezTo>
                  <a:cubicBezTo>
                    <a:pt x="41054" y="40235"/>
                    <a:pt x="40477" y="39183"/>
                    <a:pt x="40477" y="38005"/>
                  </a:cubicBezTo>
                  <a:cubicBezTo>
                    <a:pt x="40477" y="37879"/>
                    <a:pt x="40352" y="37754"/>
                    <a:pt x="40277" y="37654"/>
                  </a:cubicBezTo>
                  <a:cubicBezTo>
                    <a:pt x="39951" y="37353"/>
                    <a:pt x="39876" y="36977"/>
                    <a:pt x="39876" y="36576"/>
                  </a:cubicBezTo>
                  <a:cubicBezTo>
                    <a:pt x="39851" y="36075"/>
                    <a:pt x="39801" y="35549"/>
                    <a:pt x="39550" y="35123"/>
                  </a:cubicBezTo>
                  <a:cubicBezTo>
                    <a:pt x="39074" y="34346"/>
                    <a:pt x="38873" y="33468"/>
                    <a:pt x="38648" y="32616"/>
                  </a:cubicBezTo>
                  <a:cubicBezTo>
                    <a:pt x="38422" y="31889"/>
                    <a:pt x="37946" y="31163"/>
                    <a:pt x="38472" y="30386"/>
                  </a:cubicBezTo>
                  <a:cubicBezTo>
                    <a:pt x="38522" y="30285"/>
                    <a:pt x="38472" y="30110"/>
                    <a:pt x="38472" y="29985"/>
                  </a:cubicBezTo>
                  <a:cubicBezTo>
                    <a:pt x="38472" y="29258"/>
                    <a:pt x="38497" y="28506"/>
                    <a:pt x="38447" y="27779"/>
                  </a:cubicBezTo>
                  <a:cubicBezTo>
                    <a:pt x="38372" y="26651"/>
                    <a:pt x="38347" y="25473"/>
                    <a:pt x="37846" y="24446"/>
                  </a:cubicBezTo>
                  <a:cubicBezTo>
                    <a:pt x="37269" y="23268"/>
                    <a:pt x="36943" y="22040"/>
                    <a:pt x="36668" y="20762"/>
                  </a:cubicBezTo>
                  <a:cubicBezTo>
                    <a:pt x="36542" y="20210"/>
                    <a:pt x="36417" y="19634"/>
                    <a:pt x="35866" y="19333"/>
                  </a:cubicBezTo>
                  <a:cubicBezTo>
                    <a:pt x="35821" y="19327"/>
                    <a:pt x="35776" y="19324"/>
                    <a:pt x="35732" y="19324"/>
                  </a:cubicBezTo>
                  <a:cubicBezTo>
                    <a:pt x="35406" y="19324"/>
                    <a:pt x="35100" y="19473"/>
                    <a:pt x="34813" y="19584"/>
                  </a:cubicBezTo>
                  <a:cubicBezTo>
                    <a:pt x="33009" y="20210"/>
                    <a:pt x="31204" y="20736"/>
                    <a:pt x="29274" y="20762"/>
                  </a:cubicBezTo>
                  <a:cubicBezTo>
                    <a:pt x="29074" y="20762"/>
                    <a:pt x="28898" y="20837"/>
                    <a:pt x="28698" y="20887"/>
                  </a:cubicBezTo>
                  <a:cubicBezTo>
                    <a:pt x="28533" y="20916"/>
                    <a:pt x="28368" y="20931"/>
                    <a:pt x="28205" y="20931"/>
                  </a:cubicBezTo>
                  <a:cubicBezTo>
                    <a:pt x="27252" y="20931"/>
                    <a:pt x="26358" y="20443"/>
                    <a:pt x="25866" y="19609"/>
                  </a:cubicBezTo>
                  <a:cubicBezTo>
                    <a:pt x="25816" y="19533"/>
                    <a:pt x="25740" y="19433"/>
                    <a:pt x="25740" y="19333"/>
                  </a:cubicBezTo>
                  <a:cubicBezTo>
                    <a:pt x="25866" y="18155"/>
                    <a:pt x="25841" y="16977"/>
                    <a:pt x="26843" y="16050"/>
                  </a:cubicBezTo>
                  <a:cubicBezTo>
                    <a:pt x="27971" y="14997"/>
                    <a:pt x="29224" y="14145"/>
                    <a:pt x="30653" y="13543"/>
                  </a:cubicBezTo>
                  <a:cubicBezTo>
                    <a:pt x="31204" y="13343"/>
                    <a:pt x="31755" y="13092"/>
                    <a:pt x="32307" y="12867"/>
                  </a:cubicBezTo>
                  <a:cubicBezTo>
                    <a:pt x="32081" y="11739"/>
                    <a:pt x="31279" y="11012"/>
                    <a:pt x="30502" y="10310"/>
                  </a:cubicBezTo>
                  <a:cubicBezTo>
                    <a:pt x="28999" y="8982"/>
                    <a:pt x="27570" y="7579"/>
                    <a:pt x="26041" y="6300"/>
                  </a:cubicBezTo>
                  <a:cubicBezTo>
                    <a:pt x="25465" y="5849"/>
                    <a:pt x="24989" y="5298"/>
                    <a:pt x="24237" y="5147"/>
                  </a:cubicBezTo>
                  <a:cubicBezTo>
                    <a:pt x="23861" y="5072"/>
                    <a:pt x="23585" y="4771"/>
                    <a:pt x="23334" y="4496"/>
                  </a:cubicBezTo>
                  <a:cubicBezTo>
                    <a:pt x="22683" y="3769"/>
                    <a:pt x="21781" y="3368"/>
                    <a:pt x="20878" y="3092"/>
                  </a:cubicBezTo>
                  <a:cubicBezTo>
                    <a:pt x="20151" y="2892"/>
                    <a:pt x="19475" y="2641"/>
                    <a:pt x="18848" y="2290"/>
                  </a:cubicBezTo>
                  <a:cubicBezTo>
                    <a:pt x="18071" y="1889"/>
                    <a:pt x="17294" y="1413"/>
                    <a:pt x="16467" y="1288"/>
                  </a:cubicBezTo>
                  <a:cubicBezTo>
                    <a:pt x="13685" y="837"/>
                    <a:pt x="10878" y="461"/>
                    <a:pt x="8071" y="110"/>
                  </a:cubicBezTo>
                  <a:cubicBezTo>
                    <a:pt x="7597" y="49"/>
                    <a:pt x="7117" y="0"/>
                    <a:pt x="6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14465" y="3852914"/>
              <a:ext cx="313844" cy="249966"/>
            </a:xfrm>
            <a:custGeom>
              <a:avLst/>
              <a:gdLst/>
              <a:ahLst/>
              <a:cxnLst/>
              <a:rect l="l" t="t" r="r" b="b"/>
              <a:pathLst>
                <a:path w="10126" h="8065" extrusionOk="0">
                  <a:moveTo>
                    <a:pt x="6567" y="1"/>
                  </a:moveTo>
                  <a:cubicBezTo>
                    <a:pt x="6015" y="226"/>
                    <a:pt x="5464" y="477"/>
                    <a:pt x="4913" y="677"/>
                  </a:cubicBezTo>
                  <a:cubicBezTo>
                    <a:pt x="3484" y="1279"/>
                    <a:pt x="2231" y="2131"/>
                    <a:pt x="1103" y="3184"/>
                  </a:cubicBezTo>
                  <a:cubicBezTo>
                    <a:pt x="101" y="4111"/>
                    <a:pt x="126" y="5289"/>
                    <a:pt x="0" y="6467"/>
                  </a:cubicBezTo>
                  <a:cubicBezTo>
                    <a:pt x="0" y="6567"/>
                    <a:pt x="76" y="6667"/>
                    <a:pt x="126" y="6743"/>
                  </a:cubicBezTo>
                  <a:cubicBezTo>
                    <a:pt x="618" y="7577"/>
                    <a:pt x="1512" y="8065"/>
                    <a:pt x="2465" y="8065"/>
                  </a:cubicBezTo>
                  <a:cubicBezTo>
                    <a:pt x="2628" y="8065"/>
                    <a:pt x="2793" y="8050"/>
                    <a:pt x="2958" y="8021"/>
                  </a:cubicBezTo>
                  <a:cubicBezTo>
                    <a:pt x="3158" y="7971"/>
                    <a:pt x="3334" y="7896"/>
                    <a:pt x="3534" y="7896"/>
                  </a:cubicBezTo>
                  <a:cubicBezTo>
                    <a:pt x="5464" y="7870"/>
                    <a:pt x="7269" y="7344"/>
                    <a:pt x="9073" y="6718"/>
                  </a:cubicBezTo>
                  <a:cubicBezTo>
                    <a:pt x="9360" y="6607"/>
                    <a:pt x="9666" y="6458"/>
                    <a:pt x="9992" y="6458"/>
                  </a:cubicBezTo>
                  <a:cubicBezTo>
                    <a:pt x="10036" y="6458"/>
                    <a:pt x="10081" y="6461"/>
                    <a:pt x="10126" y="6467"/>
                  </a:cubicBezTo>
                  <a:cubicBezTo>
                    <a:pt x="9474" y="4612"/>
                    <a:pt x="8547" y="2908"/>
                    <a:pt x="7544" y="1254"/>
                  </a:cubicBezTo>
                  <a:cubicBezTo>
                    <a:pt x="7269" y="778"/>
                    <a:pt x="6968" y="352"/>
                    <a:pt x="6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3636" y="3904180"/>
              <a:ext cx="199395" cy="183513"/>
            </a:xfrm>
            <a:custGeom>
              <a:avLst/>
              <a:gdLst/>
              <a:ahLst/>
              <a:cxnLst/>
              <a:rect l="l" t="t" r="r" b="b"/>
              <a:pathLst>
                <a:path w="7144" h="6575" extrusionOk="0">
                  <a:moveTo>
                    <a:pt x="2235" y="1"/>
                  </a:moveTo>
                  <a:cubicBezTo>
                    <a:pt x="1670" y="1"/>
                    <a:pt x="1191" y="297"/>
                    <a:pt x="828" y="904"/>
                  </a:cubicBezTo>
                  <a:cubicBezTo>
                    <a:pt x="752" y="1054"/>
                    <a:pt x="602" y="1154"/>
                    <a:pt x="477" y="1255"/>
                  </a:cubicBezTo>
                  <a:cubicBezTo>
                    <a:pt x="101" y="1530"/>
                    <a:pt x="1" y="1881"/>
                    <a:pt x="26" y="2307"/>
                  </a:cubicBezTo>
                  <a:cubicBezTo>
                    <a:pt x="51" y="2558"/>
                    <a:pt x="26" y="2834"/>
                    <a:pt x="26" y="3109"/>
                  </a:cubicBezTo>
                  <a:cubicBezTo>
                    <a:pt x="51" y="4588"/>
                    <a:pt x="1003" y="5966"/>
                    <a:pt x="2407" y="6493"/>
                  </a:cubicBezTo>
                  <a:cubicBezTo>
                    <a:pt x="2529" y="6534"/>
                    <a:pt x="2652" y="6575"/>
                    <a:pt x="2789" y="6575"/>
                  </a:cubicBezTo>
                  <a:cubicBezTo>
                    <a:pt x="2819" y="6575"/>
                    <a:pt x="2851" y="6572"/>
                    <a:pt x="2883" y="6568"/>
                  </a:cubicBezTo>
                  <a:cubicBezTo>
                    <a:pt x="3885" y="6367"/>
                    <a:pt x="4913" y="6192"/>
                    <a:pt x="5840" y="5716"/>
                  </a:cubicBezTo>
                  <a:cubicBezTo>
                    <a:pt x="6467" y="5415"/>
                    <a:pt x="6843" y="4939"/>
                    <a:pt x="6968" y="4287"/>
                  </a:cubicBezTo>
                  <a:cubicBezTo>
                    <a:pt x="7143" y="3235"/>
                    <a:pt x="6968" y="2282"/>
                    <a:pt x="6216" y="1505"/>
                  </a:cubicBezTo>
                  <a:cubicBezTo>
                    <a:pt x="5356" y="645"/>
                    <a:pt x="4393" y="30"/>
                    <a:pt x="3088" y="30"/>
                  </a:cubicBezTo>
                  <a:cubicBezTo>
                    <a:pt x="2949" y="30"/>
                    <a:pt x="2805" y="37"/>
                    <a:pt x="2657" y="52"/>
                  </a:cubicBezTo>
                  <a:cubicBezTo>
                    <a:pt x="2512" y="18"/>
                    <a:pt x="2371" y="1"/>
                    <a:pt x="2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161570" y="4196993"/>
            <a:ext cx="678180" cy="590523"/>
            <a:chOff x="161570" y="4196993"/>
            <a:chExt cx="678180" cy="590523"/>
          </a:xfrm>
        </p:grpSpPr>
        <p:sp>
          <p:nvSpPr>
            <p:cNvPr id="49" name="Google Shape;49;p2"/>
            <p:cNvSpPr/>
            <p:nvPr/>
          </p:nvSpPr>
          <p:spPr>
            <a:xfrm>
              <a:off x="479446" y="4349506"/>
              <a:ext cx="167663" cy="125849"/>
            </a:xfrm>
            <a:custGeom>
              <a:avLst/>
              <a:gdLst/>
              <a:ahLst/>
              <a:cxnLst/>
              <a:rect l="l" t="t" r="r" b="b"/>
              <a:pathLst>
                <a:path w="5365" h="4027" extrusionOk="0">
                  <a:moveTo>
                    <a:pt x="2632" y="1"/>
                  </a:moveTo>
                  <a:cubicBezTo>
                    <a:pt x="2131" y="1"/>
                    <a:pt x="1705" y="201"/>
                    <a:pt x="1354" y="477"/>
                  </a:cubicBezTo>
                  <a:cubicBezTo>
                    <a:pt x="452" y="1204"/>
                    <a:pt x="1" y="2331"/>
                    <a:pt x="1053" y="3409"/>
                  </a:cubicBezTo>
                  <a:cubicBezTo>
                    <a:pt x="1505" y="3841"/>
                    <a:pt x="2018" y="4027"/>
                    <a:pt x="2581" y="4027"/>
                  </a:cubicBezTo>
                  <a:cubicBezTo>
                    <a:pt x="2736" y="4027"/>
                    <a:pt x="2895" y="4013"/>
                    <a:pt x="3058" y="3986"/>
                  </a:cubicBezTo>
                  <a:cubicBezTo>
                    <a:pt x="3334" y="3960"/>
                    <a:pt x="3585" y="3885"/>
                    <a:pt x="3835" y="3810"/>
                  </a:cubicBezTo>
                  <a:cubicBezTo>
                    <a:pt x="4011" y="3710"/>
                    <a:pt x="4186" y="3610"/>
                    <a:pt x="4311" y="3459"/>
                  </a:cubicBezTo>
                  <a:cubicBezTo>
                    <a:pt x="4431" y="3340"/>
                    <a:pt x="4539" y="3277"/>
                    <a:pt x="4641" y="3277"/>
                  </a:cubicBezTo>
                  <a:cubicBezTo>
                    <a:pt x="4753" y="3277"/>
                    <a:pt x="4858" y="3352"/>
                    <a:pt x="4963" y="3509"/>
                  </a:cubicBezTo>
                  <a:cubicBezTo>
                    <a:pt x="5037" y="3583"/>
                    <a:pt x="5083" y="3725"/>
                    <a:pt x="5193" y="3725"/>
                  </a:cubicBezTo>
                  <a:cubicBezTo>
                    <a:pt x="5232" y="3725"/>
                    <a:pt x="5279" y="3706"/>
                    <a:pt x="5339" y="3660"/>
                  </a:cubicBezTo>
                  <a:cubicBezTo>
                    <a:pt x="5364" y="3334"/>
                    <a:pt x="5063" y="3133"/>
                    <a:pt x="5038" y="2833"/>
                  </a:cubicBezTo>
                  <a:cubicBezTo>
                    <a:pt x="5013" y="2507"/>
                    <a:pt x="5038" y="2181"/>
                    <a:pt x="5013" y="1855"/>
                  </a:cubicBezTo>
                  <a:cubicBezTo>
                    <a:pt x="4913" y="853"/>
                    <a:pt x="4412" y="251"/>
                    <a:pt x="3434" y="51"/>
                  </a:cubicBezTo>
                  <a:cubicBezTo>
                    <a:pt x="3159" y="1"/>
                    <a:pt x="2908" y="26"/>
                    <a:pt x="2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61570" y="4216475"/>
              <a:ext cx="114991" cy="91091"/>
            </a:xfrm>
            <a:custGeom>
              <a:avLst/>
              <a:gdLst/>
              <a:ahLst/>
              <a:cxnLst/>
              <a:rect l="l" t="t" r="r" b="b"/>
              <a:pathLst>
                <a:path w="4513" h="3575" extrusionOk="0">
                  <a:moveTo>
                    <a:pt x="2221" y="1"/>
                  </a:moveTo>
                  <a:cubicBezTo>
                    <a:pt x="1859" y="1"/>
                    <a:pt x="1491" y="94"/>
                    <a:pt x="1129" y="264"/>
                  </a:cubicBezTo>
                  <a:cubicBezTo>
                    <a:pt x="377" y="640"/>
                    <a:pt x="101" y="1367"/>
                    <a:pt x="51" y="2169"/>
                  </a:cubicBezTo>
                  <a:cubicBezTo>
                    <a:pt x="1" y="2695"/>
                    <a:pt x="226" y="3046"/>
                    <a:pt x="678" y="3322"/>
                  </a:cubicBezTo>
                  <a:cubicBezTo>
                    <a:pt x="977" y="3495"/>
                    <a:pt x="1375" y="3574"/>
                    <a:pt x="1800" y="3574"/>
                  </a:cubicBezTo>
                  <a:cubicBezTo>
                    <a:pt x="2727" y="3574"/>
                    <a:pt x="3782" y="3196"/>
                    <a:pt x="4211" y="2595"/>
                  </a:cubicBezTo>
                  <a:cubicBezTo>
                    <a:pt x="4362" y="2369"/>
                    <a:pt x="4487" y="2119"/>
                    <a:pt x="4487" y="2069"/>
                  </a:cubicBezTo>
                  <a:cubicBezTo>
                    <a:pt x="4512" y="1141"/>
                    <a:pt x="3961" y="790"/>
                    <a:pt x="3485" y="439"/>
                  </a:cubicBezTo>
                  <a:cubicBezTo>
                    <a:pt x="3086" y="137"/>
                    <a:pt x="2658" y="1"/>
                    <a:pt x="22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62844" y="4473619"/>
              <a:ext cx="112953" cy="93996"/>
            </a:xfrm>
            <a:custGeom>
              <a:avLst/>
              <a:gdLst/>
              <a:ahLst/>
              <a:cxnLst/>
              <a:rect l="l" t="t" r="r" b="b"/>
              <a:pathLst>
                <a:path w="4433" h="3689" extrusionOk="0">
                  <a:moveTo>
                    <a:pt x="2708" y="1"/>
                  </a:moveTo>
                  <a:cubicBezTo>
                    <a:pt x="2598" y="1"/>
                    <a:pt x="2481" y="8"/>
                    <a:pt x="2357" y="22"/>
                  </a:cubicBezTo>
                  <a:cubicBezTo>
                    <a:pt x="2307" y="22"/>
                    <a:pt x="2179" y="11"/>
                    <a:pt x="2032" y="11"/>
                  </a:cubicBezTo>
                  <a:cubicBezTo>
                    <a:pt x="1959" y="11"/>
                    <a:pt x="1881" y="13"/>
                    <a:pt x="1805" y="22"/>
                  </a:cubicBezTo>
                  <a:cubicBezTo>
                    <a:pt x="853" y="172"/>
                    <a:pt x="1" y="1149"/>
                    <a:pt x="151" y="1926"/>
                  </a:cubicBezTo>
                  <a:cubicBezTo>
                    <a:pt x="401" y="3049"/>
                    <a:pt x="1012" y="3688"/>
                    <a:pt x="1899" y="3688"/>
                  </a:cubicBezTo>
                  <a:cubicBezTo>
                    <a:pt x="2082" y="3688"/>
                    <a:pt x="2277" y="3661"/>
                    <a:pt x="2482" y="3606"/>
                  </a:cubicBezTo>
                  <a:cubicBezTo>
                    <a:pt x="3209" y="3430"/>
                    <a:pt x="3735" y="2929"/>
                    <a:pt x="4036" y="2177"/>
                  </a:cubicBezTo>
                  <a:cubicBezTo>
                    <a:pt x="4432" y="1175"/>
                    <a:pt x="4157" y="1"/>
                    <a:pt x="27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72634" y="4196993"/>
              <a:ext cx="114990" cy="108932"/>
            </a:xfrm>
            <a:custGeom>
              <a:avLst/>
              <a:gdLst/>
              <a:ahLst/>
              <a:cxnLst/>
              <a:rect l="l" t="t" r="r" b="b"/>
              <a:pathLst>
                <a:path w="3986" h="3776" extrusionOk="0">
                  <a:moveTo>
                    <a:pt x="2411" y="1"/>
                  </a:moveTo>
                  <a:cubicBezTo>
                    <a:pt x="2377" y="1"/>
                    <a:pt x="2342" y="1"/>
                    <a:pt x="2306" y="2"/>
                  </a:cubicBezTo>
                  <a:cubicBezTo>
                    <a:pt x="1930" y="2"/>
                    <a:pt x="1529" y="27"/>
                    <a:pt x="1128" y="27"/>
                  </a:cubicBezTo>
                  <a:cubicBezTo>
                    <a:pt x="802" y="453"/>
                    <a:pt x="451" y="854"/>
                    <a:pt x="276" y="1355"/>
                  </a:cubicBezTo>
                  <a:cubicBezTo>
                    <a:pt x="0" y="2157"/>
                    <a:pt x="201" y="3035"/>
                    <a:pt x="802" y="3436"/>
                  </a:cubicBezTo>
                  <a:cubicBezTo>
                    <a:pt x="1152" y="3661"/>
                    <a:pt x="1547" y="3775"/>
                    <a:pt x="1931" y="3775"/>
                  </a:cubicBezTo>
                  <a:cubicBezTo>
                    <a:pt x="2400" y="3775"/>
                    <a:pt x="2852" y="3605"/>
                    <a:pt x="3183" y="3260"/>
                  </a:cubicBezTo>
                  <a:cubicBezTo>
                    <a:pt x="3559" y="2884"/>
                    <a:pt x="3885" y="2458"/>
                    <a:pt x="3985" y="1907"/>
                  </a:cubicBezTo>
                  <a:cubicBezTo>
                    <a:pt x="3985" y="1807"/>
                    <a:pt x="3985" y="1706"/>
                    <a:pt x="3985" y="1606"/>
                  </a:cubicBezTo>
                  <a:cubicBezTo>
                    <a:pt x="3937" y="414"/>
                    <a:pt x="3557" y="1"/>
                    <a:pt x="2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51243" y="4524783"/>
              <a:ext cx="99015" cy="95575"/>
            </a:xfrm>
            <a:custGeom>
              <a:avLst/>
              <a:gdLst/>
              <a:ahLst/>
              <a:cxnLst/>
              <a:rect l="l" t="t" r="r" b="b"/>
              <a:pathLst>
                <a:path w="3886" h="3751" extrusionOk="0">
                  <a:moveTo>
                    <a:pt x="2061" y="1"/>
                  </a:moveTo>
                  <a:cubicBezTo>
                    <a:pt x="1768" y="1"/>
                    <a:pt x="1473" y="80"/>
                    <a:pt x="1178" y="269"/>
                  </a:cubicBezTo>
                  <a:cubicBezTo>
                    <a:pt x="502" y="695"/>
                    <a:pt x="0" y="1247"/>
                    <a:pt x="26" y="2224"/>
                  </a:cubicBezTo>
                  <a:cubicBezTo>
                    <a:pt x="51" y="2926"/>
                    <a:pt x="301" y="3302"/>
                    <a:pt x="1003" y="3628"/>
                  </a:cubicBezTo>
                  <a:cubicBezTo>
                    <a:pt x="1187" y="3712"/>
                    <a:pt x="1385" y="3751"/>
                    <a:pt x="1588" y="3751"/>
                  </a:cubicBezTo>
                  <a:cubicBezTo>
                    <a:pt x="2651" y="3751"/>
                    <a:pt x="3843" y="2684"/>
                    <a:pt x="3885" y="1548"/>
                  </a:cubicBezTo>
                  <a:cubicBezTo>
                    <a:pt x="3885" y="1021"/>
                    <a:pt x="3685" y="595"/>
                    <a:pt x="3259" y="370"/>
                  </a:cubicBezTo>
                  <a:cubicBezTo>
                    <a:pt x="2866" y="152"/>
                    <a:pt x="2465" y="1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15469" y="4366884"/>
              <a:ext cx="97741" cy="91983"/>
            </a:xfrm>
            <a:custGeom>
              <a:avLst/>
              <a:gdLst/>
              <a:ahLst/>
              <a:cxnLst/>
              <a:rect l="l" t="t" r="r" b="b"/>
              <a:pathLst>
                <a:path w="3836" h="3610" extrusionOk="0">
                  <a:moveTo>
                    <a:pt x="1956" y="0"/>
                  </a:moveTo>
                  <a:cubicBezTo>
                    <a:pt x="828" y="0"/>
                    <a:pt x="1" y="902"/>
                    <a:pt x="26" y="2105"/>
                  </a:cubicBezTo>
                  <a:cubicBezTo>
                    <a:pt x="26" y="2932"/>
                    <a:pt x="753" y="3609"/>
                    <a:pt x="1655" y="3609"/>
                  </a:cubicBezTo>
                  <a:cubicBezTo>
                    <a:pt x="2783" y="3609"/>
                    <a:pt x="3785" y="2657"/>
                    <a:pt x="3811" y="1554"/>
                  </a:cubicBezTo>
                  <a:cubicBezTo>
                    <a:pt x="3836" y="702"/>
                    <a:pt x="2983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28533" y="4591694"/>
              <a:ext cx="96060" cy="92136"/>
            </a:xfrm>
            <a:custGeom>
              <a:avLst/>
              <a:gdLst/>
              <a:ahLst/>
              <a:cxnLst/>
              <a:rect l="l" t="t" r="r" b="b"/>
              <a:pathLst>
                <a:path w="3770" h="3616" extrusionOk="0">
                  <a:moveTo>
                    <a:pt x="2017" y="1"/>
                  </a:moveTo>
                  <a:cubicBezTo>
                    <a:pt x="1124" y="1"/>
                    <a:pt x="0" y="754"/>
                    <a:pt x="85" y="2029"/>
                  </a:cubicBezTo>
                  <a:cubicBezTo>
                    <a:pt x="85" y="3065"/>
                    <a:pt x="510" y="3616"/>
                    <a:pt x="1283" y="3616"/>
                  </a:cubicBezTo>
                  <a:cubicBezTo>
                    <a:pt x="1520" y="3616"/>
                    <a:pt x="1790" y="3564"/>
                    <a:pt x="2090" y="3458"/>
                  </a:cubicBezTo>
                  <a:cubicBezTo>
                    <a:pt x="2441" y="3333"/>
                    <a:pt x="2767" y="3157"/>
                    <a:pt x="3043" y="2907"/>
                  </a:cubicBezTo>
                  <a:cubicBezTo>
                    <a:pt x="3494" y="2480"/>
                    <a:pt x="3769" y="1979"/>
                    <a:pt x="3644" y="1302"/>
                  </a:cubicBezTo>
                  <a:cubicBezTo>
                    <a:pt x="3519" y="626"/>
                    <a:pt x="3068" y="300"/>
                    <a:pt x="2466" y="74"/>
                  </a:cubicBezTo>
                  <a:cubicBezTo>
                    <a:pt x="2329" y="25"/>
                    <a:pt x="2177" y="1"/>
                    <a:pt x="2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02331" y="4683626"/>
              <a:ext cx="72822" cy="72185"/>
            </a:xfrm>
            <a:custGeom>
              <a:avLst/>
              <a:gdLst/>
              <a:ahLst/>
              <a:cxnLst/>
              <a:rect l="l" t="t" r="r" b="b"/>
              <a:pathLst>
                <a:path w="2858" h="2833" extrusionOk="0">
                  <a:moveTo>
                    <a:pt x="1379" y="0"/>
                  </a:moveTo>
                  <a:cubicBezTo>
                    <a:pt x="502" y="0"/>
                    <a:pt x="0" y="527"/>
                    <a:pt x="26" y="1479"/>
                  </a:cubicBezTo>
                  <a:cubicBezTo>
                    <a:pt x="26" y="2256"/>
                    <a:pt x="502" y="2807"/>
                    <a:pt x="1178" y="2832"/>
                  </a:cubicBezTo>
                  <a:cubicBezTo>
                    <a:pt x="1955" y="2832"/>
                    <a:pt x="2858" y="1955"/>
                    <a:pt x="2808" y="1228"/>
                  </a:cubicBezTo>
                  <a:cubicBezTo>
                    <a:pt x="2757" y="502"/>
                    <a:pt x="2206" y="25"/>
                    <a:pt x="1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60647" y="4289701"/>
              <a:ext cx="136697" cy="111021"/>
            </a:xfrm>
            <a:custGeom>
              <a:avLst/>
              <a:gdLst/>
              <a:ahLst/>
              <a:cxnLst/>
              <a:rect l="l" t="t" r="r" b="b"/>
              <a:pathLst>
                <a:path w="4387" h="3563" extrusionOk="0">
                  <a:moveTo>
                    <a:pt x="2231" y="1"/>
                  </a:moveTo>
                  <a:cubicBezTo>
                    <a:pt x="627" y="26"/>
                    <a:pt x="0" y="727"/>
                    <a:pt x="251" y="2106"/>
                  </a:cubicBezTo>
                  <a:cubicBezTo>
                    <a:pt x="416" y="3022"/>
                    <a:pt x="1049" y="3563"/>
                    <a:pt x="1808" y="3563"/>
                  </a:cubicBezTo>
                  <a:cubicBezTo>
                    <a:pt x="2088" y="3563"/>
                    <a:pt x="2385" y="3489"/>
                    <a:pt x="2682" y="3334"/>
                  </a:cubicBezTo>
                  <a:cubicBezTo>
                    <a:pt x="3083" y="3108"/>
                    <a:pt x="3409" y="2833"/>
                    <a:pt x="3684" y="2482"/>
                  </a:cubicBezTo>
                  <a:cubicBezTo>
                    <a:pt x="4386" y="1579"/>
                    <a:pt x="3960" y="326"/>
                    <a:pt x="2832" y="51"/>
                  </a:cubicBezTo>
                  <a:cubicBezTo>
                    <a:pt x="2582" y="1"/>
                    <a:pt x="2306" y="26"/>
                    <a:pt x="2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55908" y="4671690"/>
              <a:ext cx="112950" cy="115826"/>
            </a:xfrm>
            <a:custGeom>
              <a:avLst/>
              <a:gdLst/>
              <a:ahLst/>
              <a:cxnLst/>
              <a:rect l="l" t="t" r="r" b="b"/>
              <a:pathLst>
                <a:path w="3535" h="3625" extrusionOk="0">
                  <a:moveTo>
                    <a:pt x="2187" y="1"/>
                  </a:moveTo>
                  <a:cubicBezTo>
                    <a:pt x="2128" y="1"/>
                    <a:pt x="2068" y="3"/>
                    <a:pt x="2006" y="8"/>
                  </a:cubicBezTo>
                  <a:cubicBezTo>
                    <a:pt x="1755" y="33"/>
                    <a:pt x="1479" y="109"/>
                    <a:pt x="1229" y="209"/>
                  </a:cubicBezTo>
                  <a:cubicBezTo>
                    <a:pt x="427" y="510"/>
                    <a:pt x="1" y="1161"/>
                    <a:pt x="76" y="1963"/>
                  </a:cubicBezTo>
                  <a:cubicBezTo>
                    <a:pt x="151" y="2790"/>
                    <a:pt x="677" y="3442"/>
                    <a:pt x="1354" y="3592"/>
                  </a:cubicBezTo>
                  <a:cubicBezTo>
                    <a:pt x="1463" y="3614"/>
                    <a:pt x="1570" y="3625"/>
                    <a:pt x="1675" y="3625"/>
                  </a:cubicBezTo>
                  <a:cubicBezTo>
                    <a:pt x="2297" y="3625"/>
                    <a:pt x="2844" y="3251"/>
                    <a:pt x="3209" y="2565"/>
                  </a:cubicBezTo>
                  <a:cubicBezTo>
                    <a:pt x="3409" y="2214"/>
                    <a:pt x="3534" y="1838"/>
                    <a:pt x="3484" y="1462"/>
                  </a:cubicBezTo>
                  <a:cubicBezTo>
                    <a:pt x="3484" y="502"/>
                    <a:pt x="3025" y="1"/>
                    <a:pt x="2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03046" y="4454607"/>
              <a:ext cx="136705" cy="125858"/>
            </a:xfrm>
            <a:custGeom>
              <a:avLst/>
              <a:gdLst/>
              <a:ahLst/>
              <a:cxnLst/>
              <a:rect l="l" t="t" r="r" b="b"/>
              <a:pathLst>
                <a:path w="3655" h="3365" extrusionOk="0">
                  <a:moveTo>
                    <a:pt x="2192" y="1"/>
                  </a:moveTo>
                  <a:cubicBezTo>
                    <a:pt x="2155" y="1"/>
                    <a:pt x="2118" y="2"/>
                    <a:pt x="2080" y="6"/>
                  </a:cubicBezTo>
                  <a:cubicBezTo>
                    <a:pt x="1053" y="106"/>
                    <a:pt x="25" y="557"/>
                    <a:pt x="0" y="1860"/>
                  </a:cubicBezTo>
                  <a:cubicBezTo>
                    <a:pt x="0" y="2662"/>
                    <a:pt x="702" y="3364"/>
                    <a:pt x="1529" y="3364"/>
                  </a:cubicBezTo>
                  <a:cubicBezTo>
                    <a:pt x="2582" y="3289"/>
                    <a:pt x="3434" y="2662"/>
                    <a:pt x="3559" y="1535"/>
                  </a:cubicBezTo>
                  <a:cubicBezTo>
                    <a:pt x="3655" y="745"/>
                    <a:pt x="2974" y="1"/>
                    <a:pt x="2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2281925" y="4751646"/>
            <a:ext cx="1171077" cy="396197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7888138" y="135675"/>
            <a:ext cx="615950" cy="612650"/>
          </a:xfrm>
          <a:custGeom>
            <a:avLst/>
            <a:gdLst/>
            <a:ahLst/>
            <a:cxnLst/>
            <a:rect l="l" t="t" r="r" b="b"/>
            <a:pathLst>
              <a:path w="24638" h="24506" extrusionOk="0">
                <a:moveTo>
                  <a:pt x="16620" y="1"/>
                </a:moveTo>
                <a:cubicBezTo>
                  <a:pt x="16159" y="1"/>
                  <a:pt x="15726" y="75"/>
                  <a:pt x="15264" y="75"/>
                </a:cubicBezTo>
                <a:cubicBezTo>
                  <a:pt x="13885" y="75"/>
                  <a:pt x="12933" y="827"/>
                  <a:pt x="12281" y="1980"/>
                </a:cubicBezTo>
                <a:cubicBezTo>
                  <a:pt x="11930" y="2631"/>
                  <a:pt x="11454" y="3233"/>
                  <a:pt x="11379" y="4060"/>
                </a:cubicBezTo>
                <a:cubicBezTo>
                  <a:pt x="11336" y="4360"/>
                  <a:pt x="11212" y="4505"/>
                  <a:pt x="11030" y="4505"/>
                </a:cubicBezTo>
                <a:cubicBezTo>
                  <a:pt x="10892" y="4505"/>
                  <a:pt x="10721" y="4422"/>
                  <a:pt x="10527" y="4260"/>
                </a:cubicBezTo>
                <a:cubicBezTo>
                  <a:pt x="10076" y="3884"/>
                  <a:pt x="9675" y="3483"/>
                  <a:pt x="9249" y="3132"/>
                </a:cubicBezTo>
                <a:cubicBezTo>
                  <a:pt x="8522" y="2581"/>
                  <a:pt x="7870" y="1980"/>
                  <a:pt x="6918" y="1829"/>
                </a:cubicBezTo>
                <a:cubicBezTo>
                  <a:pt x="6288" y="1728"/>
                  <a:pt x="5719" y="1675"/>
                  <a:pt x="5203" y="1675"/>
                </a:cubicBezTo>
                <a:cubicBezTo>
                  <a:pt x="2654" y="1675"/>
                  <a:pt x="1377" y="2947"/>
                  <a:pt x="376" y="5864"/>
                </a:cubicBezTo>
                <a:cubicBezTo>
                  <a:pt x="0" y="6992"/>
                  <a:pt x="0" y="8170"/>
                  <a:pt x="51" y="9348"/>
                </a:cubicBezTo>
                <a:cubicBezTo>
                  <a:pt x="201" y="11679"/>
                  <a:pt x="752" y="13960"/>
                  <a:pt x="1404" y="16190"/>
                </a:cubicBezTo>
                <a:cubicBezTo>
                  <a:pt x="2081" y="18471"/>
                  <a:pt x="3083" y="20626"/>
                  <a:pt x="4462" y="22556"/>
                </a:cubicBezTo>
                <a:cubicBezTo>
                  <a:pt x="5013" y="23333"/>
                  <a:pt x="5690" y="23985"/>
                  <a:pt x="6542" y="24386"/>
                </a:cubicBezTo>
                <a:cubicBezTo>
                  <a:pt x="6728" y="24467"/>
                  <a:pt x="6909" y="24505"/>
                  <a:pt x="7077" y="24505"/>
                </a:cubicBezTo>
                <a:cubicBezTo>
                  <a:pt x="7635" y="24505"/>
                  <a:pt x="8057" y="24088"/>
                  <a:pt x="8096" y="23433"/>
                </a:cubicBezTo>
                <a:cubicBezTo>
                  <a:pt x="8096" y="23233"/>
                  <a:pt x="8121" y="23007"/>
                  <a:pt x="8046" y="22832"/>
                </a:cubicBezTo>
                <a:cubicBezTo>
                  <a:pt x="7670" y="22055"/>
                  <a:pt x="7745" y="21027"/>
                  <a:pt x="6767" y="20551"/>
                </a:cubicBezTo>
                <a:cubicBezTo>
                  <a:pt x="6617" y="20476"/>
                  <a:pt x="6542" y="20225"/>
                  <a:pt x="6467" y="20050"/>
                </a:cubicBezTo>
                <a:cubicBezTo>
                  <a:pt x="5038" y="16767"/>
                  <a:pt x="4161" y="13333"/>
                  <a:pt x="4061" y="9724"/>
                </a:cubicBezTo>
                <a:cubicBezTo>
                  <a:pt x="4061" y="9348"/>
                  <a:pt x="4061" y="8972"/>
                  <a:pt x="4061" y="8621"/>
                </a:cubicBezTo>
                <a:cubicBezTo>
                  <a:pt x="4035" y="7944"/>
                  <a:pt x="4361" y="7468"/>
                  <a:pt x="4812" y="7042"/>
                </a:cubicBezTo>
                <a:cubicBezTo>
                  <a:pt x="4998" y="6856"/>
                  <a:pt x="5184" y="6769"/>
                  <a:pt x="5374" y="6769"/>
                </a:cubicBezTo>
                <a:cubicBezTo>
                  <a:pt x="5542" y="6769"/>
                  <a:pt x="5713" y="6837"/>
                  <a:pt x="5890" y="6967"/>
                </a:cubicBezTo>
                <a:cubicBezTo>
                  <a:pt x="6366" y="7318"/>
                  <a:pt x="6792" y="7744"/>
                  <a:pt x="7168" y="8220"/>
                </a:cubicBezTo>
                <a:cubicBezTo>
                  <a:pt x="8923" y="10275"/>
                  <a:pt x="10427" y="12506"/>
                  <a:pt x="11579" y="14987"/>
                </a:cubicBezTo>
                <a:cubicBezTo>
                  <a:pt x="12256" y="16441"/>
                  <a:pt x="13484" y="17143"/>
                  <a:pt x="14988" y="17493"/>
                </a:cubicBezTo>
                <a:cubicBezTo>
                  <a:pt x="15032" y="17502"/>
                  <a:pt x="15075" y="17506"/>
                  <a:pt x="15117" y="17506"/>
                </a:cubicBezTo>
                <a:cubicBezTo>
                  <a:pt x="15310" y="17506"/>
                  <a:pt x="15475" y="17417"/>
                  <a:pt x="15640" y="17293"/>
                </a:cubicBezTo>
                <a:cubicBezTo>
                  <a:pt x="15815" y="17143"/>
                  <a:pt x="15965" y="16967"/>
                  <a:pt x="16216" y="16917"/>
                </a:cubicBezTo>
                <a:cubicBezTo>
                  <a:pt x="16767" y="16792"/>
                  <a:pt x="16968" y="16340"/>
                  <a:pt x="17168" y="15864"/>
                </a:cubicBezTo>
                <a:cubicBezTo>
                  <a:pt x="17620" y="14812"/>
                  <a:pt x="17444" y="13809"/>
                  <a:pt x="17093" y="12832"/>
                </a:cubicBezTo>
                <a:cubicBezTo>
                  <a:pt x="16391" y="10852"/>
                  <a:pt x="16366" y="8772"/>
                  <a:pt x="16091" y="6741"/>
                </a:cubicBezTo>
                <a:cubicBezTo>
                  <a:pt x="16066" y="6566"/>
                  <a:pt x="16091" y="6391"/>
                  <a:pt x="16116" y="6240"/>
                </a:cubicBezTo>
                <a:cubicBezTo>
                  <a:pt x="16184" y="5900"/>
                  <a:pt x="16379" y="5698"/>
                  <a:pt x="16623" y="5698"/>
                </a:cubicBezTo>
                <a:cubicBezTo>
                  <a:pt x="16738" y="5698"/>
                  <a:pt x="16864" y="5743"/>
                  <a:pt x="16993" y="5839"/>
                </a:cubicBezTo>
                <a:cubicBezTo>
                  <a:pt x="17519" y="6190"/>
                  <a:pt x="18021" y="6591"/>
                  <a:pt x="18447" y="7042"/>
                </a:cubicBezTo>
                <a:cubicBezTo>
                  <a:pt x="19625" y="8371"/>
                  <a:pt x="20802" y="9674"/>
                  <a:pt x="21730" y="11203"/>
                </a:cubicBezTo>
                <a:cubicBezTo>
                  <a:pt x="21905" y="11478"/>
                  <a:pt x="22131" y="11729"/>
                  <a:pt x="22432" y="11904"/>
                </a:cubicBezTo>
                <a:cubicBezTo>
                  <a:pt x="22675" y="12049"/>
                  <a:pt x="22923" y="12117"/>
                  <a:pt x="23158" y="12117"/>
                </a:cubicBezTo>
                <a:cubicBezTo>
                  <a:pt x="23700" y="12117"/>
                  <a:pt x="24177" y="11756"/>
                  <a:pt x="24386" y="11127"/>
                </a:cubicBezTo>
                <a:cubicBezTo>
                  <a:pt x="24637" y="10426"/>
                  <a:pt x="24311" y="9849"/>
                  <a:pt x="24161" y="9198"/>
                </a:cubicBezTo>
                <a:cubicBezTo>
                  <a:pt x="23584" y="6541"/>
                  <a:pt x="22381" y="4185"/>
                  <a:pt x="20677" y="2080"/>
                </a:cubicBezTo>
                <a:cubicBezTo>
                  <a:pt x="19750" y="927"/>
                  <a:pt x="18572" y="200"/>
                  <a:pt x="17043" y="25"/>
                </a:cubicBezTo>
                <a:cubicBezTo>
                  <a:pt x="16898" y="7"/>
                  <a:pt x="16758" y="1"/>
                  <a:pt x="16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7702663" y="816325"/>
            <a:ext cx="521975" cy="365625"/>
          </a:xfrm>
          <a:custGeom>
            <a:avLst/>
            <a:gdLst/>
            <a:ahLst/>
            <a:cxnLst/>
            <a:rect l="l" t="t" r="r" b="b"/>
            <a:pathLst>
              <a:path w="20879" h="14625" extrusionOk="0">
                <a:moveTo>
                  <a:pt x="3295" y="1"/>
                </a:moveTo>
                <a:cubicBezTo>
                  <a:pt x="3037" y="1"/>
                  <a:pt x="2832" y="154"/>
                  <a:pt x="2657" y="368"/>
                </a:cubicBezTo>
                <a:cubicBezTo>
                  <a:pt x="2532" y="518"/>
                  <a:pt x="2432" y="694"/>
                  <a:pt x="2332" y="869"/>
                </a:cubicBezTo>
                <a:cubicBezTo>
                  <a:pt x="1705" y="2222"/>
                  <a:pt x="1003" y="3576"/>
                  <a:pt x="577" y="5004"/>
                </a:cubicBezTo>
                <a:cubicBezTo>
                  <a:pt x="377" y="5606"/>
                  <a:pt x="226" y="6232"/>
                  <a:pt x="151" y="6859"/>
                </a:cubicBezTo>
                <a:cubicBezTo>
                  <a:pt x="1" y="8087"/>
                  <a:pt x="978" y="9641"/>
                  <a:pt x="2131" y="9917"/>
                </a:cubicBezTo>
                <a:cubicBezTo>
                  <a:pt x="2398" y="9973"/>
                  <a:pt x="2665" y="10001"/>
                  <a:pt x="2932" y="10001"/>
                </a:cubicBezTo>
                <a:cubicBezTo>
                  <a:pt x="3490" y="10001"/>
                  <a:pt x="4044" y="9878"/>
                  <a:pt x="4587" y="9641"/>
                </a:cubicBezTo>
                <a:cubicBezTo>
                  <a:pt x="4961" y="9464"/>
                  <a:pt x="5188" y="9360"/>
                  <a:pt x="5350" y="9360"/>
                </a:cubicBezTo>
                <a:cubicBezTo>
                  <a:pt x="5601" y="9360"/>
                  <a:pt x="5697" y="9608"/>
                  <a:pt x="5941" y="10217"/>
                </a:cubicBezTo>
                <a:cubicBezTo>
                  <a:pt x="6414" y="11442"/>
                  <a:pt x="7388" y="12114"/>
                  <a:pt x="8481" y="12114"/>
                </a:cubicBezTo>
                <a:cubicBezTo>
                  <a:pt x="9065" y="12114"/>
                  <a:pt x="9683" y="11922"/>
                  <a:pt x="10277" y="11521"/>
                </a:cubicBezTo>
                <a:cubicBezTo>
                  <a:pt x="10452" y="11389"/>
                  <a:pt x="10608" y="11181"/>
                  <a:pt x="10879" y="11181"/>
                </a:cubicBezTo>
                <a:cubicBezTo>
                  <a:pt x="10918" y="11181"/>
                  <a:pt x="10959" y="11185"/>
                  <a:pt x="11003" y="11195"/>
                </a:cubicBezTo>
                <a:cubicBezTo>
                  <a:pt x="11154" y="11696"/>
                  <a:pt x="11279" y="12197"/>
                  <a:pt x="11480" y="12674"/>
                </a:cubicBezTo>
                <a:cubicBezTo>
                  <a:pt x="11881" y="13601"/>
                  <a:pt x="12557" y="14353"/>
                  <a:pt x="13535" y="14553"/>
                </a:cubicBezTo>
                <a:cubicBezTo>
                  <a:pt x="13767" y="14601"/>
                  <a:pt x="13998" y="14625"/>
                  <a:pt x="14229" y="14625"/>
                </a:cubicBezTo>
                <a:cubicBezTo>
                  <a:pt x="14847" y="14625"/>
                  <a:pt x="15457" y="14456"/>
                  <a:pt x="16041" y="14127"/>
                </a:cubicBezTo>
                <a:cubicBezTo>
                  <a:pt x="17520" y="13325"/>
                  <a:pt x="18698" y="12222"/>
                  <a:pt x="19550" y="10794"/>
                </a:cubicBezTo>
                <a:cubicBezTo>
                  <a:pt x="20201" y="9741"/>
                  <a:pt x="20703" y="8613"/>
                  <a:pt x="20828" y="7360"/>
                </a:cubicBezTo>
                <a:cubicBezTo>
                  <a:pt x="20878" y="6834"/>
                  <a:pt x="20803" y="6333"/>
                  <a:pt x="20577" y="5882"/>
                </a:cubicBezTo>
                <a:cubicBezTo>
                  <a:pt x="20459" y="5618"/>
                  <a:pt x="20250" y="5486"/>
                  <a:pt x="20027" y="5486"/>
                </a:cubicBezTo>
                <a:cubicBezTo>
                  <a:pt x="19827" y="5486"/>
                  <a:pt x="19616" y="5593"/>
                  <a:pt x="19450" y="5806"/>
                </a:cubicBezTo>
                <a:cubicBezTo>
                  <a:pt x="19349" y="5932"/>
                  <a:pt x="19299" y="6082"/>
                  <a:pt x="19249" y="6257"/>
                </a:cubicBezTo>
                <a:cubicBezTo>
                  <a:pt x="18572" y="8237"/>
                  <a:pt x="17094" y="9491"/>
                  <a:pt x="15389" y="10543"/>
                </a:cubicBezTo>
                <a:cubicBezTo>
                  <a:pt x="15148" y="10688"/>
                  <a:pt x="14945" y="10758"/>
                  <a:pt x="14782" y="10758"/>
                </a:cubicBezTo>
                <a:cubicBezTo>
                  <a:pt x="14437" y="10758"/>
                  <a:pt x="14270" y="10445"/>
                  <a:pt x="14287" y="9866"/>
                </a:cubicBezTo>
                <a:cubicBezTo>
                  <a:pt x="14312" y="9691"/>
                  <a:pt x="14362" y="9541"/>
                  <a:pt x="14387" y="9365"/>
                </a:cubicBezTo>
                <a:cubicBezTo>
                  <a:pt x="14713" y="7811"/>
                  <a:pt x="15038" y="6257"/>
                  <a:pt x="15389" y="4704"/>
                </a:cubicBezTo>
                <a:cubicBezTo>
                  <a:pt x="15439" y="4403"/>
                  <a:pt x="15439" y="4102"/>
                  <a:pt x="15414" y="3801"/>
                </a:cubicBezTo>
                <a:cubicBezTo>
                  <a:pt x="15389" y="3325"/>
                  <a:pt x="15089" y="2999"/>
                  <a:pt x="14663" y="2849"/>
                </a:cubicBezTo>
                <a:cubicBezTo>
                  <a:pt x="14490" y="2782"/>
                  <a:pt x="14317" y="2744"/>
                  <a:pt x="14148" y="2744"/>
                </a:cubicBezTo>
                <a:cubicBezTo>
                  <a:pt x="13874" y="2744"/>
                  <a:pt x="13607" y="2842"/>
                  <a:pt x="13359" y="3074"/>
                </a:cubicBezTo>
                <a:cubicBezTo>
                  <a:pt x="12983" y="3450"/>
                  <a:pt x="12658" y="3876"/>
                  <a:pt x="12457" y="4378"/>
                </a:cubicBezTo>
                <a:cubicBezTo>
                  <a:pt x="12081" y="5355"/>
                  <a:pt x="11530" y="6232"/>
                  <a:pt x="10953" y="7085"/>
                </a:cubicBezTo>
                <a:cubicBezTo>
                  <a:pt x="10527" y="7686"/>
                  <a:pt x="10051" y="8237"/>
                  <a:pt x="9449" y="8689"/>
                </a:cubicBezTo>
                <a:cubicBezTo>
                  <a:pt x="9321" y="8781"/>
                  <a:pt x="9165" y="8886"/>
                  <a:pt x="8992" y="8886"/>
                </a:cubicBezTo>
                <a:cubicBezTo>
                  <a:pt x="8929" y="8886"/>
                  <a:pt x="8864" y="8872"/>
                  <a:pt x="8798" y="8839"/>
                </a:cubicBezTo>
                <a:cubicBezTo>
                  <a:pt x="8522" y="8714"/>
                  <a:pt x="8472" y="8438"/>
                  <a:pt x="8472" y="8162"/>
                </a:cubicBezTo>
                <a:cubicBezTo>
                  <a:pt x="8472" y="8012"/>
                  <a:pt x="8522" y="7836"/>
                  <a:pt x="8547" y="7686"/>
                </a:cubicBezTo>
                <a:cubicBezTo>
                  <a:pt x="8748" y="6558"/>
                  <a:pt x="9174" y="5506"/>
                  <a:pt x="9550" y="4453"/>
                </a:cubicBezTo>
                <a:cubicBezTo>
                  <a:pt x="9876" y="3501"/>
                  <a:pt x="10201" y="2548"/>
                  <a:pt x="10126" y="1521"/>
                </a:cubicBezTo>
                <a:cubicBezTo>
                  <a:pt x="10076" y="819"/>
                  <a:pt x="9800" y="618"/>
                  <a:pt x="9099" y="568"/>
                </a:cubicBezTo>
                <a:cubicBezTo>
                  <a:pt x="9063" y="566"/>
                  <a:pt x="9029" y="565"/>
                  <a:pt x="8995" y="565"/>
                </a:cubicBezTo>
                <a:cubicBezTo>
                  <a:pt x="8619" y="565"/>
                  <a:pt x="8320" y="693"/>
                  <a:pt x="8021" y="969"/>
                </a:cubicBezTo>
                <a:cubicBezTo>
                  <a:pt x="7520" y="1420"/>
                  <a:pt x="7194" y="1997"/>
                  <a:pt x="6868" y="2598"/>
                </a:cubicBezTo>
                <a:cubicBezTo>
                  <a:pt x="6216" y="3701"/>
                  <a:pt x="5665" y="4879"/>
                  <a:pt x="4838" y="5907"/>
                </a:cubicBezTo>
                <a:cubicBezTo>
                  <a:pt x="4412" y="6408"/>
                  <a:pt x="3911" y="6784"/>
                  <a:pt x="3284" y="6909"/>
                </a:cubicBezTo>
                <a:cubicBezTo>
                  <a:pt x="3191" y="6934"/>
                  <a:pt x="3107" y="6946"/>
                  <a:pt x="3031" y="6946"/>
                </a:cubicBezTo>
                <a:cubicBezTo>
                  <a:pt x="2719" y="6946"/>
                  <a:pt x="2552" y="6741"/>
                  <a:pt x="2532" y="6358"/>
                </a:cubicBezTo>
                <a:cubicBezTo>
                  <a:pt x="2532" y="6207"/>
                  <a:pt x="2557" y="6032"/>
                  <a:pt x="2607" y="5882"/>
                </a:cubicBezTo>
                <a:cubicBezTo>
                  <a:pt x="2833" y="4503"/>
                  <a:pt x="3334" y="3175"/>
                  <a:pt x="3710" y="1846"/>
                </a:cubicBezTo>
                <a:cubicBezTo>
                  <a:pt x="3785" y="1521"/>
                  <a:pt x="3911" y="1195"/>
                  <a:pt x="3936" y="869"/>
                </a:cubicBezTo>
                <a:cubicBezTo>
                  <a:pt x="3986" y="518"/>
                  <a:pt x="3886" y="192"/>
                  <a:pt x="3535" y="42"/>
                </a:cubicBezTo>
                <a:cubicBezTo>
                  <a:pt x="3450" y="14"/>
                  <a:pt x="3370" y="1"/>
                  <a:pt x="32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668213" y="898975"/>
            <a:ext cx="356550" cy="388975"/>
          </a:xfrm>
          <a:custGeom>
            <a:avLst/>
            <a:gdLst/>
            <a:ahLst/>
            <a:cxnLst/>
            <a:rect l="l" t="t" r="r" b="b"/>
            <a:pathLst>
              <a:path w="14262" h="15559" extrusionOk="0">
                <a:moveTo>
                  <a:pt x="5740" y="0"/>
                </a:moveTo>
                <a:cubicBezTo>
                  <a:pt x="5176" y="0"/>
                  <a:pt x="4612" y="69"/>
                  <a:pt x="4061" y="220"/>
                </a:cubicBezTo>
                <a:cubicBezTo>
                  <a:pt x="2707" y="596"/>
                  <a:pt x="1930" y="1648"/>
                  <a:pt x="1279" y="2776"/>
                </a:cubicBezTo>
                <a:cubicBezTo>
                  <a:pt x="452" y="4180"/>
                  <a:pt x="326" y="5758"/>
                  <a:pt x="151" y="7312"/>
                </a:cubicBezTo>
                <a:cubicBezTo>
                  <a:pt x="1" y="8465"/>
                  <a:pt x="151" y="9643"/>
                  <a:pt x="201" y="10796"/>
                </a:cubicBezTo>
                <a:cubicBezTo>
                  <a:pt x="276" y="12074"/>
                  <a:pt x="602" y="13353"/>
                  <a:pt x="1128" y="14556"/>
                </a:cubicBezTo>
                <a:cubicBezTo>
                  <a:pt x="1454" y="15282"/>
                  <a:pt x="2056" y="15558"/>
                  <a:pt x="2833" y="15558"/>
                </a:cubicBezTo>
                <a:cubicBezTo>
                  <a:pt x="3610" y="15533"/>
                  <a:pt x="4286" y="15282"/>
                  <a:pt x="4487" y="14505"/>
                </a:cubicBezTo>
                <a:cubicBezTo>
                  <a:pt x="4712" y="13628"/>
                  <a:pt x="5013" y="12751"/>
                  <a:pt x="4988" y="11774"/>
                </a:cubicBezTo>
                <a:cubicBezTo>
                  <a:pt x="4963" y="10520"/>
                  <a:pt x="4612" y="9267"/>
                  <a:pt x="4737" y="7889"/>
                </a:cubicBezTo>
                <a:cubicBezTo>
                  <a:pt x="4612" y="7137"/>
                  <a:pt x="4788" y="6335"/>
                  <a:pt x="4938" y="5508"/>
                </a:cubicBezTo>
                <a:cubicBezTo>
                  <a:pt x="5124" y="4617"/>
                  <a:pt x="5515" y="4207"/>
                  <a:pt x="6185" y="4207"/>
                </a:cubicBezTo>
                <a:cubicBezTo>
                  <a:pt x="6419" y="4207"/>
                  <a:pt x="6687" y="4257"/>
                  <a:pt x="6993" y="4355"/>
                </a:cubicBezTo>
                <a:cubicBezTo>
                  <a:pt x="7444" y="4480"/>
                  <a:pt x="7845" y="4681"/>
                  <a:pt x="8221" y="5007"/>
                </a:cubicBezTo>
                <a:cubicBezTo>
                  <a:pt x="9600" y="6159"/>
                  <a:pt x="10702" y="7488"/>
                  <a:pt x="10978" y="9368"/>
                </a:cubicBezTo>
                <a:cubicBezTo>
                  <a:pt x="11082" y="9991"/>
                  <a:pt x="11583" y="10339"/>
                  <a:pt x="12180" y="10339"/>
                </a:cubicBezTo>
                <a:cubicBezTo>
                  <a:pt x="12303" y="10339"/>
                  <a:pt x="12429" y="10325"/>
                  <a:pt x="12557" y="10295"/>
                </a:cubicBezTo>
                <a:cubicBezTo>
                  <a:pt x="13635" y="10044"/>
                  <a:pt x="14261" y="8941"/>
                  <a:pt x="14061" y="7738"/>
                </a:cubicBezTo>
                <a:cubicBezTo>
                  <a:pt x="13785" y="6084"/>
                  <a:pt x="13108" y="4656"/>
                  <a:pt x="12031" y="3352"/>
                </a:cubicBezTo>
                <a:cubicBezTo>
                  <a:pt x="10778" y="1874"/>
                  <a:pt x="9374" y="671"/>
                  <a:pt x="7419" y="195"/>
                </a:cubicBezTo>
                <a:cubicBezTo>
                  <a:pt x="6868" y="69"/>
                  <a:pt x="6304" y="0"/>
                  <a:pt x="57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56438" y="657575"/>
            <a:ext cx="258800" cy="243150"/>
          </a:xfrm>
          <a:custGeom>
            <a:avLst/>
            <a:gdLst/>
            <a:ahLst/>
            <a:cxnLst/>
            <a:rect l="l" t="t" r="r" b="b"/>
            <a:pathLst>
              <a:path w="10352" h="9726" extrusionOk="0">
                <a:moveTo>
                  <a:pt x="3661" y="0"/>
                </a:moveTo>
                <a:cubicBezTo>
                  <a:pt x="2554" y="0"/>
                  <a:pt x="1993" y="510"/>
                  <a:pt x="1504" y="1254"/>
                </a:cubicBezTo>
                <a:cubicBezTo>
                  <a:pt x="451" y="2808"/>
                  <a:pt x="426" y="4663"/>
                  <a:pt x="0" y="6342"/>
                </a:cubicBezTo>
                <a:cubicBezTo>
                  <a:pt x="151" y="7244"/>
                  <a:pt x="226" y="8096"/>
                  <a:pt x="577" y="8898"/>
                </a:cubicBezTo>
                <a:cubicBezTo>
                  <a:pt x="852" y="9550"/>
                  <a:pt x="1279" y="9700"/>
                  <a:pt x="1905" y="9725"/>
                </a:cubicBezTo>
                <a:cubicBezTo>
                  <a:pt x="2532" y="9725"/>
                  <a:pt x="2933" y="9424"/>
                  <a:pt x="3133" y="8898"/>
                </a:cubicBezTo>
                <a:cubicBezTo>
                  <a:pt x="3359" y="8272"/>
                  <a:pt x="3559" y="7645"/>
                  <a:pt x="3584" y="6943"/>
                </a:cubicBezTo>
                <a:cubicBezTo>
                  <a:pt x="3609" y="6091"/>
                  <a:pt x="3710" y="5239"/>
                  <a:pt x="3935" y="4387"/>
                </a:cubicBezTo>
                <a:cubicBezTo>
                  <a:pt x="4075" y="3907"/>
                  <a:pt x="4224" y="3675"/>
                  <a:pt x="4489" y="3675"/>
                </a:cubicBezTo>
                <a:cubicBezTo>
                  <a:pt x="4653" y="3675"/>
                  <a:pt x="4861" y="3763"/>
                  <a:pt x="5138" y="3936"/>
                </a:cubicBezTo>
                <a:cubicBezTo>
                  <a:pt x="5865" y="4412"/>
                  <a:pt x="6492" y="5013"/>
                  <a:pt x="7018" y="5715"/>
                </a:cubicBezTo>
                <a:cubicBezTo>
                  <a:pt x="7494" y="6342"/>
                  <a:pt x="7945" y="7018"/>
                  <a:pt x="8446" y="7645"/>
                </a:cubicBezTo>
                <a:cubicBezTo>
                  <a:pt x="8694" y="7943"/>
                  <a:pt x="8936" y="8087"/>
                  <a:pt x="9181" y="8087"/>
                </a:cubicBezTo>
                <a:cubicBezTo>
                  <a:pt x="9431" y="8087"/>
                  <a:pt x="9684" y="7936"/>
                  <a:pt x="9950" y="7645"/>
                </a:cubicBezTo>
                <a:cubicBezTo>
                  <a:pt x="10226" y="7319"/>
                  <a:pt x="10351" y="6993"/>
                  <a:pt x="10226" y="6542"/>
                </a:cubicBezTo>
                <a:cubicBezTo>
                  <a:pt x="9800" y="4813"/>
                  <a:pt x="8898" y="3359"/>
                  <a:pt x="7770" y="2031"/>
                </a:cubicBezTo>
                <a:cubicBezTo>
                  <a:pt x="6868" y="928"/>
                  <a:pt x="5690" y="277"/>
                  <a:pt x="4311" y="51"/>
                </a:cubicBezTo>
                <a:cubicBezTo>
                  <a:pt x="4075" y="17"/>
                  <a:pt x="3859" y="0"/>
                  <a:pt x="366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407563" y="943675"/>
            <a:ext cx="208675" cy="223350"/>
          </a:xfrm>
          <a:custGeom>
            <a:avLst/>
            <a:gdLst/>
            <a:ahLst/>
            <a:cxnLst/>
            <a:rect l="l" t="t" r="r" b="b"/>
            <a:pathLst>
              <a:path w="8347" h="8934" extrusionOk="0">
                <a:moveTo>
                  <a:pt x="3178" y="0"/>
                </a:moveTo>
                <a:cubicBezTo>
                  <a:pt x="2375" y="0"/>
                  <a:pt x="1576" y="361"/>
                  <a:pt x="1103" y="1038"/>
                </a:cubicBezTo>
                <a:cubicBezTo>
                  <a:pt x="376" y="2066"/>
                  <a:pt x="76" y="3244"/>
                  <a:pt x="0" y="4497"/>
                </a:cubicBezTo>
                <a:cubicBezTo>
                  <a:pt x="76" y="5625"/>
                  <a:pt x="301" y="6727"/>
                  <a:pt x="727" y="7780"/>
                </a:cubicBezTo>
                <a:cubicBezTo>
                  <a:pt x="878" y="8131"/>
                  <a:pt x="1128" y="8407"/>
                  <a:pt x="1429" y="8632"/>
                </a:cubicBezTo>
                <a:cubicBezTo>
                  <a:pt x="1687" y="8837"/>
                  <a:pt x="1983" y="8934"/>
                  <a:pt x="2269" y="8934"/>
                </a:cubicBezTo>
                <a:cubicBezTo>
                  <a:pt x="2791" y="8934"/>
                  <a:pt x="3281" y="8613"/>
                  <a:pt x="3459" y="8031"/>
                </a:cubicBezTo>
                <a:cubicBezTo>
                  <a:pt x="3609" y="7580"/>
                  <a:pt x="3735" y="7078"/>
                  <a:pt x="3760" y="6577"/>
                </a:cubicBezTo>
                <a:cubicBezTo>
                  <a:pt x="3760" y="6051"/>
                  <a:pt x="3860" y="5524"/>
                  <a:pt x="3960" y="4998"/>
                </a:cubicBezTo>
                <a:cubicBezTo>
                  <a:pt x="3985" y="4772"/>
                  <a:pt x="4111" y="4547"/>
                  <a:pt x="4386" y="4497"/>
                </a:cubicBezTo>
                <a:cubicBezTo>
                  <a:pt x="4410" y="4491"/>
                  <a:pt x="4433" y="4489"/>
                  <a:pt x="4455" y="4489"/>
                </a:cubicBezTo>
                <a:cubicBezTo>
                  <a:pt x="4638" y="4489"/>
                  <a:pt x="4748" y="4666"/>
                  <a:pt x="4838" y="4823"/>
                </a:cubicBezTo>
                <a:cubicBezTo>
                  <a:pt x="4963" y="4973"/>
                  <a:pt x="5088" y="5123"/>
                  <a:pt x="5188" y="5299"/>
                </a:cubicBezTo>
                <a:cubicBezTo>
                  <a:pt x="5439" y="5775"/>
                  <a:pt x="5865" y="6001"/>
                  <a:pt x="6291" y="6251"/>
                </a:cubicBezTo>
                <a:cubicBezTo>
                  <a:pt x="6483" y="6366"/>
                  <a:pt x="6663" y="6415"/>
                  <a:pt x="6833" y="6415"/>
                </a:cubicBezTo>
                <a:cubicBezTo>
                  <a:pt x="7107" y="6415"/>
                  <a:pt x="7353" y="6287"/>
                  <a:pt x="7569" y="6101"/>
                </a:cubicBezTo>
                <a:cubicBezTo>
                  <a:pt x="7995" y="5750"/>
                  <a:pt x="8346" y="5374"/>
                  <a:pt x="8196" y="4747"/>
                </a:cubicBezTo>
                <a:cubicBezTo>
                  <a:pt x="7795" y="3194"/>
                  <a:pt x="6993" y="1940"/>
                  <a:pt x="5640" y="1063"/>
                </a:cubicBezTo>
                <a:cubicBezTo>
                  <a:pt x="5289" y="813"/>
                  <a:pt x="4888" y="612"/>
                  <a:pt x="4537" y="386"/>
                </a:cubicBezTo>
                <a:cubicBezTo>
                  <a:pt x="4127" y="126"/>
                  <a:pt x="3652" y="0"/>
                  <a:pt x="3178" y="0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260938" y="1271425"/>
            <a:ext cx="239375" cy="180050"/>
          </a:xfrm>
          <a:custGeom>
            <a:avLst/>
            <a:gdLst/>
            <a:ahLst/>
            <a:cxnLst/>
            <a:rect l="l" t="t" r="r" b="b"/>
            <a:pathLst>
              <a:path w="9575" h="7202" extrusionOk="0">
                <a:moveTo>
                  <a:pt x="3976" y="1"/>
                </a:moveTo>
                <a:cubicBezTo>
                  <a:pt x="2569" y="1"/>
                  <a:pt x="1216" y="820"/>
                  <a:pt x="477" y="2264"/>
                </a:cubicBezTo>
                <a:cubicBezTo>
                  <a:pt x="251" y="2715"/>
                  <a:pt x="276" y="3241"/>
                  <a:pt x="1" y="3642"/>
                </a:cubicBezTo>
                <a:cubicBezTo>
                  <a:pt x="1" y="4319"/>
                  <a:pt x="26" y="4971"/>
                  <a:pt x="151" y="5648"/>
                </a:cubicBezTo>
                <a:cubicBezTo>
                  <a:pt x="352" y="6851"/>
                  <a:pt x="552" y="7101"/>
                  <a:pt x="1780" y="7201"/>
                </a:cubicBezTo>
                <a:cubicBezTo>
                  <a:pt x="2106" y="7026"/>
                  <a:pt x="2357" y="6750"/>
                  <a:pt x="2532" y="6450"/>
                </a:cubicBezTo>
                <a:cubicBezTo>
                  <a:pt x="2808" y="5973"/>
                  <a:pt x="3058" y="5522"/>
                  <a:pt x="3334" y="5046"/>
                </a:cubicBezTo>
                <a:cubicBezTo>
                  <a:pt x="3773" y="4274"/>
                  <a:pt x="4008" y="3905"/>
                  <a:pt x="4311" y="3905"/>
                </a:cubicBezTo>
                <a:cubicBezTo>
                  <a:pt x="4579" y="3905"/>
                  <a:pt x="4900" y="4193"/>
                  <a:pt x="5464" y="4745"/>
                </a:cubicBezTo>
                <a:cubicBezTo>
                  <a:pt x="6066" y="5322"/>
                  <a:pt x="6592" y="5973"/>
                  <a:pt x="7094" y="6625"/>
                </a:cubicBezTo>
                <a:cubicBezTo>
                  <a:pt x="7355" y="6966"/>
                  <a:pt x="7680" y="7195"/>
                  <a:pt x="8083" y="7195"/>
                </a:cubicBezTo>
                <a:cubicBezTo>
                  <a:pt x="8183" y="7195"/>
                  <a:pt x="8287" y="7181"/>
                  <a:pt x="8397" y="7151"/>
                </a:cubicBezTo>
                <a:cubicBezTo>
                  <a:pt x="8973" y="7001"/>
                  <a:pt x="9299" y="6625"/>
                  <a:pt x="9449" y="6074"/>
                </a:cubicBezTo>
                <a:cubicBezTo>
                  <a:pt x="9575" y="5673"/>
                  <a:pt x="9550" y="5297"/>
                  <a:pt x="9449" y="4896"/>
                </a:cubicBezTo>
                <a:cubicBezTo>
                  <a:pt x="8898" y="2916"/>
                  <a:pt x="7595" y="1562"/>
                  <a:pt x="5890" y="535"/>
                </a:cubicBezTo>
                <a:cubicBezTo>
                  <a:pt x="5277" y="173"/>
                  <a:pt x="4621" y="1"/>
                  <a:pt x="3976" y="1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219413" y="4440213"/>
            <a:ext cx="575225" cy="1006350"/>
          </a:xfrm>
          <a:custGeom>
            <a:avLst/>
            <a:gdLst/>
            <a:ahLst/>
            <a:cxnLst/>
            <a:rect l="l" t="t" r="r" b="b"/>
            <a:pathLst>
              <a:path w="23009" h="40254" extrusionOk="0">
                <a:moveTo>
                  <a:pt x="12534" y="15239"/>
                </a:moveTo>
                <a:cubicBezTo>
                  <a:pt x="12570" y="15239"/>
                  <a:pt x="12611" y="15247"/>
                  <a:pt x="12657" y="15265"/>
                </a:cubicBezTo>
                <a:cubicBezTo>
                  <a:pt x="12858" y="15316"/>
                  <a:pt x="12908" y="15516"/>
                  <a:pt x="12833" y="15666"/>
                </a:cubicBezTo>
                <a:cubicBezTo>
                  <a:pt x="12432" y="16569"/>
                  <a:pt x="12381" y="17621"/>
                  <a:pt x="11655" y="18373"/>
                </a:cubicBezTo>
                <a:cubicBezTo>
                  <a:pt x="11855" y="17446"/>
                  <a:pt x="12056" y="16519"/>
                  <a:pt x="12256" y="15566"/>
                </a:cubicBezTo>
                <a:cubicBezTo>
                  <a:pt x="12297" y="15403"/>
                  <a:pt x="12371" y="15239"/>
                  <a:pt x="12534" y="15239"/>
                </a:cubicBezTo>
                <a:close/>
                <a:moveTo>
                  <a:pt x="21003" y="21230"/>
                </a:moveTo>
                <a:cubicBezTo>
                  <a:pt x="20727" y="23336"/>
                  <a:pt x="20427" y="25416"/>
                  <a:pt x="19725" y="27421"/>
                </a:cubicBezTo>
                <a:cubicBezTo>
                  <a:pt x="20051" y="25341"/>
                  <a:pt x="20226" y="23235"/>
                  <a:pt x="21003" y="21230"/>
                </a:cubicBezTo>
                <a:close/>
                <a:moveTo>
                  <a:pt x="17068" y="26544"/>
                </a:moveTo>
                <a:lnTo>
                  <a:pt x="17068" y="26544"/>
                </a:lnTo>
                <a:cubicBezTo>
                  <a:pt x="17469" y="27070"/>
                  <a:pt x="17168" y="27521"/>
                  <a:pt x="16843" y="28173"/>
                </a:cubicBezTo>
                <a:cubicBezTo>
                  <a:pt x="16567" y="27396"/>
                  <a:pt x="16943" y="26995"/>
                  <a:pt x="17068" y="26544"/>
                </a:cubicBezTo>
                <a:close/>
                <a:moveTo>
                  <a:pt x="14737" y="27321"/>
                </a:moveTo>
                <a:cubicBezTo>
                  <a:pt x="14988" y="27747"/>
                  <a:pt x="14662" y="28022"/>
                  <a:pt x="14562" y="28423"/>
                </a:cubicBezTo>
                <a:cubicBezTo>
                  <a:pt x="14236" y="27847"/>
                  <a:pt x="14236" y="27847"/>
                  <a:pt x="14737" y="27321"/>
                </a:cubicBezTo>
                <a:close/>
                <a:moveTo>
                  <a:pt x="7544" y="27246"/>
                </a:moveTo>
                <a:cubicBezTo>
                  <a:pt x="7695" y="27847"/>
                  <a:pt x="7369" y="28323"/>
                  <a:pt x="7244" y="28875"/>
                </a:cubicBezTo>
                <a:cubicBezTo>
                  <a:pt x="7093" y="29601"/>
                  <a:pt x="6843" y="30328"/>
                  <a:pt x="6617" y="31055"/>
                </a:cubicBezTo>
                <a:cubicBezTo>
                  <a:pt x="6596" y="31181"/>
                  <a:pt x="6523" y="31324"/>
                  <a:pt x="6382" y="31324"/>
                </a:cubicBezTo>
                <a:cubicBezTo>
                  <a:pt x="6355" y="31324"/>
                  <a:pt x="6324" y="31318"/>
                  <a:pt x="6291" y="31306"/>
                </a:cubicBezTo>
                <a:cubicBezTo>
                  <a:pt x="6116" y="31256"/>
                  <a:pt x="6066" y="31080"/>
                  <a:pt x="6091" y="30905"/>
                </a:cubicBezTo>
                <a:cubicBezTo>
                  <a:pt x="6091" y="30804"/>
                  <a:pt x="6141" y="30729"/>
                  <a:pt x="6166" y="30629"/>
                </a:cubicBezTo>
                <a:cubicBezTo>
                  <a:pt x="6567" y="29476"/>
                  <a:pt x="6968" y="28323"/>
                  <a:pt x="7544" y="27246"/>
                </a:cubicBezTo>
                <a:close/>
                <a:moveTo>
                  <a:pt x="6066" y="31682"/>
                </a:moveTo>
                <a:cubicBezTo>
                  <a:pt x="6291" y="31682"/>
                  <a:pt x="6442" y="31782"/>
                  <a:pt x="6341" y="32032"/>
                </a:cubicBezTo>
                <a:cubicBezTo>
                  <a:pt x="6241" y="32283"/>
                  <a:pt x="6266" y="32634"/>
                  <a:pt x="5865" y="32659"/>
                </a:cubicBezTo>
                <a:cubicBezTo>
                  <a:pt x="5815" y="32433"/>
                  <a:pt x="5715" y="32233"/>
                  <a:pt x="5690" y="32007"/>
                </a:cubicBezTo>
                <a:cubicBezTo>
                  <a:pt x="5665" y="31757"/>
                  <a:pt x="5840" y="31682"/>
                  <a:pt x="6066" y="31682"/>
                </a:cubicBezTo>
                <a:close/>
                <a:moveTo>
                  <a:pt x="5865" y="32659"/>
                </a:moveTo>
                <a:lnTo>
                  <a:pt x="5865" y="32659"/>
                </a:lnTo>
                <a:cubicBezTo>
                  <a:pt x="5840" y="32684"/>
                  <a:pt x="5815" y="32734"/>
                  <a:pt x="5815" y="32734"/>
                </a:cubicBezTo>
                <a:cubicBezTo>
                  <a:pt x="5740" y="32734"/>
                  <a:pt x="5765" y="32684"/>
                  <a:pt x="5865" y="32659"/>
                </a:cubicBezTo>
                <a:close/>
                <a:moveTo>
                  <a:pt x="2431" y="34489"/>
                </a:moveTo>
                <a:lnTo>
                  <a:pt x="2431" y="34489"/>
                </a:lnTo>
                <a:cubicBezTo>
                  <a:pt x="2782" y="34940"/>
                  <a:pt x="2757" y="35291"/>
                  <a:pt x="2381" y="35591"/>
                </a:cubicBezTo>
                <a:cubicBezTo>
                  <a:pt x="2352" y="35611"/>
                  <a:pt x="2316" y="35623"/>
                  <a:pt x="2279" y="35623"/>
                </a:cubicBezTo>
                <a:cubicBezTo>
                  <a:pt x="2220" y="35623"/>
                  <a:pt x="2161" y="35593"/>
                  <a:pt x="2131" y="35516"/>
                </a:cubicBezTo>
                <a:cubicBezTo>
                  <a:pt x="1955" y="35115"/>
                  <a:pt x="2106" y="34814"/>
                  <a:pt x="2431" y="34489"/>
                </a:cubicBezTo>
                <a:close/>
                <a:moveTo>
                  <a:pt x="7917" y="1"/>
                </a:moveTo>
                <a:cubicBezTo>
                  <a:pt x="7902" y="1"/>
                  <a:pt x="7886" y="1"/>
                  <a:pt x="7870" y="2"/>
                </a:cubicBezTo>
                <a:cubicBezTo>
                  <a:pt x="7594" y="52"/>
                  <a:pt x="7469" y="253"/>
                  <a:pt x="7469" y="504"/>
                </a:cubicBezTo>
                <a:cubicBezTo>
                  <a:pt x="7494" y="1255"/>
                  <a:pt x="7294" y="1957"/>
                  <a:pt x="7269" y="2684"/>
                </a:cubicBezTo>
                <a:cubicBezTo>
                  <a:pt x="7244" y="3661"/>
                  <a:pt x="7043" y="4614"/>
                  <a:pt x="6943" y="5566"/>
                </a:cubicBezTo>
                <a:cubicBezTo>
                  <a:pt x="6767" y="6995"/>
                  <a:pt x="6467" y="8373"/>
                  <a:pt x="6216" y="9777"/>
                </a:cubicBezTo>
                <a:cubicBezTo>
                  <a:pt x="6091" y="10378"/>
                  <a:pt x="5965" y="10980"/>
                  <a:pt x="5840" y="11581"/>
                </a:cubicBezTo>
                <a:cubicBezTo>
                  <a:pt x="5464" y="13586"/>
                  <a:pt x="4938" y="15541"/>
                  <a:pt x="4512" y="17521"/>
                </a:cubicBezTo>
                <a:cubicBezTo>
                  <a:pt x="3835" y="20629"/>
                  <a:pt x="3033" y="23737"/>
                  <a:pt x="2331" y="26844"/>
                </a:cubicBezTo>
                <a:cubicBezTo>
                  <a:pt x="1730" y="29501"/>
                  <a:pt x="1053" y="32133"/>
                  <a:pt x="502" y="34814"/>
                </a:cubicBezTo>
                <a:cubicBezTo>
                  <a:pt x="226" y="36143"/>
                  <a:pt x="0" y="37496"/>
                  <a:pt x="25" y="38850"/>
                </a:cubicBezTo>
                <a:cubicBezTo>
                  <a:pt x="51" y="39351"/>
                  <a:pt x="176" y="39802"/>
                  <a:pt x="702" y="40002"/>
                </a:cubicBezTo>
                <a:cubicBezTo>
                  <a:pt x="880" y="40065"/>
                  <a:pt x="1051" y="40098"/>
                  <a:pt x="1217" y="40098"/>
                </a:cubicBezTo>
                <a:cubicBezTo>
                  <a:pt x="1520" y="40098"/>
                  <a:pt x="1805" y="39986"/>
                  <a:pt x="2081" y="39727"/>
                </a:cubicBezTo>
                <a:cubicBezTo>
                  <a:pt x="2457" y="39376"/>
                  <a:pt x="2707" y="39000"/>
                  <a:pt x="2933" y="38524"/>
                </a:cubicBezTo>
                <a:cubicBezTo>
                  <a:pt x="3434" y="37421"/>
                  <a:pt x="4086" y="36343"/>
                  <a:pt x="4662" y="35266"/>
                </a:cubicBezTo>
                <a:cubicBezTo>
                  <a:pt x="4913" y="34564"/>
                  <a:pt x="5163" y="33862"/>
                  <a:pt x="5464" y="33010"/>
                </a:cubicBezTo>
                <a:lnTo>
                  <a:pt x="5464" y="33010"/>
                </a:lnTo>
                <a:cubicBezTo>
                  <a:pt x="5564" y="33737"/>
                  <a:pt x="5414" y="34413"/>
                  <a:pt x="4988" y="35215"/>
                </a:cubicBezTo>
                <a:cubicBezTo>
                  <a:pt x="4637" y="36920"/>
                  <a:pt x="4311" y="38599"/>
                  <a:pt x="3810" y="40253"/>
                </a:cubicBezTo>
                <a:cubicBezTo>
                  <a:pt x="4537" y="39952"/>
                  <a:pt x="5339" y="39852"/>
                  <a:pt x="6066" y="39501"/>
                </a:cubicBezTo>
                <a:cubicBezTo>
                  <a:pt x="6239" y="39436"/>
                  <a:pt x="6450" y="39371"/>
                  <a:pt x="6650" y="39371"/>
                </a:cubicBezTo>
                <a:cubicBezTo>
                  <a:pt x="6681" y="39371"/>
                  <a:pt x="6712" y="39373"/>
                  <a:pt x="6742" y="39376"/>
                </a:cubicBezTo>
                <a:cubicBezTo>
                  <a:pt x="7066" y="39435"/>
                  <a:pt x="7388" y="39457"/>
                  <a:pt x="7708" y="39457"/>
                </a:cubicBezTo>
                <a:cubicBezTo>
                  <a:pt x="8478" y="39457"/>
                  <a:pt x="9239" y="39329"/>
                  <a:pt x="10000" y="39276"/>
                </a:cubicBezTo>
                <a:cubicBezTo>
                  <a:pt x="10702" y="37697"/>
                  <a:pt x="11404" y="36118"/>
                  <a:pt x="12056" y="34539"/>
                </a:cubicBezTo>
                <a:cubicBezTo>
                  <a:pt x="12607" y="33210"/>
                  <a:pt x="13058" y="31882"/>
                  <a:pt x="13885" y="30504"/>
                </a:cubicBezTo>
                <a:lnTo>
                  <a:pt x="13885" y="30504"/>
                </a:lnTo>
                <a:cubicBezTo>
                  <a:pt x="13885" y="31456"/>
                  <a:pt x="13860" y="32233"/>
                  <a:pt x="13885" y="33035"/>
                </a:cubicBezTo>
                <a:cubicBezTo>
                  <a:pt x="13910" y="33862"/>
                  <a:pt x="14136" y="34589"/>
                  <a:pt x="15063" y="34890"/>
                </a:cubicBezTo>
                <a:cubicBezTo>
                  <a:pt x="16291" y="34639"/>
                  <a:pt x="17394" y="33361"/>
                  <a:pt x="17444" y="32083"/>
                </a:cubicBezTo>
                <a:cubicBezTo>
                  <a:pt x="17469" y="31631"/>
                  <a:pt x="17444" y="31180"/>
                  <a:pt x="18121" y="30829"/>
                </a:cubicBezTo>
                <a:lnTo>
                  <a:pt x="18121" y="30829"/>
                </a:lnTo>
                <a:cubicBezTo>
                  <a:pt x="17770" y="31657"/>
                  <a:pt x="18071" y="32408"/>
                  <a:pt x="17569" y="33060"/>
                </a:cubicBezTo>
                <a:cubicBezTo>
                  <a:pt x="17219" y="33486"/>
                  <a:pt x="17569" y="34238"/>
                  <a:pt x="18021" y="34413"/>
                </a:cubicBezTo>
                <a:cubicBezTo>
                  <a:pt x="18113" y="34446"/>
                  <a:pt x="18196" y="34463"/>
                  <a:pt x="18272" y="34463"/>
                </a:cubicBezTo>
                <a:cubicBezTo>
                  <a:pt x="18548" y="34463"/>
                  <a:pt x="18737" y="34237"/>
                  <a:pt x="18973" y="33687"/>
                </a:cubicBezTo>
                <a:cubicBezTo>
                  <a:pt x="19474" y="32534"/>
                  <a:pt x="19599" y="31256"/>
                  <a:pt x="20026" y="30078"/>
                </a:cubicBezTo>
                <a:cubicBezTo>
                  <a:pt x="20602" y="27546"/>
                  <a:pt x="21204" y="25015"/>
                  <a:pt x="21579" y="22459"/>
                </a:cubicBezTo>
                <a:cubicBezTo>
                  <a:pt x="21855" y="20754"/>
                  <a:pt x="22306" y="19050"/>
                  <a:pt x="21930" y="17321"/>
                </a:cubicBezTo>
                <a:cubicBezTo>
                  <a:pt x="21905" y="17170"/>
                  <a:pt x="21955" y="16970"/>
                  <a:pt x="22006" y="16819"/>
                </a:cubicBezTo>
                <a:cubicBezTo>
                  <a:pt x="22407" y="15591"/>
                  <a:pt x="22432" y="14263"/>
                  <a:pt x="22833" y="13010"/>
                </a:cubicBezTo>
                <a:cubicBezTo>
                  <a:pt x="23008" y="12484"/>
                  <a:pt x="22883" y="11907"/>
                  <a:pt x="22707" y="11356"/>
                </a:cubicBezTo>
                <a:cubicBezTo>
                  <a:pt x="22657" y="11155"/>
                  <a:pt x="22582" y="10980"/>
                  <a:pt x="22381" y="10854"/>
                </a:cubicBezTo>
                <a:cubicBezTo>
                  <a:pt x="22217" y="10745"/>
                  <a:pt x="22045" y="10691"/>
                  <a:pt x="21882" y="10691"/>
                </a:cubicBezTo>
                <a:cubicBezTo>
                  <a:pt x="21525" y="10691"/>
                  <a:pt x="21214" y="10949"/>
                  <a:pt x="21128" y="11431"/>
                </a:cubicBezTo>
                <a:cubicBezTo>
                  <a:pt x="20878" y="12734"/>
                  <a:pt x="20402" y="13937"/>
                  <a:pt x="20126" y="15215"/>
                </a:cubicBezTo>
                <a:cubicBezTo>
                  <a:pt x="19725" y="16819"/>
                  <a:pt x="19424" y="18474"/>
                  <a:pt x="19023" y="20078"/>
                </a:cubicBezTo>
                <a:cubicBezTo>
                  <a:pt x="18823" y="20880"/>
                  <a:pt x="18772" y="21732"/>
                  <a:pt x="18296" y="22433"/>
                </a:cubicBezTo>
                <a:cubicBezTo>
                  <a:pt x="18296" y="22659"/>
                  <a:pt x="18346" y="22885"/>
                  <a:pt x="18196" y="23110"/>
                </a:cubicBezTo>
                <a:cubicBezTo>
                  <a:pt x="18046" y="22834"/>
                  <a:pt x="18046" y="22609"/>
                  <a:pt x="18271" y="22433"/>
                </a:cubicBezTo>
                <a:cubicBezTo>
                  <a:pt x="18296" y="20930"/>
                  <a:pt x="18722" y="19476"/>
                  <a:pt x="18998" y="18022"/>
                </a:cubicBezTo>
                <a:cubicBezTo>
                  <a:pt x="19374" y="15917"/>
                  <a:pt x="19875" y="13862"/>
                  <a:pt x="19900" y="11732"/>
                </a:cubicBezTo>
                <a:cubicBezTo>
                  <a:pt x="19925" y="10930"/>
                  <a:pt x="19700" y="10579"/>
                  <a:pt x="19023" y="10353"/>
                </a:cubicBezTo>
                <a:cubicBezTo>
                  <a:pt x="18846" y="10296"/>
                  <a:pt x="18694" y="10266"/>
                  <a:pt x="18558" y="10266"/>
                </a:cubicBezTo>
                <a:cubicBezTo>
                  <a:pt x="18212" y="10266"/>
                  <a:pt x="17961" y="10462"/>
                  <a:pt x="17620" y="10930"/>
                </a:cubicBezTo>
                <a:cubicBezTo>
                  <a:pt x="17344" y="11281"/>
                  <a:pt x="17193" y="11757"/>
                  <a:pt x="16818" y="12057"/>
                </a:cubicBezTo>
                <a:cubicBezTo>
                  <a:pt x="16364" y="11356"/>
                  <a:pt x="15842" y="10977"/>
                  <a:pt x="15266" y="10977"/>
                </a:cubicBezTo>
                <a:cubicBezTo>
                  <a:pt x="15142" y="10977"/>
                  <a:pt x="15016" y="10994"/>
                  <a:pt x="14888" y="11030"/>
                </a:cubicBezTo>
                <a:cubicBezTo>
                  <a:pt x="14361" y="11180"/>
                  <a:pt x="13960" y="11556"/>
                  <a:pt x="13685" y="12032"/>
                </a:cubicBezTo>
                <a:cubicBezTo>
                  <a:pt x="13635" y="12559"/>
                  <a:pt x="13484" y="13035"/>
                  <a:pt x="13133" y="13586"/>
                </a:cubicBezTo>
                <a:cubicBezTo>
                  <a:pt x="13058" y="12960"/>
                  <a:pt x="13259" y="12509"/>
                  <a:pt x="13359" y="12057"/>
                </a:cubicBezTo>
                <a:cubicBezTo>
                  <a:pt x="13484" y="11080"/>
                  <a:pt x="13559" y="10128"/>
                  <a:pt x="13710" y="9175"/>
                </a:cubicBezTo>
                <a:cubicBezTo>
                  <a:pt x="13810" y="8624"/>
                  <a:pt x="13885" y="8047"/>
                  <a:pt x="13860" y="7496"/>
                </a:cubicBezTo>
                <a:cubicBezTo>
                  <a:pt x="13835" y="6869"/>
                  <a:pt x="13660" y="6669"/>
                  <a:pt x="13083" y="6494"/>
                </a:cubicBezTo>
                <a:cubicBezTo>
                  <a:pt x="12979" y="6459"/>
                  <a:pt x="12883" y="6443"/>
                  <a:pt x="12795" y="6443"/>
                </a:cubicBezTo>
                <a:cubicBezTo>
                  <a:pt x="12441" y="6443"/>
                  <a:pt x="12216" y="6704"/>
                  <a:pt x="12056" y="7045"/>
                </a:cubicBezTo>
                <a:cubicBezTo>
                  <a:pt x="11880" y="7371"/>
                  <a:pt x="11755" y="7697"/>
                  <a:pt x="11630" y="8047"/>
                </a:cubicBezTo>
                <a:cubicBezTo>
                  <a:pt x="10878" y="10504"/>
                  <a:pt x="10151" y="12935"/>
                  <a:pt x="9374" y="15391"/>
                </a:cubicBezTo>
                <a:cubicBezTo>
                  <a:pt x="8447" y="18423"/>
                  <a:pt x="7494" y="21481"/>
                  <a:pt x="6517" y="24514"/>
                </a:cubicBezTo>
                <a:cubicBezTo>
                  <a:pt x="5815" y="26794"/>
                  <a:pt x="4963" y="29050"/>
                  <a:pt x="4111" y="31281"/>
                </a:cubicBezTo>
                <a:cubicBezTo>
                  <a:pt x="3860" y="31932"/>
                  <a:pt x="3559" y="32559"/>
                  <a:pt x="3058" y="33060"/>
                </a:cubicBezTo>
                <a:cubicBezTo>
                  <a:pt x="3058" y="33135"/>
                  <a:pt x="3058" y="33185"/>
                  <a:pt x="3058" y="33261"/>
                </a:cubicBezTo>
                <a:cubicBezTo>
                  <a:pt x="3033" y="33336"/>
                  <a:pt x="3008" y="33411"/>
                  <a:pt x="2958" y="33511"/>
                </a:cubicBezTo>
                <a:cubicBezTo>
                  <a:pt x="2832" y="33411"/>
                  <a:pt x="2883" y="33286"/>
                  <a:pt x="2908" y="33185"/>
                </a:cubicBezTo>
                <a:cubicBezTo>
                  <a:pt x="2933" y="33135"/>
                  <a:pt x="3008" y="33085"/>
                  <a:pt x="3033" y="33060"/>
                </a:cubicBezTo>
                <a:cubicBezTo>
                  <a:pt x="3008" y="32333"/>
                  <a:pt x="3058" y="31606"/>
                  <a:pt x="3158" y="30880"/>
                </a:cubicBezTo>
                <a:cubicBezTo>
                  <a:pt x="3309" y="29852"/>
                  <a:pt x="3634" y="28875"/>
                  <a:pt x="3835" y="27872"/>
                </a:cubicBezTo>
                <a:cubicBezTo>
                  <a:pt x="4386" y="25065"/>
                  <a:pt x="4988" y="22283"/>
                  <a:pt x="5539" y="19476"/>
                </a:cubicBezTo>
                <a:cubicBezTo>
                  <a:pt x="5940" y="17596"/>
                  <a:pt x="6366" y="15717"/>
                  <a:pt x="6692" y="13837"/>
                </a:cubicBezTo>
                <a:cubicBezTo>
                  <a:pt x="6918" y="12484"/>
                  <a:pt x="7143" y="11155"/>
                  <a:pt x="7544" y="9852"/>
                </a:cubicBezTo>
                <a:cubicBezTo>
                  <a:pt x="7444" y="9250"/>
                  <a:pt x="7670" y="8724"/>
                  <a:pt x="7845" y="8173"/>
                </a:cubicBezTo>
                <a:cubicBezTo>
                  <a:pt x="7795" y="6719"/>
                  <a:pt x="8196" y="5290"/>
                  <a:pt x="8221" y="3837"/>
                </a:cubicBezTo>
                <a:cubicBezTo>
                  <a:pt x="8221" y="2709"/>
                  <a:pt x="8572" y="1581"/>
                  <a:pt x="8271" y="453"/>
                </a:cubicBezTo>
                <a:cubicBezTo>
                  <a:pt x="8223" y="238"/>
                  <a:pt x="8221" y="1"/>
                  <a:pt x="79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>
            <a:off x="7623538" y="3912838"/>
            <a:ext cx="1033875" cy="947050"/>
            <a:chOff x="7623538" y="3912838"/>
            <a:chExt cx="1033875" cy="947050"/>
          </a:xfrm>
        </p:grpSpPr>
        <p:sp>
          <p:nvSpPr>
            <p:cNvPr id="69" name="Google Shape;69;p2"/>
            <p:cNvSpPr/>
            <p:nvPr/>
          </p:nvSpPr>
          <p:spPr>
            <a:xfrm>
              <a:off x="8405513" y="4309138"/>
              <a:ext cx="251900" cy="377375"/>
            </a:xfrm>
            <a:custGeom>
              <a:avLst/>
              <a:gdLst/>
              <a:ahLst/>
              <a:cxnLst/>
              <a:rect l="l" t="t" r="r" b="b"/>
              <a:pathLst>
                <a:path w="10076" h="15095" extrusionOk="0">
                  <a:moveTo>
                    <a:pt x="7736" y="0"/>
                  </a:moveTo>
                  <a:cubicBezTo>
                    <a:pt x="7608" y="0"/>
                    <a:pt x="7476" y="11"/>
                    <a:pt x="7343" y="32"/>
                  </a:cubicBezTo>
                  <a:cubicBezTo>
                    <a:pt x="7043" y="82"/>
                    <a:pt x="6767" y="183"/>
                    <a:pt x="6466" y="208"/>
                  </a:cubicBezTo>
                  <a:cubicBezTo>
                    <a:pt x="5464" y="258"/>
                    <a:pt x="5113" y="559"/>
                    <a:pt x="4762" y="1561"/>
                  </a:cubicBezTo>
                  <a:cubicBezTo>
                    <a:pt x="5013" y="1586"/>
                    <a:pt x="5238" y="1561"/>
                    <a:pt x="5464" y="1636"/>
                  </a:cubicBezTo>
                  <a:cubicBezTo>
                    <a:pt x="6015" y="1762"/>
                    <a:pt x="6667" y="1912"/>
                    <a:pt x="6892" y="2438"/>
                  </a:cubicBezTo>
                  <a:cubicBezTo>
                    <a:pt x="7193" y="3115"/>
                    <a:pt x="7669" y="3691"/>
                    <a:pt x="7895" y="4393"/>
                  </a:cubicBezTo>
                  <a:cubicBezTo>
                    <a:pt x="8246" y="5371"/>
                    <a:pt x="8120" y="6223"/>
                    <a:pt x="7469" y="7150"/>
                  </a:cubicBezTo>
                  <a:cubicBezTo>
                    <a:pt x="6692" y="8228"/>
                    <a:pt x="5564" y="8854"/>
                    <a:pt x="4687" y="9782"/>
                  </a:cubicBezTo>
                  <a:cubicBezTo>
                    <a:pt x="3810" y="10684"/>
                    <a:pt x="2832" y="11486"/>
                    <a:pt x="1855" y="12288"/>
                  </a:cubicBezTo>
                  <a:cubicBezTo>
                    <a:pt x="1378" y="12664"/>
                    <a:pt x="1078" y="13290"/>
                    <a:pt x="401" y="13416"/>
                  </a:cubicBezTo>
                  <a:cubicBezTo>
                    <a:pt x="226" y="13967"/>
                    <a:pt x="0" y="14493"/>
                    <a:pt x="100" y="15095"/>
                  </a:cubicBezTo>
                  <a:cubicBezTo>
                    <a:pt x="376" y="15020"/>
                    <a:pt x="551" y="14819"/>
                    <a:pt x="752" y="14644"/>
                  </a:cubicBezTo>
                  <a:cubicBezTo>
                    <a:pt x="2406" y="12864"/>
                    <a:pt x="4236" y="11285"/>
                    <a:pt x="5890" y="9531"/>
                  </a:cubicBezTo>
                  <a:cubicBezTo>
                    <a:pt x="7293" y="8027"/>
                    <a:pt x="8546" y="6448"/>
                    <a:pt x="9449" y="4644"/>
                  </a:cubicBezTo>
                  <a:cubicBezTo>
                    <a:pt x="9825" y="3917"/>
                    <a:pt x="10075" y="3115"/>
                    <a:pt x="10025" y="2238"/>
                  </a:cubicBezTo>
                  <a:cubicBezTo>
                    <a:pt x="9957" y="945"/>
                    <a:pt x="8965" y="0"/>
                    <a:pt x="7736" y="0"/>
                  </a:cubicBezTo>
                  <a:close/>
                </a:path>
              </a:pathLst>
            </a:custGeom>
            <a:solidFill>
              <a:srgbClr val="FBE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640463" y="3912838"/>
              <a:ext cx="875975" cy="947050"/>
            </a:xfrm>
            <a:custGeom>
              <a:avLst/>
              <a:gdLst/>
              <a:ahLst/>
              <a:cxnLst/>
              <a:rect l="l" t="t" r="r" b="b"/>
              <a:pathLst>
                <a:path w="35039" h="37882" extrusionOk="0">
                  <a:moveTo>
                    <a:pt x="10477" y="6009"/>
                  </a:moveTo>
                  <a:cubicBezTo>
                    <a:pt x="11780" y="6009"/>
                    <a:pt x="12833" y="7438"/>
                    <a:pt x="12507" y="8766"/>
                  </a:cubicBezTo>
                  <a:cubicBezTo>
                    <a:pt x="12457" y="8992"/>
                    <a:pt x="12381" y="9217"/>
                    <a:pt x="12281" y="9418"/>
                  </a:cubicBezTo>
                  <a:cubicBezTo>
                    <a:pt x="11979" y="10152"/>
                    <a:pt x="11305" y="10607"/>
                    <a:pt x="10611" y="10607"/>
                  </a:cubicBezTo>
                  <a:cubicBezTo>
                    <a:pt x="10500" y="10607"/>
                    <a:pt x="10387" y="10595"/>
                    <a:pt x="10276" y="10571"/>
                  </a:cubicBezTo>
                  <a:cubicBezTo>
                    <a:pt x="9574" y="10420"/>
                    <a:pt x="8772" y="9493"/>
                    <a:pt x="8747" y="8766"/>
                  </a:cubicBezTo>
                  <a:cubicBezTo>
                    <a:pt x="8697" y="7814"/>
                    <a:pt x="9098" y="7012"/>
                    <a:pt x="9650" y="6285"/>
                  </a:cubicBezTo>
                  <a:cubicBezTo>
                    <a:pt x="9875" y="6009"/>
                    <a:pt x="10176" y="6009"/>
                    <a:pt x="10477" y="6009"/>
                  </a:cubicBezTo>
                  <a:close/>
                  <a:moveTo>
                    <a:pt x="13378" y="27070"/>
                  </a:moveTo>
                  <a:cubicBezTo>
                    <a:pt x="13453" y="27070"/>
                    <a:pt x="13522" y="27076"/>
                    <a:pt x="13584" y="27087"/>
                  </a:cubicBezTo>
                  <a:cubicBezTo>
                    <a:pt x="13697" y="27087"/>
                    <a:pt x="13801" y="27086"/>
                    <a:pt x="13897" y="27086"/>
                  </a:cubicBezTo>
                  <a:cubicBezTo>
                    <a:pt x="14184" y="27086"/>
                    <a:pt x="14405" y="27100"/>
                    <a:pt x="14612" y="27213"/>
                  </a:cubicBezTo>
                  <a:cubicBezTo>
                    <a:pt x="15037" y="27468"/>
                    <a:pt x="15462" y="27630"/>
                    <a:pt x="15919" y="27630"/>
                  </a:cubicBezTo>
                  <a:cubicBezTo>
                    <a:pt x="16135" y="27630"/>
                    <a:pt x="16358" y="27594"/>
                    <a:pt x="16592" y="27513"/>
                  </a:cubicBezTo>
                  <a:cubicBezTo>
                    <a:pt x="16681" y="27485"/>
                    <a:pt x="16773" y="27470"/>
                    <a:pt x="16860" y="27470"/>
                  </a:cubicBezTo>
                  <a:cubicBezTo>
                    <a:pt x="17163" y="27470"/>
                    <a:pt x="17405" y="27658"/>
                    <a:pt x="17269" y="28165"/>
                  </a:cubicBezTo>
                  <a:cubicBezTo>
                    <a:pt x="17193" y="28441"/>
                    <a:pt x="17369" y="28591"/>
                    <a:pt x="17620" y="28666"/>
                  </a:cubicBezTo>
                  <a:cubicBezTo>
                    <a:pt x="17945" y="28775"/>
                    <a:pt x="18270" y="28902"/>
                    <a:pt x="18611" y="28902"/>
                  </a:cubicBezTo>
                  <a:cubicBezTo>
                    <a:pt x="18664" y="28902"/>
                    <a:pt x="18718" y="28899"/>
                    <a:pt x="18772" y="28892"/>
                  </a:cubicBezTo>
                  <a:cubicBezTo>
                    <a:pt x="18887" y="28876"/>
                    <a:pt x="19001" y="28870"/>
                    <a:pt x="19114" y="28870"/>
                  </a:cubicBezTo>
                  <a:cubicBezTo>
                    <a:pt x="19739" y="28870"/>
                    <a:pt x="20337" y="29071"/>
                    <a:pt x="20953" y="29092"/>
                  </a:cubicBezTo>
                  <a:cubicBezTo>
                    <a:pt x="21053" y="29092"/>
                    <a:pt x="21178" y="29117"/>
                    <a:pt x="21229" y="29167"/>
                  </a:cubicBezTo>
                  <a:cubicBezTo>
                    <a:pt x="21855" y="30095"/>
                    <a:pt x="22983" y="30396"/>
                    <a:pt x="23735" y="31172"/>
                  </a:cubicBezTo>
                  <a:cubicBezTo>
                    <a:pt x="24061" y="31498"/>
                    <a:pt x="24286" y="31874"/>
                    <a:pt x="24161" y="32325"/>
                  </a:cubicBezTo>
                  <a:cubicBezTo>
                    <a:pt x="23935" y="33102"/>
                    <a:pt x="23960" y="34030"/>
                    <a:pt x="22983" y="34381"/>
                  </a:cubicBezTo>
                  <a:cubicBezTo>
                    <a:pt x="22908" y="34406"/>
                    <a:pt x="22833" y="34531"/>
                    <a:pt x="22833" y="34606"/>
                  </a:cubicBezTo>
                  <a:cubicBezTo>
                    <a:pt x="22871" y="35306"/>
                    <a:pt x="22397" y="35463"/>
                    <a:pt x="21984" y="35463"/>
                  </a:cubicBezTo>
                  <a:cubicBezTo>
                    <a:pt x="21864" y="35463"/>
                    <a:pt x="21750" y="35450"/>
                    <a:pt x="21655" y="35433"/>
                  </a:cubicBezTo>
                  <a:cubicBezTo>
                    <a:pt x="20351" y="35208"/>
                    <a:pt x="19023" y="35233"/>
                    <a:pt x="17720" y="34907"/>
                  </a:cubicBezTo>
                  <a:cubicBezTo>
                    <a:pt x="16517" y="34581"/>
                    <a:pt x="15289" y="34280"/>
                    <a:pt x="14061" y="34080"/>
                  </a:cubicBezTo>
                  <a:cubicBezTo>
                    <a:pt x="13409" y="33980"/>
                    <a:pt x="13033" y="33478"/>
                    <a:pt x="12557" y="33127"/>
                  </a:cubicBezTo>
                  <a:cubicBezTo>
                    <a:pt x="12056" y="32802"/>
                    <a:pt x="11454" y="32501"/>
                    <a:pt x="11504" y="31699"/>
                  </a:cubicBezTo>
                  <a:cubicBezTo>
                    <a:pt x="11529" y="31373"/>
                    <a:pt x="11128" y="31172"/>
                    <a:pt x="10903" y="30947"/>
                  </a:cubicBezTo>
                  <a:cubicBezTo>
                    <a:pt x="10276" y="30345"/>
                    <a:pt x="10226" y="30170"/>
                    <a:pt x="10527" y="29393"/>
                  </a:cubicBezTo>
                  <a:cubicBezTo>
                    <a:pt x="10602" y="29167"/>
                    <a:pt x="10752" y="28967"/>
                    <a:pt x="10752" y="28741"/>
                  </a:cubicBezTo>
                  <a:cubicBezTo>
                    <a:pt x="10777" y="28062"/>
                    <a:pt x="11060" y="27688"/>
                    <a:pt x="11715" y="27688"/>
                  </a:cubicBezTo>
                  <a:cubicBezTo>
                    <a:pt x="11736" y="27688"/>
                    <a:pt x="11758" y="27688"/>
                    <a:pt x="11780" y="27689"/>
                  </a:cubicBezTo>
                  <a:cubicBezTo>
                    <a:pt x="12081" y="27689"/>
                    <a:pt x="12256" y="27463"/>
                    <a:pt x="12482" y="27338"/>
                  </a:cubicBezTo>
                  <a:cubicBezTo>
                    <a:pt x="12793" y="27144"/>
                    <a:pt x="13118" y="27070"/>
                    <a:pt x="13378" y="27070"/>
                  </a:cubicBezTo>
                  <a:close/>
                  <a:moveTo>
                    <a:pt x="9920" y="0"/>
                  </a:moveTo>
                  <a:cubicBezTo>
                    <a:pt x="9183" y="0"/>
                    <a:pt x="8466" y="354"/>
                    <a:pt x="7945" y="997"/>
                  </a:cubicBezTo>
                  <a:cubicBezTo>
                    <a:pt x="7143" y="1999"/>
                    <a:pt x="6742" y="3202"/>
                    <a:pt x="6041" y="4255"/>
                  </a:cubicBezTo>
                  <a:cubicBezTo>
                    <a:pt x="5439" y="5182"/>
                    <a:pt x="4988" y="6185"/>
                    <a:pt x="4562" y="7187"/>
                  </a:cubicBezTo>
                  <a:cubicBezTo>
                    <a:pt x="4863" y="7130"/>
                    <a:pt x="5092" y="7095"/>
                    <a:pt x="5279" y="7095"/>
                  </a:cubicBezTo>
                  <a:cubicBezTo>
                    <a:pt x="5747" y="7095"/>
                    <a:pt x="5955" y="7313"/>
                    <a:pt x="6366" y="7939"/>
                  </a:cubicBezTo>
                  <a:cubicBezTo>
                    <a:pt x="6717" y="8466"/>
                    <a:pt x="6918" y="9042"/>
                    <a:pt x="6993" y="9694"/>
                  </a:cubicBezTo>
                  <a:cubicBezTo>
                    <a:pt x="7294" y="12551"/>
                    <a:pt x="6692" y="15308"/>
                    <a:pt x="6091" y="18040"/>
                  </a:cubicBezTo>
                  <a:cubicBezTo>
                    <a:pt x="5640" y="20095"/>
                    <a:pt x="4988" y="22100"/>
                    <a:pt x="4161" y="24030"/>
                  </a:cubicBezTo>
                  <a:cubicBezTo>
                    <a:pt x="4086" y="24180"/>
                    <a:pt x="4035" y="24330"/>
                    <a:pt x="3960" y="24481"/>
                  </a:cubicBezTo>
                  <a:cubicBezTo>
                    <a:pt x="3254" y="25971"/>
                    <a:pt x="2472" y="26602"/>
                    <a:pt x="1192" y="26602"/>
                  </a:cubicBezTo>
                  <a:cubicBezTo>
                    <a:pt x="836" y="26602"/>
                    <a:pt x="442" y="26553"/>
                    <a:pt x="0" y="26461"/>
                  </a:cubicBezTo>
                  <a:lnTo>
                    <a:pt x="0" y="26461"/>
                  </a:lnTo>
                  <a:cubicBezTo>
                    <a:pt x="0" y="27413"/>
                    <a:pt x="677" y="28040"/>
                    <a:pt x="1028" y="28842"/>
                  </a:cubicBezTo>
                  <a:cubicBezTo>
                    <a:pt x="2557" y="29443"/>
                    <a:pt x="3860" y="30521"/>
                    <a:pt x="5364" y="31223"/>
                  </a:cubicBezTo>
                  <a:cubicBezTo>
                    <a:pt x="6040" y="31561"/>
                    <a:pt x="6670" y="31876"/>
                    <a:pt x="7432" y="31876"/>
                  </a:cubicBezTo>
                  <a:cubicBezTo>
                    <a:pt x="7461" y="31876"/>
                    <a:pt x="7490" y="31875"/>
                    <a:pt x="7519" y="31874"/>
                  </a:cubicBezTo>
                  <a:cubicBezTo>
                    <a:pt x="7582" y="31871"/>
                    <a:pt x="7645" y="31869"/>
                    <a:pt x="7707" y="31869"/>
                  </a:cubicBezTo>
                  <a:cubicBezTo>
                    <a:pt x="8558" y="31869"/>
                    <a:pt x="9325" y="32184"/>
                    <a:pt x="10025" y="32651"/>
                  </a:cubicBezTo>
                  <a:cubicBezTo>
                    <a:pt x="10477" y="32952"/>
                    <a:pt x="10978" y="33127"/>
                    <a:pt x="11354" y="33553"/>
                  </a:cubicBezTo>
                  <a:cubicBezTo>
                    <a:pt x="11630" y="33854"/>
                    <a:pt x="11579" y="34330"/>
                    <a:pt x="11880" y="34606"/>
                  </a:cubicBezTo>
                  <a:cubicBezTo>
                    <a:pt x="12507" y="35258"/>
                    <a:pt x="12757" y="36060"/>
                    <a:pt x="13008" y="36912"/>
                  </a:cubicBezTo>
                  <a:cubicBezTo>
                    <a:pt x="14086" y="37112"/>
                    <a:pt x="15163" y="37338"/>
                    <a:pt x="16216" y="37564"/>
                  </a:cubicBezTo>
                  <a:cubicBezTo>
                    <a:pt x="17143" y="37746"/>
                    <a:pt x="18062" y="37881"/>
                    <a:pt x="18977" y="37881"/>
                  </a:cubicBezTo>
                  <a:cubicBezTo>
                    <a:pt x="19695" y="37881"/>
                    <a:pt x="20412" y="37798"/>
                    <a:pt x="21128" y="37589"/>
                  </a:cubicBezTo>
                  <a:cubicBezTo>
                    <a:pt x="21705" y="37413"/>
                    <a:pt x="22306" y="37313"/>
                    <a:pt x="22808" y="36987"/>
                  </a:cubicBezTo>
                  <a:cubicBezTo>
                    <a:pt x="24787" y="35709"/>
                    <a:pt x="26843" y="34556"/>
                    <a:pt x="28547" y="32902"/>
                  </a:cubicBezTo>
                  <a:cubicBezTo>
                    <a:pt x="28672" y="32777"/>
                    <a:pt x="28848" y="32751"/>
                    <a:pt x="28998" y="32676"/>
                  </a:cubicBezTo>
                  <a:cubicBezTo>
                    <a:pt x="29123" y="32075"/>
                    <a:pt x="29249" y="31473"/>
                    <a:pt x="29374" y="30872"/>
                  </a:cubicBezTo>
                  <a:lnTo>
                    <a:pt x="29374" y="30872"/>
                  </a:lnTo>
                  <a:cubicBezTo>
                    <a:pt x="28447" y="31097"/>
                    <a:pt x="27770" y="31749"/>
                    <a:pt x="26968" y="32225"/>
                  </a:cubicBezTo>
                  <a:cubicBezTo>
                    <a:pt x="26517" y="32501"/>
                    <a:pt x="26116" y="32952"/>
                    <a:pt x="25564" y="33052"/>
                  </a:cubicBezTo>
                  <a:cubicBezTo>
                    <a:pt x="25339" y="32751"/>
                    <a:pt x="25389" y="32476"/>
                    <a:pt x="25414" y="32225"/>
                  </a:cubicBezTo>
                  <a:cubicBezTo>
                    <a:pt x="25439" y="31423"/>
                    <a:pt x="25063" y="30872"/>
                    <a:pt x="24412" y="30521"/>
                  </a:cubicBezTo>
                  <a:cubicBezTo>
                    <a:pt x="23785" y="30195"/>
                    <a:pt x="23284" y="29794"/>
                    <a:pt x="23008" y="29142"/>
                  </a:cubicBezTo>
                  <a:cubicBezTo>
                    <a:pt x="22883" y="28817"/>
                    <a:pt x="22607" y="28641"/>
                    <a:pt x="22331" y="28441"/>
                  </a:cubicBezTo>
                  <a:cubicBezTo>
                    <a:pt x="21880" y="28115"/>
                    <a:pt x="21880" y="27839"/>
                    <a:pt x="22356" y="27513"/>
                  </a:cubicBezTo>
                  <a:cubicBezTo>
                    <a:pt x="23960" y="26486"/>
                    <a:pt x="25289" y="25132"/>
                    <a:pt x="26818" y="24030"/>
                  </a:cubicBezTo>
                  <a:cubicBezTo>
                    <a:pt x="27970" y="23177"/>
                    <a:pt x="28973" y="22150"/>
                    <a:pt x="30051" y="21223"/>
                  </a:cubicBezTo>
                  <a:cubicBezTo>
                    <a:pt x="31304" y="20145"/>
                    <a:pt x="32507" y="18992"/>
                    <a:pt x="33885" y="18065"/>
                  </a:cubicBezTo>
                  <a:cubicBezTo>
                    <a:pt x="34261" y="17814"/>
                    <a:pt x="34788" y="17839"/>
                    <a:pt x="35038" y="17363"/>
                  </a:cubicBezTo>
                  <a:cubicBezTo>
                    <a:pt x="35013" y="17112"/>
                    <a:pt x="34838" y="16962"/>
                    <a:pt x="34612" y="16862"/>
                  </a:cubicBezTo>
                  <a:cubicBezTo>
                    <a:pt x="34240" y="16650"/>
                    <a:pt x="33867" y="16544"/>
                    <a:pt x="33503" y="16544"/>
                  </a:cubicBezTo>
                  <a:cubicBezTo>
                    <a:pt x="32790" y="16544"/>
                    <a:pt x="32110" y="16951"/>
                    <a:pt x="31529" y="17764"/>
                  </a:cubicBezTo>
                  <a:cubicBezTo>
                    <a:pt x="30351" y="19393"/>
                    <a:pt x="28823" y="20571"/>
                    <a:pt x="27369" y="21899"/>
                  </a:cubicBezTo>
                  <a:cubicBezTo>
                    <a:pt x="26316" y="22852"/>
                    <a:pt x="25113" y="23629"/>
                    <a:pt x="23960" y="24456"/>
                  </a:cubicBezTo>
                  <a:cubicBezTo>
                    <a:pt x="22732" y="25333"/>
                    <a:pt x="21579" y="26260"/>
                    <a:pt x="20201" y="26862"/>
                  </a:cubicBezTo>
                  <a:cubicBezTo>
                    <a:pt x="20022" y="26931"/>
                    <a:pt x="19873" y="26969"/>
                    <a:pt x="19730" y="26969"/>
                  </a:cubicBezTo>
                  <a:cubicBezTo>
                    <a:pt x="19612" y="26969"/>
                    <a:pt x="19498" y="26943"/>
                    <a:pt x="19374" y="26887"/>
                  </a:cubicBezTo>
                  <a:cubicBezTo>
                    <a:pt x="18951" y="26686"/>
                    <a:pt x="18529" y="26468"/>
                    <a:pt x="18080" y="26468"/>
                  </a:cubicBezTo>
                  <a:cubicBezTo>
                    <a:pt x="17970" y="26468"/>
                    <a:pt x="17858" y="26481"/>
                    <a:pt x="17745" y="26511"/>
                  </a:cubicBezTo>
                  <a:cubicBezTo>
                    <a:pt x="17589" y="26547"/>
                    <a:pt x="17442" y="26563"/>
                    <a:pt x="17301" y="26563"/>
                  </a:cubicBezTo>
                  <a:cubicBezTo>
                    <a:pt x="16851" y="26563"/>
                    <a:pt x="16460" y="26401"/>
                    <a:pt x="16041" y="26210"/>
                  </a:cubicBezTo>
                  <a:cubicBezTo>
                    <a:pt x="15163" y="25784"/>
                    <a:pt x="14311" y="25383"/>
                    <a:pt x="13384" y="25082"/>
                  </a:cubicBezTo>
                  <a:cubicBezTo>
                    <a:pt x="13115" y="25190"/>
                    <a:pt x="12991" y="25240"/>
                    <a:pt x="12836" y="25240"/>
                  </a:cubicBezTo>
                  <a:cubicBezTo>
                    <a:pt x="12703" y="25240"/>
                    <a:pt x="12547" y="25202"/>
                    <a:pt x="12256" y="25132"/>
                  </a:cubicBezTo>
                  <a:cubicBezTo>
                    <a:pt x="12349" y="24886"/>
                    <a:pt x="12527" y="24876"/>
                    <a:pt x="12702" y="24876"/>
                  </a:cubicBezTo>
                  <a:cubicBezTo>
                    <a:pt x="12717" y="24876"/>
                    <a:pt x="12732" y="24876"/>
                    <a:pt x="12746" y="24876"/>
                  </a:cubicBezTo>
                  <a:cubicBezTo>
                    <a:pt x="12841" y="24876"/>
                    <a:pt x="12933" y="24873"/>
                    <a:pt x="13008" y="24832"/>
                  </a:cubicBezTo>
                  <a:cubicBezTo>
                    <a:pt x="13008" y="24205"/>
                    <a:pt x="12782" y="23654"/>
                    <a:pt x="12682" y="23052"/>
                  </a:cubicBezTo>
                  <a:cubicBezTo>
                    <a:pt x="12507" y="22075"/>
                    <a:pt x="12381" y="21072"/>
                    <a:pt x="12782" y="20095"/>
                  </a:cubicBezTo>
                  <a:cubicBezTo>
                    <a:pt x="13284" y="18842"/>
                    <a:pt x="13860" y="17588"/>
                    <a:pt x="14437" y="16360"/>
                  </a:cubicBezTo>
                  <a:cubicBezTo>
                    <a:pt x="15715" y="13654"/>
                    <a:pt x="16893" y="10897"/>
                    <a:pt x="18021" y="8115"/>
                  </a:cubicBezTo>
                  <a:cubicBezTo>
                    <a:pt x="18572" y="6786"/>
                    <a:pt x="19073" y="5408"/>
                    <a:pt x="17745" y="4130"/>
                  </a:cubicBezTo>
                  <a:cubicBezTo>
                    <a:pt x="17469" y="3854"/>
                    <a:pt x="17168" y="3603"/>
                    <a:pt x="16792" y="3428"/>
                  </a:cubicBezTo>
                  <a:cubicBezTo>
                    <a:pt x="16467" y="3278"/>
                    <a:pt x="16166" y="3102"/>
                    <a:pt x="16015" y="2726"/>
                  </a:cubicBezTo>
                  <a:cubicBezTo>
                    <a:pt x="15517" y="1424"/>
                    <a:pt x="14191" y="611"/>
                    <a:pt x="12755" y="611"/>
                  </a:cubicBezTo>
                  <a:cubicBezTo>
                    <a:pt x="12532" y="611"/>
                    <a:pt x="12306" y="631"/>
                    <a:pt x="12081" y="671"/>
                  </a:cubicBezTo>
                  <a:cubicBezTo>
                    <a:pt x="12009" y="686"/>
                    <a:pt x="11945" y="693"/>
                    <a:pt x="11887" y="693"/>
                  </a:cubicBezTo>
                  <a:cubicBezTo>
                    <a:pt x="11655" y="693"/>
                    <a:pt x="11503" y="585"/>
                    <a:pt x="11304" y="446"/>
                  </a:cubicBezTo>
                  <a:cubicBezTo>
                    <a:pt x="10865" y="143"/>
                    <a:pt x="10389" y="0"/>
                    <a:pt x="9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187463" y="4346888"/>
              <a:ext cx="424200" cy="392275"/>
            </a:xfrm>
            <a:custGeom>
              <a:avLst/>
              <a:gdLst/>
              <a:ahLst/>
              <a:cxnLst/>
              <a:rect l="l" t="t" r="r" b="b"/>
              <a:pathLst>
                <a:path w="16968" h="15691" extrusionOk="0">
                  <a:moveTo>
                    <a:pt x="13158" y="1"/>
                  </a:moveTo>
                  <a:cubicBezTo>
                    <a:pt x="12908" y="477"/>
                    <a:pt x="12381" y="452"/>
                    <a:pt x="12005" y="703"/>
                  </a:cubicBezTo>
                  <a:cubicBezTo>
                    <a:pt x="10627" y="1630"/>
                    <a:pt x="9424" y="2783"/>
                    <a:pt x="8171" y="3861"/>
                  </a:cubicBezTo>
                  <a:cubicBezTo>
                    <a:pt x="7093" y="4788"/>
                    <a:pt x="6090" y="5815"/>
                    <a:pt x="4938" y="6668"/>
                  </a:cubicBezTo>
                  <a:cubicBezTo>
                    <a:pt x="3409" y="7770"/>
                    <a:pt x="2080" y="9124"/>
                    <a:pt x="476" y="10151"/>
                  </a:cubicBezTo>
                  <a:cubicBezTo>
                    <a:pt x="0" y="10477"/>
                    <a:pt x="0" y="10753"/>
                    <a:pt x="451" y="11079"/>
                  </a:cubicBezTo>
                  <a:cubicBezTo>
                    <a:pt x="727" y="11279"/>
                    <a:pt x="1003" y="11455"/>
                    <a:pt x="1128" y="11780"/>
                  </a:cubicBezTo>
                  <a:cubicBezTo>
                    <a:pt x="1404" y="12432"/>
                    <a:pt x="1905" y="12833"/>
                    <a:pt x="2532" y="13159"/>
                  </a:cubicBezTo>
                  <a:cubicBezTo>
                    <a:pt x="3183" y="13510"/>
                    <a:pt x="3559" y="14061"/>
                    <a:pt x="3534" y="14863"/>
                  </a:cubicBezTo>
                  <a:cubicBezTo>
                    <a:pt x="3509" y="15114"/>
                    <a:pt x="3459" y="15389"/>
                    <a:pt x="3684" y="15690"/>
                  </a:cubicBezTo>
                  <a:cubicBezTo>
                    <a:pt x="4236" y="15590"/>
                    <a:pt x="4637" y="15139"/>
                    <a:pt x="5088" y="14863"/>
                  </a:cubicBezTo>
                  <a:cubicBezTo>
                    <a:pt x="5890" y="14387"/>
                    <a:pt x="6567" y="13735"/>
                    <a:pt x="7494" y="13510"/>
                  </a:cubicBezTo>
                  <a:cubicBezTo>
                    <a:pt x="7745" y="12106"/>
                    <a:pt x="8045" y="10728"/>
                    <a:pt x="8221" y="9299"/>
                  </a:cubicBezTo>
                  <a:cubicBezTo>
                    <a:pt x="8321" y="8347"/>
                    <a:pt x="8522" y="7394"/>
                    <a:pt x="8547" y="6417"/>
                  </a:cubicBezTo>
                  <a:cubicBezTo>
                    <a:pt x="8572" y="5690"/>
                    <a:pt x="8772" y="4988"/>
                    <a:pt x="8747" y="4237"/>
                  </a:cubicBezTo>
                  <a:cubicBezTo>
                    <a:pt x="8747" y="3986"/>
                    <a:pt x="8897" y="3785"/>
                    <a:pt x="9148" y="3735"/>
                  </a:cubicBezTo>
                  <a:cubicBezTo>
                    <a:pt x="9164" y="3734"/>
                    <a:pt x="9180" y="3734"/>
                    <a:pt x="9195" y="3734"/>
                  </a:cubicBezTo>
                  <a:cubicBezTo>
                    <a:pt x="9499" y="3734"/>
                    <a:pt x="9501" y="3971"/>
                    <a:pt x="9549" y="4186"/>
                  </a:cubicBezTo>
                  <a:cubicBezTo>
                    <a:pt x="9850" y="5314"/>
                    <a:pt x="9499" y="6442"/>
                    <a:pt x="9499" y="7570"/>
                  </a:cubicBezTo>
                  <a:cubicBezTo>
                    <a:pt x="9474" y="9023"/>
                    <a:pt x="9073" y="10452"/>
                    <a:pt x="9123" y="11906"/>
                  </a:cubicBezTo>
                  <a:cubicBezTo>
                    <a:pt x="9800" y="11780"/>
                    <a:pt x="10100" y="11154"/>
                    <a:pt x="10577" y="10778"/>
                  </a:cubicBezTo>
                  <a:cubicBezTo>
                    <a:pt x="11554" y="9976"/>
                    <a:pt x="12532" y="9174"/>
                    <a:pt x="13409" y="8272"/>
                  </a:cubicBezTo>
                  <a:cubicBezTo>
                    <a:pt x="14286" y="7344"/>
                    <a:pt x="15414" y="6718"/>
                    <a:pt x="16191" y="5640"/>
                  </a:cubicBezTo>
                  <a:cubicBezTo>
                    <a:pt x="16842" y="4713"/>
                    <a:pt x="16968" y="3861"/>
                    <a:pt x="16617" y="2883"/>
                  </a:cubicBezTo>
                  <a:cubicBezTo>
                    <a:pt x="16391" y="2181"/>
                    <a:pt x="15915" y="1605"/>
                    <a:pt x="15614" y="928"/>
                  </a:cubicBezTo>
                  <a:cubicBezTo>
                    <a:pt x="15389" y="402"/>
                    <a:pt x="14737" y="252"/>
                    <a:pt x="14186" y="126"/>
                  </a:cubicBezTo>
                  <a:cubicBezTo>
                    <a:pt x="13960" y="51"/>
                    <a:pt x="13735" y="76"/>
                    <a:pt x="13484" y="51"/>
                  </a:cubicBezTo>
                  <a:cubicBezTo>
                    <a:pt x="13384" y="26"/>
                    <a:pt x="13283" y="26"/>
                    <a:pt x="13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623538" y="4090213"/>
              <a:ext cx="199275" cy="487700"/>
            </a:xfrm>
            <a:custGeom>
              <a:avLst/>
              <a:gdLst/>
              <a:ahLst/>
              <a:cxnLst/>
              <a:rect l="l" t="t" r="r" b="b"/>
              <a:pathLst>
                <a:path w="7971" h="19508" extrusionOk="0">
                  <a:moveTo>
                    <a:pt x="5956" y="0"/>
                  </a:moveTo>
                  <a:cubicBezTo>
                    <a:pt x="5769" y="0"/>
                    <a:pt x="5540" y="35"/>
                    <a:pt x="5239" y="92"/>
                  </a:cubicBezTo>
                  <a:cubicBezTo>
                    <a:pt x="4888" y="293"/>
                    <a:pt x="4763" y="644"/>
                    <a:pt x="4637" y="995"/>
                  </a:cubicBezTo>
                  <a:cubicBezTo>
                    <a:pt x="4186" y="2398"/>
                    <a:pt x="3484" y="3727"/>
                    <a:pt x="2908" y="5105"/>
                  </a:cubicBezTo>
                  <a:cubicBezTo>
                    <a:pt x="1905" y="7436"/>
                    <a:pt x="1003" y="9792"/>
                    <a:pt x="502" y="12273"/>
                  </a:cubicBezTo>
                  <a:cubicBezTo>
                    <a:pt x="276" y="13376"/>
                    <a:pt x="1" y="14504"/>
                    <a:pt x="76" y="15631"/>
                  </a:cubicBezTo>
                  <a:cubicBezTo>
                    <a:pt x="151" y="16884"/>
                    <a:pt x="301" y="18163"/>
                    <a:pt x="677" y="19366"/>
                  </a:cubicBezTo>
                  <a:cubicBezTo>
                    <a:pt x="1119" y="19458"/>
                    <a:pt x="1513" y="19507"/>
                    <a:pt x="1869" y="19507"/>
                  </a:cubicBezTo>
                  <a:cubicBezTo>
                    <a:pt x="3149" y="19507"/>
                    <a:pt x="3931" y="18876"/>
                    <a:pt x="4637" y="17386"/>
                  </a:cubicBezTo>
                  <a:cubicBezTo>
                    <a:pt x="4712" y="17235"/>
                    <a:pt x="4763" y="17085"/>
                    <a:pt x="4838" y="16935"/>
                  </a:cubicBezTo>
                  <a:cubicBezTo>
                    <a:pt x="5665" y="15005"/>
                    <a:pt x="6317" y="13000"/>
                    <a:pt x="6768" y="10945"/>
                  </a:cubicBezTo>
                  <a:cubicBezTo>
                    <a:pt x="7369" y="8213"/>
                    <a:pt x="7971" y="5456"/>
                    <a:pt x="7670" y="2599"/>
                  </a:cubicBezTo>
                  <a:cubicBezTo>
                    <a:pt x="7595" y="1947"/>
                    <a:pt x="7394" y="1371"/>
                    <a:pt x="7043" y="844"/>
                  </a:cubicBezTo>
                  <a:cubicBezTo>
                    <a:pt x="6632" y="218"/>
                    <a:pt x="6424" y="0"/>
                    <a:pt x="5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896088" y="4589563"/>
              <a:ext cx="351550" cy="209875"/>
            </a:xfrm>
            <a:custGeom>
              <a:avLst/>
              <a:gdLst/>
              <a:ahLst/>
              <a:cxnLst/>
              <a:rect l="l" t="t" r="r" b="b"/>
              <a:pathLst>
                <a:path w="14062" h="8395" extrusionOk="0">
                  <a:moveTo>
                    <a:pt x="3153" y="1"/>
                  </a:moveTo>
                  <a:cubicBezTo>
                    <a:pt x="2893" y="1"/>
                    <a:pt x="2568" y="75"/>
                    <a:pt x="2257" y="269"/>
                  </a:cubicBezTo>
                  <a:cubicBezTo>
                    <a:pt x="2031" y="394"/>
                    <a:pt x="1856" y="620"/>
                    <a:pt x="1555" y="620"/>
                  </a:cubicBezTo>
                  <a:cubicBezTo>
                    <a:pt x="1533" y="619"/>
                    <a:pt x="1511" y="619"/>
                    <a:pt x="1490" y="619"/>
                  </a:cubicBezTo>
                  <a:cubicBezTo>
                    <a:pt x="835" y="619"/>
                    <a:pt x="552" y="993"/>
                    <a:pt x="527" y="1672"/>
                  </a:cubicBezTo>
                  <a:cubicBezTo>
                    <a:pt x="527" y="1898"/>
                    <a:pt x="377" y="2098"/>
                    <a:pt x="302" y="2324"/>
                  </a:cubicBezTo>
                  <a:cubicBezTo>
                    <a:pt x="1" y="3101"/>
                    <a:pt x="51" y="3276"/>
                    <a:pt x="678" y="3878"/>
                  </a:cubicBezTo>
                  <a:cubicBezTo>
                    <a:pt x="903" y="4103"/>
                    <a:pt x="1304" y="4304"/>
                    <a:pt x="1279" y="4630"/>
                  </a:cubicBezTo>
                  <a:cubicBezTo>
                    <a:pt x="1229" y="5432"/>
                    <a:pt x="1831" y="5733"/>
                    <a:pt x="2332" y="6058"/>
                  </a:cubicBezTo>
                  <a:cubicBezTo>
                    <a:pt x="2808" y="6409"/>
                    <a:pt x="3184" y="6911"/>
                    <a:pt x="3836" y="7011"/>
                  </a:cubicBezTo>
                  <a:cubicBezTo>
                    <a:pt x="5064" y="7211"/>
                    <a:pt x="6292" y="7512"/>
                    <a:pt x="7495" y="7838"/>
                  </a:cubicBezTo>
                  <a:cubicBezTo>
                    <a:pt x="8798" y="8164"/>
                    <a:pt x="10126" y="8139"/>
                    <a:pt x="11430" y="8364"/>
                  </a:cubicBezTo>
                  <a:cubicBezTo>
                    <a:pt x="11525" y="8381"/>
                    <a:pt x="11639" y="8394"/>
                    <a:pt x="11759" y="8394"/>
                  </a:cubicBezTo>
                  <a:cubicBezTo>
                    <a:pt x="12172" y="8394"/>
                    <a:pt x="12646" y="8237"/>
                    <a:pt x="12608" y="7537"/>
                  </a:cubicBezTo>
                  <a:cubicBezTo>
                    <a:pt x="12608" y="7462"/>
                    <a:pt x="12683" y="7337"/>
                    <a:pt x="12758" y="7312"/>
                  </a:cubicBezTo>
                  <a:cubicBezTo>
                    <a:pt x="13735" y="6961"/>
                    <a:pt x="13710" y="6033"/>
                    <a:pt x="13936" y="5256"/>
                  </a:cubicBezTo>
                  <a:cubicBezTo>
                    <a:pt x="14061" y="4805"/>
                    <a:pt x="13836" y="4429"/>
                    <a:pt x="13510" y="4103"/>
                  </a:cubicBezTo>
                  <a:cubicBezTo>
                    <a:pt x="12758" y="3327"/>
                    <a:pt x="11630" y="3026"/>
                    <a:pt x="11004" y="2098"/>
                  </a:cubicBezTo>
                  <a:cubicBezTo>
                    <a:pt x="10953" y="2048"/>
                    <a:pt x="10828" y="2023"/>
                    <a:pt x="10728" y="2023"/>
                  </a:cubicBezTo>
                  <a:cubicBezTo>
                    <a:pt x="10112" y="2002"/>
                    <a:pt x="9514" y="1801"/>
                    <a:pt x="8889" y="1801"/>
                  </a:cubicBezTo>
                  <a:cubicBezTo>
                    <a:pt x="8776" y="1801"/>
                    <a:pt x="8662" y="1807"/>
                    <a:pt x="8547" y="1823"/>
                  </a:cubicBezTo>
                  <a:cubicBezTo>
                    <a:pt x="8493" y="1830"/>
                    <a:pt x="8439" y="1833"/>
                    <a:pt x="8386" y="1833"/>
                  </a:cubicBezTo>
                  <a:cubicBezTo>
                    <a:pt x="8045" y="1833"/>
                    <a:pt x="7720" y="1706"/>
                    <a:pt x="7395" y="1597"/>
                  </a:cubicBezTo>
                  <a:cubicBezTo>
                    <a:pt x="7144" y="1522"/>
                    <a:pt x="6968" y="1372"/>
                    <a:pt x="7044" y="1096"/>
                  </a:cubicBezTo>
                  <a:cubicBezTo>
                    <a:pt x="7180" y="589"/>
                    <a:pt x="6938" y="401"/>
                    <a:pt x="6635" y="401"/>
                  </a:cubicBezTo>
                  <a:cubicBezTo>
                    <a:pt x="6548" y="401"/>
                    <a:pt x="6456" y="416"/>
                    <a:pt x="6367" y="444"/>
                  </a:cubicBezTo>
                  <a:cubicBezTo>
                    <a:pt x="6133" y="525"/>
                    <a:pt x="5910" y="561"/>
                    <a:pt x="5694" y="561"/>
                  </a:cubicBezTo>
                  <a:cubicBezTo>
                    <a:pt x="5237" y="561"/>
                    <a:pt x="4812" y="399"/>
                    <a:pt x="4387" y="144"/>
                  </a:cubicBezTo>
                  <a:cubicBezTo>
                    <a:pt x="4180" y="31"/>
                    <a:pt x="3959" y="17"/>
                    <a:pt x="3672" y="17"/>
                  </a:cubicBezTo>
                  <a:cubicBezTo>
                    <a:pt x="3576" y="17"/>
                    <a:pt x="3472" y="18"/>
                    <a:pt x="3359" y="18"/>
                  </a:cubicBezTo>
                  <a:cubicBezTo>
                    <a:pt x="3297" y="7"/>
                    <a:pt x="3228" y="1"/>
                    <a:pt x="3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857888" y="4063063"/>
              <a:ext cx="103400" cy="114950"/>
            </a:xfrm>
            <a:custGeom>
              <a:avLst/>
              <a:gdLst/>
              <a:ahLst/>
              <a:cxnLst/>
              <a:rect l="l" t="t" r="r" b="b"/>
              <a:pathLst>
                <a:path w="4136" h="4598" extrusionOk="0">
                  <a:moveTo>
                    <a:pt x="1780" y="0"/>
                  </a:moveTo>
                  <a:cubicBezTo>
                    <a:pt x="1479" y="0"/>
                    <a:pt x="1178" y="0"/>
                    <a:pt x="953" y="276"/>
                  </a:cubicBezTo>
                  <a:cubicBezTo>
                    <a:pt x="401" y="1003"/>
                    <a:pt x="0" y="1805"/>
                    <a:pt x="50" y="2757"/>
                  </a:cubicBezTo>
                  <a:cubicBezTo>
                    <a:pt x="75" y="3484"/>
                    <a:pt x="877" y="4411"/>
                    <a:pt x="1579" y="4562"/>
                  </a:cubicBezTo>
                  <a:cubicBezTo>
                    <a:pt x="1690" y="4586"/>
                    <a:pt x="1803" y="4598"/>
                    <a:pt x="1914" y="4598"/>
                  </a:cubicBezTo>
                  <a:cubicBezTo>
                    <a:pt x="2608" y="4598"/>
                    <a:pt x="3282" y="4143"/>
                    <a:pt x="3584" y="3409"/>
                  </a:cubicBezTo>
                  <a:cubicBezTo>
                    <a:pt x="3684" y="3208"/>
                    <a:pt x="3760" y="2983"/>
                    <a:pt x="3810" y="2757"/>
                  </a:cubicBezTo>
                  <a:cubicBezTo>
                    <a:pt x="4136" y="1429"/>
                    <a:pt x="3083" y="0"/>
                    <a:pt x="1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2"/>
          <p:cNvSpPr/>
          <p:nvPr/>
        </p:nvSpPr>
        <p:spPr>
          <a:xfrm rot="10800000">
            <a:off x="5495341" y="-4862"/>
            <a:ext cx="916781" cy="310164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102775" y="2450150"/>
            <a:ext cx="213050" cy="243200"/>
          </a:xfrm>
          <a:custGeom>
            <a:avLst/>
            <a:gdLst/>
            <a:ahLst/>
            <a:cxnLst/>
            <a:rect l="l" t="t" r="r" b="b"/>
            <a:pathLst>
              <a:path w="8522" h="9728" extrusionOk="0">
                <a:moveTo>
                  <a:pt x="3856" y="4617"/>
                </a:moveTo>
                <a:cubicBezTo>
                  <a:pt x="3896" y="4617"/>
                  <a:pt x="3938" y="4625"/>
                  <a:pt x="3985" y="4643"/>
                </a:cubicBezTo>
                <a:cubicBezTo>
                  <a:pt x="4161" y="4718"/>
                  <a:pt x="4161" y="4894"/>
                  <a:pt x="4186" y="5019"/>
                </a:cubicBezTo>
                <a:cubicBezTo>
                  <a:pt x="4161" y="5345"/>
                  <a:pt x="4035" y="5570"/>
                  <a:pt x="3810" y="5746"/>
                </a:cubicBezTo>
                <a:cubicBezTo>
                  <a:pt x="3715" y="5821"/>
                  <a:pt x="3606" y="5897"/>
                  <a:pt x="3483" y="5897"/>
                </a:cubicBezTo>
                <a:cubicBezTo>
                  <a:pt x="3443" y="5897"/>
                  <a:pt x="3401" y="5889"/>
                  <a:pt x="3359" y="5871"/>
                </a:cubicBezTo>
                <a:cubicBezTo>
                  <a:pt x="3108" y="5721"/>
                  <a:pt x="3233" y="5520"/>
                  <a:pt x="3283" y="5345"/>
                </a:cubicBezTo>
                <a:cubicBezTo>
                  <a:pt x="3359" y="5169"/>
                  <a:pt x="3459" y="4969"/>
                  <a:pt x="3559" y="4818"/>
                </a:cubicBezTo>
                <a:cubicBezTo>
                  <a:pt x="3636" y="4703"/>
                  <a:pt x="3727" y="4617"/>
                  <a:pt x="3856" y="4617"/>
                </a:cubicBezTo>
                <a:close/>
                <a:moveTo>
                  <a:pt x="3539" y="1"/>
                </a:moveTo>
                <a:cubicBezTo>
                  <a:pt x="3463" y="1"/>
                  <a:pt x="3386" y="3"/>
                  <a:pt x="3308" y="6"/>
                </a:cubicBezTo>
                <a:cubicBezTo>
                  <a:pt x="2582" y="31"/>
                  <a:pt x="1980" y="307"/>
                  <a:pt x="1604" y="909"/>
                </a:cubicBezTo>
                <a:cubicBezTo>
                  <a:pt x="777" y="2362"/>
                  <a:pt x="0" y="3841"/>
                  <a:pt x="75" y="5570"/>
                </a:cubicBezTo>
                <a:cubicBezTo>
                  <a:pt x="75" y="5846"/>
                  <a:pt x="75" y="6097"/>
                  <a:pt x="75" y="6372"/>
                </a:cubicBezTo>
                <a:cubicBezTo>
                  <a:pt x="197" y="7980"/>
                  <a:pt x="1077" y="9660"/>
                  <a:pt x="3060" y="9660"/>
                </a:cubicBezTo>
                <a:cubicBezTo>
                  <a:pt x="3117" y="9660"/>
                  <a:pt x="3175" y="9658"/>
                  <a:pt x="3233" y="9656"/>
                </a:cubicBezTo>
                <a:cubicBezTo>
                  <a:pt x="3334" y="9656"/>
                  <a:pt x="3434" y="9681"/>
                  <a:pt x="3534" y="9706"/>
                </a:cubicBezTo>
                <a:cubicBezTo>
                  <a:pt x="3680" y="9721"/>
                  <a:pt x="3824" y="9728"/>
                  <a:pt x="3965" y="9728"/>
                </a:cubicBezTo>
                <a:cubicBezTo>
                  <a:pt x="5010" y="9728"/>
                  <a:pt x="5916" y="9320"/>
                  <a:pt x="6667" y="8503"/>
                </a:cubicBezTo>
                <a:cubicBezTo>
                  <a:pt x="7469" y="7625"/>
                  <a:pt x="7820" y="6573"/>
                  <a:pt x="8121" y="5470"/>
                </a:cubicBezTo>
                <a:cubicBezTo>
                  <a:pt x="8522" y="3841"/>
                  <a:pt x="7920" y="2462"/>
                  <a:pt x="6993" y="1184"/>
                </a:cubicBezTo>
                <a:cubicBezTo>
                  <a:pt x="6842" y="959"/>
                  <a:pt x="6567" y="758"/>
                  <a:pt x="6291" y="658"/>
                </a:cubicBezTo>
                <a:cubicBezTo>
                  <a:pt x="5408" y="286"/>
                  <a:pt x="4504" y="1"/>
                  <a:pt x="35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-349025" y="1947075"/>
            <a:ext cx="451800" cy="458200"/>
          </a:xfrm>
          <a:custGeom>
            <a:avLst/>
            <a:gdLst/>
            <a:ahLst/>
            <a:cxnLst/>
            <a:rect l="l" t="t" r="r" b="b"/>
            <a:pathLst>
              <a:path w="18072" h="18328" extrusionOk="0">
                <a:moveTo>
                  <a:pt x="9623" y="5889"/>
                </a:moveTo>
                <a:cubicBezTo>
                  <a:pt x="10240" y="5889"/>
                  <a:pt x="10858" y="5928"/>
                  <a:pt x="11229" y="6517"/>
                </a:cubicBezTo>
                <a:cubicBezTo>
                  <a:pt x="11831" y="7444"/>
                  <a:pt x="12131" y="8447"/>
                  <a:pt x="11856" y="9575"/>
                </a:cubicBezTo>
                <a:cubicBezTo>
                  <a:pt x="11393" y="11331"/>
                  <a:pt x="9354" y="12789"/>
                  <a:pt x="7506" y="12789"/>
                </a:cubicBezTo>
                <a:cubicBezTo>
                  <a:pt x="7350" y="12789"/>
                  <a:pt x="7196" y="12779"/>
                  <a:pt x="7044" y="12758"/>
                </a:cubicBezTo>
                <a:cubicBezTo>
                  <a:pt x="6693" y="12707"/>
                  <a:pt x="6317" y="12732"/>
                  <a:pt x="5941" y="12682"/>
                </a:cubicBezTo>
                <a:cubicBezTo>
                  <a:pt x="4788" y="12482"/>
                  <a:pt x="4262" y="11780"/>
                  <a:pt x="4412" y="10627"/>
                </a:cubicBezTo>
                <a:cubicBezTo>
                  <a:pt x="4512" y="9750"/>
                  <a:pt x="4763" y="8873"/>
                  <a:pt x="5189" y="8071"/>
                </a:cubicBezTo>
                <a:cubicBezTo>
                  <a:pt x="5966" y="6642"/>
                  <a:pt x="7119" y="5915"/>
                  <a:pt x="8748" y="5890"/>
                </a:cubicBezTo>
                <a:lnTo>
                  <a:pt x="9349" y="5890"/>
                </a:lnTo>
                <a:cubicBezTo>
                  <a:pt x="9440" y="5890"/>
                  <a:pt x="9531" y="5889"/>
                  <a:pt x="9623" y="5889"/>
                </a:cubicBezTo>
                <a:close/>
                <a:moveTo>
                  <a:pt x="10453" y="0"/>
                </a:moveTo>
                <a:cubicBezTo>
                  <a:pt x="7587" y="0"/>
                  <a:pt x="4719" y="942"/>
                  <a:pt x="1830" y="1905"/>
                </a:cubicBezTo>
                <a:cubicBezTo>
                  <a:pt x="1931" y="2031"/>
                  <a:pt x="1956" y="2106"/>
                  <a:pt x="1881" y="2256"/>
                </a:cubicBezTo>
                <a:cubicBezTo>
                  <a:pt x="1830" y="2331"/>
                  <a:pt x="1730" y="2457"/>
                  <a:pt x="1605" y="2607"/>
                </a:cubicBezTo>
                <a:cubicBezTo>
                  <a:pt x="1304" y="2933"/>
                  <a:pt x="1054" y="3309"/>
                  <a:pt x="928" y="3710"/>
                </a:cubicBezTo>
                <a:cubicBezTo>
                  <a:pt x="653" y="4562"/>
                  <a:pt x="302" y="5389"/>
                  <a:pt x="327" y="6316"/>
                </a:cubicBezTo>
                <a:cubicBezTo>
                  <a:pt x="352" y="6968"/>
                  <a:pt x="277" y="7645"/>
                  <a:pt x="201" y="8321"/>
                </a:cubicBezTo>
                <a:cubicBezTo>
                  <a:pt x="1" y="10402"/>
                  <a:pt x="252" y="12407"/>
                  <a:pt x="1229" y="14336"/>
                </a:cubicBezTo>
                <a:cubicBezTo>
                  <a:pt x="2332" y="16517"/>
                  <a:pt x="4211" y="17494"/>
                  <a:pt x="6417" y="18021"/>
                </a:cubicBezTo>
                <a:cubicBezTo>
                  <a:pt x="7320" y="18242"/>
                  <a:pt x="8250" y="18327"/>
                  <a:pt x="9187" y="18327"/>
                </a:cubicBezTo>
                <a:cubicBezTo>
                  <a:pt x="9524" y="18327"/>
                  <a:pt x="9863" y="18316"/>
                  <a:pt x="10201" y="18296"/>
                </a:cubicBezTo>
                <a:cubicBezTo>
                  <a:pt x="10978" y="18271"/>
                  <a:pt x="11755" y="18146"/>
                  <a:pt x="12407" y="17720"/>
                </a:cubicBezTo>
                <a:cubicBezTo>
                  <a:pt x="13409" y="17068"/>
                  <a:pt x="14362" y="16342"/>
                  <a:pt x="15339" y="15640"/>
                </a:cubicBezTo>
                <a:cubicBezTo>
                  <a:pt x="15565" y="15464"/>
                  <a:pt x="15790" y="15239"/>
                  <a:pt x="15941" y="14988"/>
                </a:cubicBezTo>
                <a:cubicBezTo>
                  <a:pt x="16818" y="13685"/>
                  <a:pt x="17695" y="12382"/>
                  <a:pt x="17770" y="10727"/>
                </a:cubicBezTo>
                <a:cubicBezTo>
                  <a:pt x="17846" y="9600"/>
                  <a:pt x="18071" y="8422"/>
                  <a:pt x="17745" y="7344"/>
                </a:cubicBezTo>
                <a:cubicBezTo>
                  <a:pt x="17044" y="5013"/>
                  <a:pt x="15891" y="2933"/>
                  <a:pt x="13861" y="1454"/>
                </a:cubicBezTo>
                <a:cubicBezTo>
                  <a:pt x="13359" y="1103"/>
                  <a:pt x="12933" y="727"/>
                  <a:pt x="12307" y="627"/>
                </a:cubicBezTo>
                <a:cubicBezTo>
                  <a:pt x="11956" y="577"/>
                  <a:pt x="11630" y="377"/>
                  <a:pt x="11354" y="101"/>
                </a:cubicBezTo>
                <a:cubicBezTo>
                  <a:pt x="11329" y="76"/>
                  <a:pt x="11279" y="51"/>
                  <a:pt x="11254" y="26"/>
                </a:cubicBezTo>
                <a:cubicBezTo>
                  <a:pt x="10987" y="9"/>
                  <a:pt x="10720" y="0"/>
                  <a:pt x="10453" y="0"/>
                </a:cubicBezTo>
                <a:close/>
              </a:path>
            </a:pathLst>
          </a:custGeom>
          <a:solidFill>
            <a:srgbClr val="FBE9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4"/>
          <p:cNvSpPr txBox="1">
            <a:spLocks noGrp="1"/>
          </p:cNvSpPr>
          <p:nvPr>
            <p:ph type="title"/>
          </p:nvPr>
        </p:nvSpPr>
        <p:spPr>
          <a:xfrm>
            <a:off x="2294850" y="1461738"/>
            <a:ext cx="4554300" cy="137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atamaran"/>
              <a:buNone/>
              <a:defRPr sz="20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4"/>
          <p:cNvSpPr txBox="1">
            <a:spLocks noGrp="1"/>
          </p:cNvSpPr>
          <p:nvPr>
            <p:ph type="subTitle" idx="1"/>
          </p:nvPr>
        </p:nvSpPr>
        <p:spPr>
          <a:xfrm>
            <a:off x="2294875" y="2925388"/>
            <a:ext cx="4554300" cy="45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Barriecito"/>
              <a:buNone/>
              <a:defRPr sz="3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4"/>
          <p:cNvSpPr/>
          <p:nvPr/>
        </p:nvSpPr>
        <p:spPr>
          <a:xfrm rot="378931">
            <a:off x="469577" y="220423"/>
            <a:ext cx="615931" cy="612631"/>
          </a:xfrm>
          <a:custGeom>
            <a:avLst/>
            <a:gdLst/>
            <a:ahLst/>
            <a:cxnLst/>
            <a:rect l="l" t="t" r="r" b="b"/>
            <a:pathLst>
              <a:path w="24638" h="24506" extrusionOk="0">
                <a:moveTo>
                  <a:pt x="16620" y="1"/>
                </a:moveTo>
                <a:cubicBezTo>
                  <a:pt x="16159" y="1"/>
                  <a:pt x="15726" y="75"/>
                  <a:pt x="15264" y="75"/>
                </a:cubicBezTo>
                <a:cubicBezTo>
                  <a:pt x="13885" y="75"/>
                  <a:pt x="12933" y="827"/>
                  <a:pt x="12281" y="1980"/>
                </a:cubicBezTo>
                <a:cubicBezTo>
                  <a:pt x="11930" y="2631"/>
                  <a:pt x="11454" y="3233"/>
                  <a:pt x="11379" y="4060"/>
                </a:cubicBezTo>
                <a:cubicBezTo>
                  <a:pt x="11336" y="4360"/>
                  <a:pt x="11212" y="4505"/>
                  <a:pt x="11030" y="4505"/>
                </a:cubicBezTo>
                <a:cubicBezTo>
                  <a:pt x="10892" y="4505"/>
                  <a:pt x="10721" y="4422"/>
                  <a:pt x="10527" y="4260"/>
                </a:cubicBezTo>
                <a:cubicBezTo>
                  <a:pt x="10076" y="3884"/>
                  <a:pt x="9675" y="3483"/>
                  <a:pt x="9249" y="3132"/>
                </a:cubicBezTo>
                <a:cubicBezTo>
                  <a:pt x="8522" y="2581"/>
                  <a:pt x="7870" y="1980"/>
                  <a:pt x="6918" y="1829"/>
                </a:cubicBezTo>
                <a:cubicBezTo>
                  <a:pt x="6288" y="1728"/>
                  <a:pt x="5719" y="1675"/>
                  <a:pt x="5203" y="1675"/>
                </a:cubicBezTo>
                <a:cubicBezTo>
                  <a:pt x="2654" y="1675"/>
                  <a:pt x="1377" y="2947"/>
                  <a:pt x="376" y="5864"/>
                </a:cubicBezTo>
                <a:cubicBezTo>
                  <a:pt x="0" y="6992"/>
                  <a:pt x="0" y="8170"/>
                  <a:pt x="51" y="9348"/>
                </a:cubicBezTo>
                <a:cubicBezTo>
                  <a:pt x="201" y="11679"/>
                  <a:pt x="752" y="13960"/>
                  <a:pt x="1404" y="16190"/>
                </a:cubicBezTo>
                <a:cubicBezTo>
                  <a:pt x="2081" y="18471"/>
                  <a:pt x="3083" y="20626"/>
                  <a:pt x="4462" y="22556"/>
                </a:cubicBezTo>
                <a:cubicBezTo>
                  <a:pt x="5013" y="23333"/>
                  <a:pt x="5690" y="23985"/>
                  <a:pt x="6542" y="24386"/>
                </a:cubicBezTo>
                <a:cubicBezTo>
                  <a:pt x="6728" y="24467"/>
                  <a:pt x="6909" y="24505"/>
                  <a:pt x="7077" y="24505"/>
                </a:cubicBezTo>
                <a:cubicBezTo>
                  <a:pt x="7635" y="24505"/>
                  <a:pt x="8057" y="24088"/>
                  <a:pt x="8096" y="23433"/>
                </a:cubicBezTo>
                <a:cubicBezTo>
                  <a:pt x="8096" y="23233"/>
                  <a:pt x="8121" y="23007"/>
                  <a:pt x="8046" y="22832"/>
                </a:cubicBezTo>
                <a:cubicBezTo>
                  <a:pt x="7670" y="22055"/>
                  <a:pt x="7745" y="21027"/>
                  <a:pt x="6767" y="20551"/>
                </a:cubicBezTo>
                <a:cubicBezTo>
                  <a:pt x="6617" y="20476"/>
                  <a:pt x="6542" y="20225"/>
                  <a:pt x="6467" y="20050"/>
                </a:cubicBezTo>
                <a:cubicBezTo>
                  <a:pt x="5038" y="16767"/>
                  <a:pt x="4161" y="13333"/>
                  <a:pt x="4061" y="9724"/>
                </a:cubicBezTo>
                <a:cubicBezTo>
                  <a:pt x="4061" y="9348"/>
                  <a:pt x="4061" y="8972"/>
                  <a:pt x="4061" y="8621"/>
                </a:cubicBezTo>
                <a:cubicBezTo>
                  <a:pt x="4035" y="7944"/>
                  <a:pt x="4361" y="7468"/>
                  <a:pt x="4812" y="7042"/>
                </a:cubicBezTo>
                <a:cubicBezTo>
                  <a:pt x="4998" y="6856"/>
                  <a:pt x="5184" y="6769"/>
                  <a:pt x="5374" y="6769"/>
                </a:cubicBezTo>
                <a:cubicBezTo>
                  <a:pt x="5542" y="6769"/>
                  <a:pt x="5713" y="6837"/>
                  <a:pt x="5890" y="6967"/>
                </a:cubicBezTo>
                <a:cubicBezTo>
                  <a:pt x="6366" y="7318"/>
                  <a:pt x="6792" y="7744"/>
                  <a:pt x="7168" y="8220"/>
                </a:cubicBezTo>
                <a:cubicBezTo>
                  <a:pt x="8923" y="10275"/>
                  <a:pt x="10427" y="12506"/>
                  <a:pt x="11579" y="14987"/>
                </a:cubicBezTo>
                <a:cubicBezTo>
                  <a:pt x="12256" y="16441"/>
                  <a:pt x="13484" y="17143"/>
                  <a:pt x="14988" y="17493"/>
                </a:cubicBezTo>
                <a:cubicBezTo>
                  <a:pt x="15032" y="17502"/>
                  <a:pt x="15075" y="17506"/>
                  <a:pt x="15117" y="17506"/>
                </a:cubicBezTo>
                <a:cubicBezTo>
                  <a:pt x="15310" y="17506"/>
                  <a:pt x="15475" y="17417"/>
                  <a:pt x="15640" y="17293"/>
                </a:cubicBezTo>
                <a:cubicBezTo>
                  <a:pt x="15815" y="17143"/>
                  <a:pt x="15965" y="16967"/>
                  <a:pt x="16216" y="16917"/>
                </a:cubicBezTo>
                <a:cubicBezTo>
                  <a:pt x="16767" y="16792"/>
                  <a:pt x="16968" y="16340"/>
                  <a:pt x="17168" y="15864"/>
                </a:cubicBezTo>
                <a:cubicBezTo>
                  <a:pt x="17620" y="14812"/>
                  <a:pt x="17444" y="13809"/>
                  <a:pt x="17093" y="12832"/>
                </a:cubicBezTo>
                <a:cubicBezTo>
                  <a:pt x="16391" y="10852"/>
                  <a:pt x="16366" y="8772"/>
                  <a:pt x="16091" y="6741"/>
                </a:cubicBezTo>
                <a:cubicBezTo>
                  <a:pt x="16066" y="6566"/>
                  <a:pt x="16091" y="6391"/>
                  <a:pt x="16116" y="6240"/>
                </a:cubicBezTo>
                <a:cubicBezTo>
                  <a:pt x="16184" y="5900"/>
                  <a:pt x="16379" y="5698"/>
                  <a:pt x="16623" y="5698"/>
                </a:cubicBezTo>
                <a:cubicBezTo>
                  <a:pt x="16738" y="5698"/>
                  <a:pt x="16864" y="5743"/>
                  <a:pt x="16993" y="5839"/>
                </a:cubicBezTo>
                <a:cubicBezTo>
                  <a:pt x="17519" y="6190"/>
                  <a:pt x="18021" y="6591"/>
                  <a:pt x="18447" y="7042"/>
                </a:cubicBezTo>
                <a:cubicBezTo>
                  <a:pt x="19625" y="8371"/>
                  <a:pt x="20802" y="9674"/>
                  <a:pt x="21730" y="11203"/>
                </a:cubicBezTo>
                <a:cubicBezTo>
                  <a:pt x="21905" y="11478"/>
                  <a:pt x="22131" y="11729"/>
                  <a:pt x="22432" y="11904"/>
                </a:cubicBezTo>
                <a:cubicBezTo>
                  <a:pt x="22675" y="12049"/>
                  <a:pt x="22923" y="12117"/>
                  <a:pt x="23158" y="12117"/>
                </a:cubicBezTo>
                <a:cubicBezTo>
                  <a:pt x="23700" y="12117"/>
                  <a:pt x="24177" y="11756"/>
                  <a:pt x="24386" y="11127"/>
                </a:cubicBezTo>
                <a:cubicBezTo>
                  <a:pt x="24637" y="10426"/>
                  <a:pt x="24311" y="9849"/>
                  <a:pt x="24161" y="9198"/>
                </a:cubicBezTo>
                <a:cubicBezTo>
                  <a:pt x="23584" y="6541"/>
                  <a:pt x="22381" y="4185"/>
                  <a:pt x="20677" y="2080"/>
                </a:cubicBezTo>
                <a:cubicBezTo>
                  <a:pt x="19750" y="927"/>
                  <a:pt x="18572" y="200"/>
                  <a:pt x="17043" y="25"/>
                </a:cubicBezTo>
                <a:cubicBezTo>
                  <a:pt x="16898" y="7"/>
                  <a:pt x="16758" y="1"/>
                  <a:pt x="16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4"/>
          <p:cNvSpPr/>
          <p:nvPr/>
        </p:nvSpPr>
        <p:spPr>
          <a:xfrm rot="378931">
            <a:off x="224228" y="872122"/>
            <a:ext cx="521959" cy="365614"/>
          </a:xfrm>
          <a:custGeom>
            <a:avLst/>
            <a:gdLst/>
            <a:ahLst/>
            <a:cxnLst/>
            <a:rect l="l" t="t" r="r" b="b"/>
            <a:pathLst>
              <a:path w="20879" h="14625" extrusionOk="0">
                <a:moveTo>
                  <a:pt x="3295" y="1"/>
                </a:moveTo>
                <a:cubicBezTo>
                  <a:pt x="3037" y="1"/>
                  <a:pt x="2832" y="154"/>
                  <a:pt x="2657" y="368"/>
                </a:cubicBezTo>
                <a:cubicBezTo>
                  <a:pt x="2532" y="518"/>
                  <a:pt x="2432" y="694"/>
                  <a:pt x="2332" y="869"/>
                </a:cubicBezTo>
                <a:cubicBezTo>
                  <a:pt x="1705" y="2222"/>
                  <a:pt x="1003" y="3576"/>
                  <a:pt x="577" y="5004"/>
                </a:cubicBezTo>
                <a:cubicBezTo>
                  <a:pt x="377" y="5606"/>
                  <a:pt x="226" y="6232"/>
                  <a:pt x="151" y="6859"/>
                </a:cubicBezTo>
                <a:cubicBezTo>
                  <a:pt x="1" y="8087"/>
                  <a:pt x="978" y="9641"/>
                  <a:pt x="2131" y="9917"/>
                </a:cubicBezTo>
                <a:cubicBezTo>
                  <a:pt x="2398" y="9973"/>
                  <a:pt x="2665" y="10001"/>
                  <a:pt x="2932" y="10001"/>
                </a:cubicBezTo>
                <a:cubicBezTo>
                  <a:pt x="3490" y="10001"/>
                  <a:pt x="4044" y="9878"/>
                  <a:pt x="4587" y="9641"/>
                </a:cubicBezTo>
                <a:cubicBezTo>
                  <a:pt x="4961" y="9464"/>
                  <a:pt x="5188" y="9360"/>
                  <a:pt x="5350" y="9360"/>
                </a:cubicBezTo>
                <a:cubicBezTo>
                  <a:pt x="5601" y="9360"/>
                  <a:pt x="5697" y="9608"/>
                  <a:pt x="5941" y="10217"/>
                </a:cubicBezTo>
                <a:cubicBezTo>
                  <a:pt x="6414" y="11442"/>
                  <a:pt x="7388" y="12114"/>
                  <a:pt x="8481" y="12114"/>
                </a:cubicBezTo>
                <a:cubicBezTo>
                  <a:pt x="9065" y="12114"/>
                  <a:pt x="9683" y="11922"/>
                  <a:pt x="10277" y="11521"/>
                </a:cubicBezTo>
                <a:cubicBezTo>
                  <a:pt x="10452" y="11389"/>
                  <a:pt x="10608" y="11181"/>
                  <a:pt x="10879" y="11181"/>
                </a:cubicBezTo>
                <a:cubicBezTo>
                  <a:pt x="10918" y="11181"/>
                  <a:pt x="10959" y="11185"/>
                  <a:pt x="11003" y="11195"/>
                </a:cubicBezTo>
                <a:cubicBezTo>
                  <a:pt x="11154" y="11696"/>
                  <a:pt x="11279" y="12197"/>
                  <a:pt x="11480" y="12674"/>
                </a:cubicBezTo>
                <a:cubicBezTo>
                  <a:pt x="11881" y="13601"/>
                  <a:pt x="12557" y="14353"/>
                  <a:pt x="13535" y="14553"/>
                </a:cubicBezTo>
                <a:cubicBezTo>
                  <a:pt x="13767" y="14601"/>
                  <a:pt x="13998" y="14625"/>
                  <a:pt x="14229" y="14625"/>
                </a:cubicBezTo>
                <a:cubicBezTo>
                  <a:pt x="14847" y="14625"/>
                  <a:pt x="15457" y="14456"/>
                  <a:pt x="16041" y="14127"/>
                </a:cubicBezTo>
                <a:cubicBezTo>
                  <a:pt x="17520" y="13325"/>
                  <a:pt x="18698" y="12222"/>
                  <a:pt x="19550" y="10794"/>
                </a:cubicBezTo>
                <a:cubicBezTo>
                  <a:pt x="20201" y="9741"/>
                  <a:pt x="20703" y="8613"/>
                  <a:pt x="20828" y="7360"/>
                </a:cubicBezTo>
                <a:cubicBezTo>
                  <a:pt x="20878" y="6834"/>
                  <a:pt x="20803" y="6333"/>
                  <a:pt x="20577" y="5882"/>
                </a:cubicBezTo>
                <a:cubicBezTo>
                  <a:pt x="20459" y="5618"/>
                  <a:pt x="20250" y="5486"/>
                  <a:pt x="20027" y="5486"/>
                </a:cubicBezTo>
                <a:cubicBezTo>
                  <a:pt x="19827" y="5486"/>
                  <a:pt x="19616" y="5593"/>
                  <a:pt x="19450" y="5806"/>
                </a:cubicBezTo>
                <a:cubicBezTo>
                  <a:pt x="19349" y="5932"/>
                  <a:pt x="19299" y="6082"/>
                  <a:pt x="19249" y="6257"/>
                </a:cubicBezTo>
                <a:cubicBezTo>
                  <a:pt x="18572" y="8237"/>
                  <a:pt x="17094" y="9491"/>
                  <a:pt x="15389" y="10543"/>
                </a:cubicBezTo>
                <a:cubicBezTo>
                  <a:pt x="15148" y="10688"/>
                  <a:pt x="14945" y="10758"/>
                  <a:pt x="14782" y="10758"/>
                </a:cubicBezTo>
                <a:cubicBezTo>
                  <a:pt x="14437" y="10758"/>
                  <a:pt x="14270" y="10445"/>
                  <a:pt x="14287" y="9866"/>
                </a:cubicBezTo>
                <a:cubicBezTo>
                  <a:pt x="14312" y="9691"/>
                  <a:pt x="14362" y="9541"/>
                  <a:pt x="14387" y="9365"/>
                </a:cubicBezTo>
                <a:cubicBezTo>
                  <a:pt x="14713" y="7811"/>
                  <a:pt x="15038" y="6257"/>
                  <a:pt x="15389" y="4704"/>
                </a:cubicBezTo>
                <a:cubicBezTo>
                  <a:pt x="15439" y="4403"/>
                  <a:pt x="15439" y="4102"/>
                  <a:pt x="15414" y="3801"/>
                </a:cubicBezTo>
                <a:cubicBezTo>
                  <a:pt x="15389" y="3325"/>
                  <a:pt x="15089" y="2999"/>
                  <a:pt x="14663" y="2849"/>
                </a:cubicBezTo>
                <a:cubicBezTo>
                  <a:pt x="14490" y="2782"/>
                  <a:pt x="14317" y="2744"/>
                  <a:pt x="14148" y="2744"/>
                </a:cubicBezTo>
                <a:cubicBezTo>
                  <a:pt x="13874" y="2744"/>
                  <a:pt x="13607" y="2842"/>
                  <a:pt x="13359" y="3074"/>
                </a:cubicBezTo>
                <a:cubicBezTo>
                  <a:pt x="12983" y="3450"/>
                  <a:pt x="12658" y="3876"/>
                  <a:pt x="12457" y="4378"/>
                </a:cubicBezTo>
                <a:cubicBezTo>
                  <a:pt x="12081" y="5355"/>
                  <a:pt x="11530" y="6232"/>
                  <a:pt x="10953" y="7085"/>
                </a:cubicBezTo>
                <a:cubicBezTo>
                  <a:pt x="10527" y="7686"/>
                  <a:pt x="10051" y="8237"/>
                  <a:pt x="9449" y="8689"/>
                </a:cubicBezTo>
                <a:cubicBezTo>
                  <a:pt x="9321" y="8781"/>
                  <a:pt x="9165" y="8886"/>
                  <a:pt x="8992" y="8886"/>
                </a:cubicBezTo>
                <a:cubicBezTo>
                  <a:pt x="8929" y="8886"/>
                  <a:pt x="8864" y="8872"/>
                  <a:pt x="8798" y="8839"/>
                </a:cubicBezTo>
                <a:cubicBezTo>
                  <a:pt x="8522" y="8714"/>
                  <a:pt x="8472" y="8438"/>
                  <a:pt x="8472" y="8162"/>
                </a:cubicBezTo>
                <a:cubicBezTo>
                  <a:pt x="8472" y="8012"/>
                  <a:pt x="8522" y="7836"/>
                  <a:pt x="8547" y="7686"/>
                </a:cubicBezTo>
                <a:cubicBezTo>
                  <a:pt x="8748" y="6558"/>
                  <a:pt x="9174" y="5506"/>
                  <a:pt x="9550" y="4453"/>
                </a:cubicBezTo>
                <a:cubicBezTo>
                  <a:pt x="9876" y="3501"/>
                  <a:pt x="10201" y="2548"/>
                  <a:pt x="10126" y="1521"/>
                </a:cubicBezTo>
                <a:cubicBezTo>
                  <a:pt x="10076" y="819"/>
                  <a:pt x="9800" y="618"/>
                  <a:pt x="9099" y="568"/>
                </a:cubicBezTo>
                <a:cubicBezTo>
                  <a:pt x="9063" y="566"/>
                  <a:pt x="9029" y="565"/>
                  <a:pt x="8995" y="565"/>
                </a:cubicBezTo>
                <a:cubicBezTo>
                  <a:pt x="8619" y="565"/>
                  <a:pt x="8320" y="693"/>
                  <a:pt x="8021" y="969"/>
                </a:cubicBezTo>
                <a:cubicBezTo>
                  <a:pt x="7520" y="1420"/>
                  <a:pt x="7194" y="1997"/>
                  <a:pt x="6868" y="2598"/>
                </a:cubicBezTo>
                <a:cubicBezTo>
                  <a:pt x="6216" y="3701"/>
                  <a:pt x="5665" y="4879"/>
                  <a:pt x="4838" y="5907"/>
                </a:cubicBezTo>
                <a:cubicBezTo>
                  <a:pt x="4412" y="6408"/>
                  <a:pt x="3911" y="6784"/>
                  <a:pt x="3284" y="6909"/>
                </a:cubicBezTo>
                <a:cubicBezTo>
                  <a:pt x="3191" y="6934"/>
                  <a:pt x="3107" y="6946"/>
                  <a:pt x="3031" y="6946"/>
                </a:cubicBezTo>
                <a:cubicBezTo>
                  <a:pt x="2719" y="6946"/>
                  <a:pt x="2552" y="6741"/>
                  <a:pt x="2532" y="6358"/>
                </a:cubicBezTo>
                <a:cubicBezTo>
                  <a:pt x="2532" y="6207"/>
                  <a:pt x="2557" y="6032"/>
                  <a:pt x="2607" y="5882"/>
                </a:cubicBezTo>
                <a:cubicBezTo>
                  <a:pt x="2833" y="4503"/>
                  <a:pt x="3334" y="3175"/>
                  <a:pt x="3710" y="1846"/>
                </a:cubicBezTo>
                <a:cubicBezTo>
                  <a:pt x="3785" y="1521"/>
                  <a:pt x="3911" y="1195"/>
                  <a:pt x="3936" y="869"/>
                </a:cubicBezTo>
                <a:cubicBezTo>
                  <a:pt x="3986" y="518"/>
                  <a:pt x="3886" y="192"/>
                  <a:pt x="3535" y="42"/>
                </a:cubicBezTo>
                <a:cubicBezTo>
                  <a:pt x="3450" y="14"/>
                  <a:pt x="3370" y="1"/>
                  <a:pt x="32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4"/>
          <p:cNvSpPr/>
          <p:nvPr/>
        </p:nvSpPr>
        <p:spPr>
          <a:xfrm rot="378931">
            <a:off x="1174045" y="1051310"/>
            <a:ext cx="356539" cy="388963"/>
          </a:xfrm>
          <a:custGeom>
            <a:avLst/>
            <a:gdLst/>
            <a:ahLst/>
            <a:cxnLst/>
            <a:rect l="l" t="t" r="r" b="b"/>
            <a:pathLst>
              <a:path w="14262" h="15559" extrusionOk="0">
                <a:moveTo>
                  <a:pt x="5740" y="0"/>
                </a:moveTo>
                <a:cubicBezTo>
                  <a:pt x="5176" y="0"/>
                  <a:pt x="4612" y="69"/>
                  <a:pt x="4061" y="220"/>
                </a:cubicBezTo>
                <a:cubicBezTo>
                  <a:pt x="2707" y="596"/>
                  <a:pt x="1930" y="1648"/>
                  <a:pt x="1279" y="2776"/>
                </a:cubicBezTo>
                <a:cubicBezTo>
                  <a:pt x="452" y="4180"/>
                  <a:pt x="326" y="5758"/>
                  <a:pt x="151" y="7312"/>
                </a:cubicBezTo>
                <a:cubicBezTo>
                  <a:pt x="1" y="8465"/>
                  <a:pt x="151" y="9643"/>
                  <a:pt x="201" y="10796"/>
                </a:cubicBezTo>
                <a:cubicBezTo>
                  <a:pt x="276" y="12074"/>
                  <a:pt x="602" y="13353"/>
                  <a:pt x="1128" y="14556"/>
                </a:cubicBezTo>
                <a:cubicBezTo>
                  <a:pt x="1454" y="15282"/>
                  <a:pt x="2056" y="15558"/>
                  <a:pt x="2833" y="15558"/>
                </a:cubicBezTo>
                <a:cubicBezTo>
                  <a:pt x="3610" y="15533"/>
                  <a:pt x="4286" y="15282"/>
                  <a:pt x="4487" y="14505"/>
                </a:cubicBezTo>
                <a:cubicBezTo>
                  <a:pt x="4712" y="13628"/>
                  <a:pt x="5013" y="12751"/>
                  <a:pt x="4988" y="11774"/>
                </a:cubicBezTo>
                <a:cubicBezTo>
                  <a:pt x="4963" y="10520"/>
                  <a:pt x="4612" y="9267"/>
                  <a:pt x="4737" y="7889"/>
                </a:cubicBezTo>
                <a:cubicBezTo>
                  <a:pt x="4612" y="7137"/>
                  <a:pt x="4788" y="6335"/>
                  <a:pt x="4938" y="5508"/>
                </a:cubicBezTo>
                <a:cubicBezTo>
                  <a:pt x="5124" y="4617"/>
                  <a:pt x="5515" y="4207"/>
                  <a:pt x="6185" y="4207"/>
                </a:cubicBezTo>
                <a:cubicBezTo>
                  <a:pt x="6419" y="4207"/>
                  <a:pt x="6687" y="4257"/>
                  <a:pt x="6993" y="4355"/>
                </a:cubicBezTo>
                <a:cubicBezTo>
                  <a:pt x="7444" y="4480"/>
                  <a:pt x="7845" y="4681"/>
                  <a:pt x="8221" y="5007"/>
                </a:cubicBezTo>
                <a:cubicBezTo>
                  <a:pt x="9600" y="6159"/>
                  <a:pt x="10702" y="7488"/>
                  <a:pt x="10978" y="9368"/>
                </a:cubicBezTo>
                <a:cubicBezTo>
                  <a:pt x="11082" y="9991"/>
                  <a:pt x="11583" y="10339"/>
                  <a:pt x="12180" y="10339"/>
                </a:cubicBezTo>
                <a:cubicBezTo>
                  <a:pt x="12303" y="10339"/>
                  <a:pt x="12429" y="10325"/>
                  <a:pt x="12557" y="10295"/>
                </a:cubicBezTo>
                <a:cubicBezTo>
                  <a:pt x="13635" y="10044"/>
                  <a:pt x="14261" y="8941"/>
                  <a:pt x="14061" y="7738"/>
                </a:cubicBezTo>
                <a:cubicBezTo>
                  <a:pt x="13785" y="6084"/>
                  <a:pt x="13108" y="4656"/>
                  <a:pt x="12031" y="3352"/>
                </a:cubicBezTo>
                <a:cubicBezTo>
                  <a:pt x="10778" y="1874"/>
                  <a:pt x="9374" y="671"/>
                  <a:pt x="7419" y="195"/>
                </a:cubicBezTo>
                <a:cubicBezTo>
                  <a:pt x="6868" y="69"/>
                  <a:pt x="6304" y="0"/>
                  <a:pt x="57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4"/>
          <p:cNvSpPr/>
          <p:nvPr/>
        </p:nvSpPr>
        <p:spPr>
          <a:xfrm rot="378931">
            <a:off x="998426" y="783146"/>
            <a:ext cx="258792" cy="243142"/>
          </a:xfrm>
          <a:custGeom>
            <a:avLst/>
            <a:gdLst/>
            <a:ahLst/>
            <a:cxnLst/>
            <a:rect l="l" t="t" r="r" b="b"/>
            <a:pathLst>
              <a:path w="10352" h="9726" extrusionOk="0">
                <a:moveTo>
                  <a:pt x="3661" y="0"/>
                </a:moveTo>
                <a:cubicBezTo>
                  <a:pt x="2554" y="0"/>
                  <a:pt x="1993" y="510"/>
                  <a:pt x="1504" y="1254"/>
                </a:cubicBezTo>
                <a:cubicBezTo>
                  <a:pt x="451" y="2808"/>
                  <a:pt x="426" y="4663"/>
                  <a:pt x="0" y="6342"/>
                </a:cubicBezTo>
                <a:cubicBezTo>
                  <a:pt x="151" y="7244"/>
                  <a:pt x="226" y="8096"/>
                  <a:pt x="577" y="8898"/>
                </a:cubicBezTo>
                <a:cubicBezTo>
                  <a:pt x="852" y="9550"/>
                  <a:pt x="1279" y="9700"/>
                  <a:pt x="1905" y="9725"/>
                </a:cubicBezTo>
                <a:cubicBezTo>
                  <a:pt x="2532" y="9725"/>
                  <a:pt x="2933" y="9424"/>
                  <a:pt x="3133" y="8898"/>
                </a:cubicBezTo>
                <a:cubicBezTo>
                  <a:pt x="3359" y="8272"/>
                  <a:pt x="3559" y="7645"/>
                  <a:pt x="3584" y="6943"/>
                </a:cubicBezTo>
                <a:cubicBezTo>
                  <a:pt x="3609" y="6091"/>
                  <a:pt x="3710" y="5239"/>
                  <a:pt x="3935" y="4387"/>
                </a:cubicBezTo>
                <a:cubicBezTo>
                  <a:pt x="4075" y="3907"/>
                  <a:pt x="4224" y="3675"/>
                  <a:pt x="4489" y="3675"/>
                </a:cubicBezTo>
                <a:cubicBezTo>
                  <a:pt x="4653" y="3675"/>
                  <a:pt x="4861" y="3763"/>
                  <a:pt x="5138" y="3936"/>
                </a:cubicBezTo>
                <a:cubicBezTo>
                  <a:pt x="5865" y="4412"/>
                  <a:pt x="6492" y="5013"/>
                  <a:pt x="7018" y="5715"/>
                </a:cubicBezTo>
                <a:cubicBezTo>
                  <a:pt x="7494" y="6342"/>
                  <a:pt x="7945" y="7018"/>
                  <a:pt x="8446" y="7645"/>
                </a:cubicBezTo>
                <a:cubicBezTo>
                  <a:pt x="8694" y="7943"/>
                  <a:pt x="8936" y="8087"/>
                  <a:pt x="9181" y="8087"/>
                </a:cubicBezTo>
                <a:cubicBezTo>
                  <a:pt x="9431" y="8087"/>
                  <a:pt x="9684" y="7936"/>
                  <a:pt x="9950" y="7645"/>
                </a:cubicBezTo>
                <a:cubicBezTo>
                  <a:pt x="10226" y="7319"/>
                  <a:pt x="10351" y="6993"/>
                  <a:pt x="10226" y="6542"/>
                </a:cubicBezTo>
                <a:cubicBezTo>
                  <a:pt x="9800" y="4813"/>
                  <a:pt x="8898" y="3359"/>
                  <a:pt x="7770" y="2031"/>
                </a:cubicBezTo>
                <a:cubicBezTo>
                  <a:pt x="6868" y="928"/>
                  <a:pt x="5690" y="277"/>
                  <a:pt x="4311" y="51"/>
                </a:cubicBezTo>
                <a:cubicBezTo>
                  <a:pt x="4075" y="17"/>
                  <a:pt x="3859" y="0"/>
                  <a:pt x="36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4"/>
          <p:cNvSpPr/>
          <p:nvPr/>
        </p:nvSpPr>
        <p:spPr>
          <a:xfrm rot="378931">
            <a:off x="919618" y="1059437"/>
            <a:ext cx="208668" cy="223343"/>
          </a:xfrm>
          <a:custGeom>
            <a:avLst/>
            <a:gdLst/>
            <a:ahLst/>
            <a:cxnLst/>
            <a:rect l="l" t="t" r="r" b="b"/>
            <a:pathLst>
              <a:path w="8347" h="8934" extrusionOk="0">
                <a:moveTo>
                  <a:pt x="3178" y="0"/>
                </a:moveTo>
                <a:cubicBezTo>
                  <a:pt x="2375" y="0"/>
                  <a:pt x="1576" y="361"/>
                  <a:pt x="1103" y="1038"/>
                </a:cubicBezTo>
                <a:cubicBezTo>
                  <a:pt x="376" y="2066"/>
                  <a:pt x="76" y="3244"/>
                  <a:pt x="0" y="4497"/>
                </a:cubicBezTo>
                <a:cubicBezTo>
                  <a:pt x="76" y="5625"/>
                  <a:pt x="301" y="6727"/>
                  <a:pt x="727" y="7780"/>
                </a:cubicBezTo>
                <a:cubicBezTo>
                  <a:pt x="878" y="8131"/>
                  <a:pt x="1128" y="8407"/>
                  <a:pt x="1429" y="8632"/>
                </a:cubicBezTo>
                <a:cubicBezTo>
                  <a:pt x="1687" y="8837"/>
                  <a:pt x="1983" y="8934"/>
                  <a:pt x="2269" y="8934"/>
                </a:cubicBezTo>
                <a:cubicBezTo>
                  <a:pt x="2791" y="8934"/>
                  <a:pt x="3281" y="8613"/>
                  <a:pt x="3459" y="8031"/>
                </a:cubicBezTo>
                <a:cubicBezTo>
                  <a:pt x="3609" y="7580"/>
                  <a:pt x="3735" y="7078"/>
                  <a:pt x="3760" y="6577"/>
                </a:cubicBezTo>
                <a:cubicBezTo>
                  <a:pt x="3760" y="6051"/>
                  <a:pt x="3860" y="5524"/>
                  <a:pt x="3960" y="4998"/>
                </a:cubicBezTo>
                <a:cubicBezTo>
                  <a:pt x="3985" y="4772"/>
                  <a:pt x="4111" y="4547"/>
                  <a:pt x="4386" y="4497"/>
                </a:cubicBezTo>
                <a:cubicBezTo>
                  <a:pt x="4410" y="4491"/>
                  <a:pt x="4433" y="4489"/>
                  <a:pt x="4455" y="4489"/>
                </a:cubicBezTo>
                <a:cubicBezTo>
                  <a:pt x="4638" y="4489"/>
                  <a:pt x="4748" y="4666"/>
                  <a:pt x="4838" y="4823"/>
                </a:cubicBezTo>
                <a:cubicBezTo>
                  <a:pt x="4963" y="4973"/>
                  <a:pt x="5088" y="5123"/>
                  <a:pt x="5188" y="5299"/>
                </a:cubicBezTo>
                <a:cubicBezTo>
                  <a:pt x="5439" y="5775"/>
                  <a:pt x="5865" y="6001"/>
                  <a:pt x="6291" y="6251"/>
                </a:cubicBezTo>
                <a:cubicBezTo>
                  <a:pt x="6483" y="6366"/>
                  <a:pt x="6663" y="6415"/>
                  <a:pt x="6833" y="6415"/>
                </a:cubicBezTo>
                <a:cubicBezTo>
                  <a:pt x="7107" y="6415"/>
                  <a:pt x="7353" y="6287"/>
                  <a:pt x="7569" y="6101"/>
                </a:cubicBezTo>
                <a:cubicBezTo>
                  <a:pt x="7995" y="5750"/>
                  <a:pt x="8346" y="5374"/>
                  <a:pt x="8196" y="4747"/>
                </a:cubicBezTo>
                <a:cubicBezTo>
                  <a:pt x="7795" y="3194"/>
                  <a:pt x="6993" y="1940"/>
                  <a:pt x="5640" y="1063"/>
                </a:cubicBezTo>
                <a:cubicBezTo>
                  <a:pt x="5289" y="813"/>
                  <a:pt x="4888" y="612"/>
                  <a:pt x="4537" y="386"/>
                </a:cubicBezTo>
                <a:cubicBezTo>
                  <a:pt x="4127" y="126"/>
                  <a:pt x="3652" y="0"/>
                  <a:pt x="31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4"/>
          <p:cNvSpPr/>
          <p:nvPr/>
        </p:nvSpPr>
        <p:spPr>
          <a:xfrm rot="378931">
            <a:off x="740119" y="1370889"/>
            <a:ext cx="239367" cy="180044"/>
          </a:xfrm>
          <a:custGeom>
            <a:avLst/>
            <a:gdLst/>
            <a:ahLst/>
            <a:cxnLst/>
            <a:rect l="l" t="t" r="r" b="b"/>
            <a:pathLst>
              <a:path w="9575" h="7202" extrusionOk="0">
                <a:moveTo>
                  <a:pt x="3976" y="1"/>
                </a:moveTo>
                <a:cubicBezTo>
                  <a:pt x="2569" y="1"/>
                  <a:pt x="1216" y="820"/>
                  <a:pt x="477" y="2264"/>
                </a:cubicBezTo>
                <a:cubicBezTo>
                  <a:pt x="251" y="2715"/>
                  <a:pt x="276" y="3241"/>
                  <a:pt x="1" y="3642"/>
                </a:cubicBezTo>
                <a:cubicBezTo>
                  <a:pt x="1" y="4319"/>
                  <a:pt x="26" y="4971"/>
                  <a:pt x="151" y="5648"/>
                </a:cubicBezTo>
                <a:cubicBezTo>
                  <a:pt x="352" y="6851"/>
                  <a:pt x="552" y="7101"/>
                  <a:pt x="1780" y="7201"/>
                </a:cubicBezTo>
                <a:cubicBezTo>
                  <a:pt x="2106" y="7026"/>
                  <a:pt x="2357" y="6750"/>
                  <a:pt x="2532" y="6450"/>
                </a:cubicBezTo>
                <a:cubicBezTo>
                  <a:pt x="2808" y="5973"/>
                  <a:pt x="3058" y="5522"/>
                  <a:pt x="3334" y="5046"/>
                </a:cubicBezTo>
                <a:cubicBezTo>
                  <a:pt x="3773" y="4274"/>
                  <a:pt x="4008" y="3905"/>
                  <a:pt x="4311" y="3905"/>
                </a:cubicBezTo>
                <a:cubicBezTo>
                  <a:pt x="4579" y="3905"/>
                  <a:pt x="4900" y="4193"/>
                  <a:pt x="5464" y="4745"/>
                </a:cubicBezTo>
                <a:cubicBezTo>
                  <a:pt x="6066" y="5322"/>
                  <a:pt x="6592" y="5973"/>
                  <a:pt x="7094" y="6625"/>
                </a:cubicBezTo>
                <a:cubicBezTo>
                  <a:pt x="7355" y="6966"/>
                  <a:pt x="7680" y="7195"/>
                  <a:pt x="8083" y="7195"/>
                </a:cubicBezTo>
                <a:cubicBezTo>
                  <a:pt x="8183" y="7195"/>
                  <a:pt x="8287" y="7181"/>
                  <a:pt x="8397" y="7151"/>
                </a:cubicBezTo>
                <a:cubicBezTo>
                  <a:pt x="8973" y="7001"/>
                  <a:pt x="9299" y="6625"/>
                  <a:pt x="9449" y="6074"/>
                </a:cubicBezTo>
                <a:cubicBezTo>
                  <a:pt x="9575" y="5673"/>
                  <a:pt x="9550" y="5297"/>
                  <a:pt x="9449" y="4896"/>
                </a:cubicBezTo>
                <a:cubicBezTo>
                  <a:pt x="8898" y="2916"/>
                  <a:pt x="7595" y="1562"/>
                  <a:pt x="5890" y="535"/>
                </a:cubicBezTo>
                <a:cubicBezTo>
                  <a:pt x="5277" y="173"/>
                  <a:pt x="4621" y="1"/>
                  <a:pt x="39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4"/>
          <p:cNvSpPr/>
          <p:nvPr/>
        </p:nvSpPr>
        <p:spPr>
          <a:xfrm>
            <a:off x="0" y="3194580"/>
            <a:ext cx="508175" cy="631850"/>
          </a:xfrm>
          <a:custGeom>
            <a:avLst/>
            <a:gdLst/>
            <a:ahLst/>
            <a:cxnLst/>
            <a:rect l="l" t="t" r="r" b="b"/>
            <a:pathLst>
              <a:path w="20327" h="25274" extrusionOk="0">
                <a:moveTo>
                  <a:pt x="6642" y="1"/>
                </a:moveTo>
                <a:cubicBezTo>
                  <a:pt x="6240" y="1"/>
                  <a:pt x="5903" y="201"/>
                  <a:pt x="5715" y="610"/>
                </a:cubicBezTo>
                <a:cubicBezTo>
                  <a:pt x="5339" y="1437"/>
                  <a:pt x="4888" y="2214"/>
                  <a:pt x="4562" y="3041"/>
                </a:cubicBezTo>
                <a:cubicBezTo>
                  <a:pt x="3785" y="4921"/>
                  <a:pt x="3184" y="6876"/>
                  <a:pt x="2332" y="8730"/>
                </a:cubicBezTo>
                <a:cubicBezTo>
                  <a:pt x="1680" y="10209"/>
                  <a:pt x="953" y="11688"/>
                  <a:pt x="452" y="13242"/>
                </a:cubicBezTo>
                <a:cubicBezTo>
                  <a:pt x="352" y="13492"/>
                  <a:pt x="302" y="13743"/>
                  <a:pt x="1" y="13843"/>
                </a:cubicBezTo>
                <a:lnTo>
                  <a:pt x="1" y="25272"/>
                </a:lnTo>
                <a:cubicBezTo>
                  <a:pt x="16" y="25273"/>
                  <a:pt x="30" y="25273"/>
                  <a:pt x="44" y="25273"/>
                </a:cubicBezTo>
                <a:cubicBezTo>
                  <a:pt x="358" y="25273"/>
                  <a:pt x="431" y="25011"/>
                  <a:pt x="527" y="24771"/>
                </a:cubicBezTo>
                <a:cubicBezTo>
                  <a:pt x="1630" y="22239"/>
                  <a:pt x="3084" y="19883"/>
                  <a:pt x="4412" y="17452"/>
                </a:cubicBezTo>
                <a:cubicBezTo>
                  <a:pt x="4813" y="16750"/>
                  <a:pt x="5389" y="16174"/>
                  <a:pt x="5715" y="15497"/>
                </a:cubicBezTo>
                <a:cubicBezTo>
                  <a:pt x="6267" y="14395"/>
                  <a:pt x="7069" y="13517"/>
                  <a:pt x="7745" y="12540"/>
                </a:cubicBezTo>
                <a:cubicBezTo>
                  <a:pt x="7830" y="12414"/>
                  <a:pt x="7878" y="12216"/>
                  <a:pt x="8056" y="12216"/>
                </a:cubicBezTo>
                <a:cubicBezTo>
                  <a:pt x="8089" y="12216"/>
                  <a:pt x="8128" y="12223"/>
                  <a:pt x="8171" y="12239"/>
                </a:cubicBezTo>
                <a:cubicBezTo>
                  <a:pt x="8171" y="12465"/>
                  <a:pt x="8222" y="12690"/>
                  <a:pt x="8171" y="12916"/>
                </a:cubicBezTo>
                <a:cubicBezTo>
                  <a:pt x="7570" y="15222"/>
                  <a:pt x="6668" y="17402"/>
                  <a:pt x="5615" y="19507"/>
                </a:cubicBezTo>
                <a:cubicBezTo>
                  <a:pt x="5214" y="20259"/>
                  <a:pt x="4963" y="21036"/>
                  <a:pt x="4838" y="21863"/>
                </a:cubicBezTo>
                <a:cubicBezTo>
                  <a:pt x="4713" y="22791"/>
                  <a:pt x="4988" y="23317"/>
                  <a:pt x="5790" y="23643"/>
                </a:cubicBezTo>
                <a:cubicBezTo>
                  <a:pt x="6176" y="23812"/>
                  <a:pt x="6547" y="23903"/>
                  <a:pt x="6891" y="23903"/>
                </a:cubicBezTo>
                <a:cubicBezTo>
                  <a:pt x="7620" y="23903"/>
                  <a:pt x="8231" y="23493"/>
                  <a:pt x="8623" y="22540"/>
                </a:cubicBezTo>
                <a:cubicBezTo>
                  <a:pt x="9174" y="21162"/>
                  <a:pt x="9951" y="19933"/>
                  <a:pt x="10678" y="18680"/>
                </a:cubicBezTo>
                <a:cubicBezTo>
                  <a:pt x="11104" y="17928"/>
                  <a:pt x="11555" y="17202"/>
                  <a:pt x="11981" y="16450"/>
                </a:cubicBezTo>
                <a:cubicBezTo>
                  <a:pt x="12608" y="15322"/>
                  <a:pt x="13234" y="14169"/>
                  <a:pt x="14111" y="13217"/>
                </a:cubicBezTo>
                <a:cubicBezTo>
                  <a:pt x="14512" y="12816"/>
                  <a:pt x="14913" y="12390"/>
                  <a:pt x="15089" y="11838"/>
                </a:cubicBezTo>
                <a:cubicBezTo>
                  <a:pt x="15239" y="11337"/>
                  <a:pt x="15540" y="10936"/>
                  <a:pt x="15916" y="10610"/>
                </a:cubicBezTo>
                <a:cubicBezTo>
                  <a:pt x="16492" y="10084"/>
                  <a:pt x="16943" y="9482"/>
                  <a:pt x="17395" y="8856"/>
                </a:cubicBezTo>
                <a:cubicBezTo>
                  <a:pt x="17595" y="8605"/>
                  <a:pt x="17846" y="8380"/>
                  <a:pt x="18096" y="8179"/>
                </a:cubicBezTo>
                <a:cubicBezTo>
                  <a:pt x="18773" y="7578"/>
                  <a:pt x="19400" y="6926"/>
                  <a:pt x="20026" y="6274"/>
                </a:cubicBezTo>
                <a:cubicBezTo>
                  <a:pt x="20277" y="6024"/>
                  <a:pt x="20327" y="5673"/>
                  <a:pt x="20176" y="5347"/>
                </a:cubicBezTo>
                <a:cubicBezTo>
                  <a:pt x="20048" y="5072"/>
                  <a:pt x="19825" y="4998"/>
                  <a:pt x="19587" y="4998"/>
                </a:cubicBezTo>
                <a:cubicBezTo>
                  <a:pt x="19500" y="4998"/>
                  <a:pt x="19412" y="5008"/>
                  <a:pt x="19324" y="5021"/>
                </a:cubicBezTo>
                <a:cubicBezTo>
                  <a:pt x="18973" y="5071"/>
                  <a:pt x="18673" y="5197"/>
                  <a:pt x="18397" y="5372"/>
                </a:cubicBezTo>
                <a:cubicBezTo>
                  <a:pt x="17169" y="6224"/>
                  <a:pt x="15790" y="6851"/>
                  <a:pt x="14663" y="7853"/>
                </a:cubicBezTo>
                <a:cubicBezTo>
                  <a:pt x="14613" y="7903"/>
                  <a:pt x="14562" y="7979"/>
                  <a:pt x="14562" y="7979"/>
                </a:cubicBezTo>
                <a:cubicBezTo>
                  <a:pt x="14437" y="7878"/>
                  <a:pt x="14512" y="7828"/>
                  <a:pt x="14587" y="7778"/>
                </a:cubicBezTo>
                <a:cubicBezTo>
                  <a:pt x="14613" y="7452"/>
                  <a:pt x="14613" y="7126"/>
                  <a:pt x="14688" y="6801"/>
                </a:cubicBezTo>
                <a:cubicBezTo>
                  <a:pt x="14888" y="5848"/>
                  <a:pt x="14838" y="4871"/>
                  <a:pt x="14838" y="3893"/>
                </a:cubicBezTo>
                <a:cubicBezTo>
                  <a:pt x="14838" y="3342"/>
                  <a:pt x="14638" y="2841"/>
                  <a:pt x="14111" y="2565"/>
                </a:cubicBezTo>
                <a:cubicBezTo>
                  <a:pt x="13268" y="2102"/>
                  <a:pt x="12520" y="1807"/>
                  <a:pt x="11804" y="1807"/>
                </a:cubicBezTo>
                <a:cubicBezTo>
                  <a:pt x="11009" y="1807"/>
                  <a:pt x="10254" y="2170"/>
                  <a:pt x="9450" y="3066"/>
                </a:cubicBezTo>
                <a:cubicBezTo>
                  <a:pt x="9274" y="3242"/>
                  <a:pt x="9074" y="3442"/>
                  <a:pt x="8898" y="3643"/>
                </a:cubicBezTo>
                <a:cubicBezTo>
                  <a:pt x="8422" y="4244"/>
                  <a:pt x="7770" y="4595"/>
                  <a:pt x="6993" y="4971"/>
                </a:cubicBezTo>
                <a:cubicBezTo>
                  <a:pt x="7194" y="3693"/>
                  <a:pt x="7394" y="2515"/>
                  <a:pt x="7745" y="1362"/>
                </a:cubicBezTo>
                <a:cubicBezTo>
                  <a:pt x="7971" y="660"/>
                  <a:pt x="7795" y="359"/>
                  <a:pt x="7244" y="134"/>
                </a:cubicBezTo>
                <a:cubicBezTo>
                  <a:pt x="7035" y="46"/>
                  <a:pt x="6832" y="1"/>
                  <a:pt x="664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4"/>
          <p:cNvSpPr/>
          <p:nvPr/>
        </p:nvSpPr>
        <p:spPr>
          <a:xfrm>
            <a:off x="390375" y="3405780"/>
            <a:ext cx="191700" cy="150475"/>
          </a:xfrm>
          <a:custGeom>
            <a:avLst/>
            <a:gdLst/>
            <a:ahLst/>
            <a:cxnLst/>
            <a:rect l="l" t="t" r="r" b="b"/>
            <a:pathLst>
              <a:path w="7668" h="6019" extrusionOk="0">
                <a:moveTo>
                  <a:pt x="6956" y="0"/>
                </a:moveTo>
                <a:cubicBezTo>
                  <a:pt x="6912" y="0"/>
                  <a:pt x="6866" y="3"/>
                  <a:pt x="6817" y="7"/>
                </a:cubicBezTo>
                <a:cubicBezTo>
                  <a:pt x="5965" y="82"/>
                  <a:pt x="5163" y="408"/>
                  <a:pt x="4511" y="909"/>
                </a:cubicBezTo>
                <a:cubicBezTo>
                  <a:pt x="3484" y="1761"/>
                  <a:pt x="2231" y="2287"/>
                  <a:pt x="1303" y="3265"/>
                </a:cubicBezTo>
                <a:cubicBezTo>
                  <a:pt x="802" y="3741"/>
                  <a:pt x="451" y="4292"/>
                  <a:pt x="201" y="4894"/>
                </a:cubicBezTo>
                <a:cubicBezTo>
                  <a:pt x="0" y="5370"/>
                  <a:pt x="251" y="5846"/>
                  <a:pt x="752" y="5972"/>
                </a:cubicBezTo>
                <a:cubicBezTo>
                  <a:pt x="873" y="6002"/>
                  <a:pt x="988" y="6019"/>
                  <a:pt x="1097" y="6019"/>
                </a:cubicBezTo>
                <a:cubicBezTo>
                  <a:pt x="1348" y="6019"/>
                  <a:pt x="1570" y="5931"/>
                  <a:pt x="1780" y="5721"/>
                </a:cubicBezTo>
                <a:cubicBezTo>
                  <a:pt x="2206" y="5245"/>
                  <a:pt x="2682" y="4819"/>
                  <a:pt x="3183" y="4443"/>
                </a:cubicBezTo>
                <a:cubicBezTo>
                  <a:pt x="4511" y="3490"/>
                  <a:pt x="5815" y="2488"/>
                  <a:pt x="7118" y="1510"/>
                </a:cubicBezTo>
                <a:cubicBezTo>
                  <a:pt x="7369" y="1310"/>
                  <a:pt x="7644" y="1109"/>
                  <a:pt x="7644" y="708"/>
                </a:cubicBezTo>
                <a:cubicBezTo>
                  <a:pt x="7667" y="249"/>
                  <a:pt x="7438" y="0"/>
                  <a:pt x="6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4"/>
          <p:cNvSpPr/>
          <p:nvPr/>
        </p:nvSpPr>
        <p:spPr>
          <a:xfrm>
            <a:off x="645375" y="3519000"/>
            <a:ext cx="360925" cy="363275"/>
          </a:xfrm>
          <a:custGeom>
            <a:avLst/>
            <a:gdLst/>
            <a:ahLst/>
            <a:cxnLst/>
            <a:rect l="l" t="t" r="r" b="b"/>
            <a:pathLst>
              <a:path w="14437" h="14531" extrusionOk="0">
                <a:moveTo>
                  <a:pt x="7695" y="4724"/>
                </a:moveTo>
                <a:cubicBezTo>
                  <a:pt x="9174" y="4724"/>
                  <a:pt x="10001" y="5602"/>
                  <a:pt x="10753" y="6554"/>
                </a:cubicBezTo>
                <a:cubicBezTo>
                  <a:pt x="11028" y="6930"/>
                  <a:pt x="10953" y="7381"/>
                  <a:pt x="10652" y="7782"/>
                </a:cubicBezTo>
                <a:cubicBezTo>
                  <a:pt x="9951" y="8760"/>
                  <a:pt x="9023" y="9436"/>
                  <a:pt x="7820" y="9687"/>
                </a:cubicBezTo>
                <a:cubicBezTo>
                  <a:pt x="7722" y="9707"/>
                  <a:pt x="7615" y="9716"/>
                  <a:pt x="7502" y="9716"/>
                </a:cubicBezTo>
                <a:cubicBezTo>
                  <a:pt x="6484" y="9716"/>
                  <a:pt x="4938" y="8952"/>
                  <a:pt x="4487" y="8208"/>
                </a:cubicBezTo>
                <a:cubicBezTo>
                  <a:pt x="4362" y="7958"/>
                  <a:pt x="4311" y="7707"/>
                  <a:pt x="4336" y="7431"/>
                </a:cubicBezTo>
                <a:cubicBezTo>
                  <a:pt x="4487" y="6003"/>
                  <a:pt x="5389" y="5025"/>
                  <a:pt x="6818" y="4825"/>
                </a:cubicBezTo>
                <a:cubicBezTo>
                  <a:pt x="7144" y="4775"/>
                  <a:pt x="7469" y="4749"/>
                  <a:pt x="7695" y="4724"/>
                </a:cubicBezTo>
                <a:close/>
                <a:moveTo>
                  <a:pt x="7923" y="1"/>
                </a:moveTo>
                <a:cubicBezTo>
                  <a:pt x="7695" y="1"/>
                  <a:pt x="7460" y="21"/>
                  <a:pt x="7219" y="63"/>
                </a:cubicBezTo>
                <a:cubicBezTo>
                  <a:pt x="7152" y="71"/>
                  <a:pt x="7085" y="74"/>
                  <a:pt x="7018" y="74"/>
                </a:cubicBezTo>
                <a:cubicBezTo>
                  <a:pt x="6885" y="74"/>
                  <a:pt x="6751" y="63"/>
                  <a:pt x="6617" y="63"/>
                </a:cubicBezTo>
                <a:cubicBezTo>
                  <a:pt x="6469" y="47"/>
                  <a:pt x="6322" y="39"/>
                  <a:pt x="6176" y="39"/>
                </a:cubicBezTo>
                <a:cubicBezTo>
                  <a:pt x="4976" y="39"/>
                  <a:pt x="3900" y="570"/>
                  <a:pt x="2983" y="1241"/>
                </a:cubicBezTo>
                <a:cubicBezTo>
                  <a:pt x="1053" y="2694"/>
                  <a:pt x="51" y="4724"/>
                  <a:pt x="26" y="7181"/>
                </a:cubicBezTo>
                <a:cubicBezTo>
                  <a:pt x="1" y="9461"/>
                  <a:pt x="953" y="11341"/>
                  <a:pt x="2657" y="12845"/>
                </a:cubicBezTo>
                <a:cubicBezTo>
                  <a:pt x="2808" y="12845"/>
                  <a:pt x="2958" y="12920"/>
                  <a:pt x="3058" y="13045"/>
                </a:cubicBezTo>
                <a:cubicBezTo>
                  <a:pt x="3209" y="13120"/>
                  <a:pt x="3384" y="13171"/>
                  <a:pt x="3509" y="13271"/>
                </a:cubicBezTo>
                <a:cubicBezTo>
                  <a:pt x="4678" y="14132"/>
                  <a:pt x="5904" y="14531"/>
                  <a:pt x="7186" y="14531"/>
                </a:cubicBezTo>
                <a:cubicBezTo>
                  <a:pt x="7993" y="14531"/>
                  <a:pt x="8823" y="14373"/>
                  <a:pt x="9675" y="14073"/>
                </a:cubicBezTo>
                <a:cubicBezTo>
                  <a:pt x="10176" y="13597"/>
                  <a:pt x="10778" y="13196"/>
                  <a:pt x="11204" y="12644"/>
                </a:cubicBezTo>
                <a:cubicBezTo>
                  <a:pt x="11454" y="12293"/>
                  <a:pt x="11680" y="11917"/>
                  <a:pt x="11981" y="11592"/>
                </a:cubicBezTo>
                <a:cubicBezTo>
                  <a:pt x="12707" y="10765"/>
                  <a:pt x="13334" y="9862"/>
                  <a:pt x="13710" y="8810"/>
                </a:cubicBezTo>
                <a:cubicBezTo>
                  <a:pt x="14286" y="7130"/>
                  <a:pt x="14437" y="5476"/>
                  <a:pt x="13459" y="3822"/>
                </a:cubicBezTo>
                <a:cubicBezTo>
                  <a:pt x="12858" y="2845"/>
                  <a:pt x="12106" y="2093"/>
                  <a:pt x="11254" y="1416"/>
                </a:cubicBezTo>
                <a:cubicBezTo>
                  <a:pt x="10256" y="610"/>
                  <a:pt x="9187" y="1"/>
                  <a:pt x="79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3" name="Google Shape;433;p14"/>
          <p:cNvGrpSpPr/>
          <p:nvPr/>
        </p:nvGrpSpPr>
        <p:grpSpPr>
          <a:xfrm>
            <a:off x="0" y="3832508"/>
            <a:ext cx="1392900" cy="1463400"/>
            <a:chOff x="0" y="3832508"/>
            <a:chExt cx="1392900" cy="1463400"/>
          </a:xfrm>
        </p:grpSpPr>
        <p:sp>
          <p:nvSpPr>
            <p:cNvPr id="434" name="Google Shape;434;p14"/>
            <p:cNvSpPr/>
            <p:nvPr/>
          </p:nvSpPr>
          <p:spPr>
            <a:xfrm>
              <a:off x="930475" y="4286908"/>
              <a:ext cx="100900" cy="78200"/>
            </a:xfrm>
            <a:custGeom>
              <a:avLst/>
              <a:gdLst/>
              <a:ahLst/>
              <a:cxnLst/>
              <a:rect l="l" t="t" r="r" b="b"/>
              <a:pathLst>
                <a:path w="4036" h="3128" extrusionOk="0">
                  <a:moveTo>
                    <a:pt x="2242" y="1"/>
                  </a:moveTo>
                  <a:cubicBezTo>
                    <a:pt x="1456" y="1"/>
                    <a:pt x="470" y="623"/>
                    <a:pt x="301" y="1298"/>
                  </a:cubicBezTo>
                  <a:cubicBezTo>
                    <a:pt x="0" y="2401"/>
                    <a:pt x="552" y="3128"/>
                    <a:pt x="1604" y="3128"/>
                  </a:cubicBezTo>
                  <a:cubicBezTo>
                    <a:pt x="2231" y="3128"/>
                    <a:pt x="2782" y="2852"/>
                    <a:pt x="3208" y="2426"/>
                  </a:cubicBezTo>
                  <a:cubicBezTo>
                    <a:pt x="4035" y="1674"/>
                    <a:pt x="3735" y="446"/>
                    <a:pt x="2657" y="70"/>
                  </a:cubicBezTo>
                  <a:cubicBezTo>
                    <a:pt x="2530" y="22"/>
                    <a:pt x="2390" y="1"/>
                    <a:pt x="2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1163550" y="4219383"/>
              <a:ext cx="82100" cy="70400"/>
            </a:xfrm>
            <a:custGeom>
              <a:avLst/>
              <a:gdLst/>
              <a:ahLst/>
              <a:cxnLst/>
              <a:rect l="l" t="t" r="r" b="b"/>
              <a:pathLst>
                <a:path w="3284" h="2816" extrusionOk="0">
                  <a:moveTo>
                    <a:pt x="1821" y="0"/>
                  </a:moveTo>
                  <a:cubicBezTo>
                    <a:pt x="1214" y="0"/>
                    <a:pt x="453" y="415"/>
                    <a:pt x="226" y="891"/>
                  </a:cubicBezTo>
                  <a:cubicBezTo>
                    <a:pt x="1" y="1393"/>
                    <a:pt x="201" y="2195"/>
                    <a:pt x="627" y="2520"/>
                  </a:cubicBezTo>
                  <a:cubicBezTo>
                    <a:pt x="883" y="2715"/>
                    <a:pt x="1221" y="2815"/>
                    <a:pt x="1564" y="2815"/>
                  </a:cubicBezTo>
                  <a:cubicBezTo>
                    <a:pt x="1928" y="2815"/>
                    <a:pt x="2298" y="2702"/>
                    <a:pt x="2582" y="2470"/>
                  </a:cubicBezTo>
                  <a:cubicBezTo>
                    <a:pt x="2858" y="2270"/>
                    <a:pt x="3058" y="1994"/>
                    <a:pt x="3284" y="1768"/>
                  </a:cubicBezTo>
                  <a:cubicBezTo>
                    <a:pt x="3284" y="1267"/>
                    <a:pt x="3158" y="841"/>
                    <a:pt x="2958" y="390"/>
                  </a:cubicBezTo>
                  <a:cubicBezTo>
                    <a:pt x="2883" y="340"/>
                    <a:pt x="2833" y="265"/>
                    <a:pt x="2783" y="189"/>
                  </a:cubicBezTo>
                  <a:cubicBezTo>
                    <a:pt x="2507" y="189"/>
                    <a:pt x="2256" y="64"/>
                    <a:pt x="2006" y="14"/>
                  </a:cubicBezTo>
                  <a:cubicBezTo>
                    <a:pt x="1946" y="5"/>
                    <a:pt x="1884" y="0"/>
                    <a:pt x="1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1091575" y="4009583"/>
              <a:ext cx="65100" cy="62450"/>
            </a:xfrm>
            <a:custGeom>
              <a:avLst/>
              <a:gdLst/>
              <a:ahLst/>
              <a:cxnLst/>
              <a:rect l="l" t="t" r="r" b="b"/>
              <a:pathLst>
                <a:path w="2604" h="2498" extrusionOk="0">
                  <a:moveTo>
                    <a:pt x="1398" y="0"/>
                  </a:moveTo>
                  <a:cubicBezTo>
                    <a:pt x="1128" y="0"/>
                    <a:pt x="838" y="119"/>
                    <a:pt x="549" y="361"/>
                  </a:cubicBezTo>
                  <a:cubicBezTo>
                    <a:pt x="423" y="486"/>
                    <a:pt x="323" y="612"/>
                    <a:pt x="223" y="762"/>
                  </a:cubicBezTo>
                  <a:cubicBezTo>
                    <a:pt x="148" y="962"/>
                    <a:pt x="47" y="1188"/>
                    <a:pt x="22" y="1414"/>
                  </a:cubicBezTo>
                  <a:cubicBezTo>
                    <a:pt x="1" y="2104"/>
                    <a:pt x="351" y="2497"/>
                    <a:pt x="960" y="2497"/>
                  </a:cubicBezTo>
                  <a:cubicBezTo>
                    <a:pt x="1059" y="2497"/>
                    <a:pt x="1164" y="2487"/>
                    <a:pt x="1276" y="2466"/>
                  </a:cubicBezTo>
                  <a:cubicBezTo>
                    <a:pt x="1401" y="2441"/>
                    <a:pt x="1551" y="2416"/>
                    <a:pt x="1677" y="2391"/>
                  </a:cubicBezTo>
                  <a:cubicBezTo>
                    <a:pt x="1727" y="2241"/>
                    <a:pt x="1877" y="2241"/>
                    <a:pt x="1977" y="2165"/>
                  </a:cubicBezTo>
                  <a:cubicBezTo>
                    <a:pt x="2529" y="1739"/>
                    <a:pt x="2604" y="987"/>
                    <a:pt x="2178" y="411"/>
                  </a:cubicBezTo>
                  <a:cubicBezTo>
                    <a:pt x="1957" y="138"/>
                    <a:pt x="1689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1176700" y="4077483"/>
              <a:ext cx="65150" cy="58325"/>
            </a:xfrm>
            <a:custGeom>
              <a:avLst/>
              <a:gdLst/>
              <a:ahLst/>
              <a:cxnLst/>
              <a:rect l="l" t="t" r="r" b="b"/>
              <a:pathLst>
                <a:path w="2606" h="2333" extrusionOk="0">
                  <a:moveTo>
                    <a:pt x="1580" y="1"/>
                  </a:moveTo>
                  <a:cubicBezTo>
                    <a:pt x="552" y="1"/>
                    <a:pt x="1" y="703"/>
                    <a:pt x="101" y="1855"/>
                  </a:cubicBezTo>
                  <a:cubicBezTo>
                    <a:pt x="251" y="1931"/>
                    <a:pt x="352" y="2031"/>
                    <a:pt x="427" y="2181"/>
                  </a:cubicBezTo>
                  <a:cubicBezTo>
                    <a:pt x="652" y="2231"/>
                    <a:pt x="878" y="2307"/>
                    <a:pt x="1104" y="2332"/>
                  </a:cubicBezTo>
                  <a:cubicBezTo>
                    <a:pt x="1122" y="2332"/>
                    <a:pt x="1139" y="2332"/>
                    <a:pt x="1157" y="2332"/>
                  </a:cubicBezTo>
                  <a:cubicBezTo>
                    <a:pt x="2053" y="2332"/>
                    <a:pt x="2605" y="1712"/>
                    <a:pt x="2507" y="803"/>
                  </a:cubicBezTo>
                  <a:cubicBezTo>
                    <a:pt x="2432" y="226"/>
                    <a:pt x="2156" y="1"/>
                    <a:pt x="15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0" y="3832508"/>
              <a:ext cx="1392900" cy="1463400"/>
            </a:xfrm>
            <a:custGeom>
              <a:avLst/>
              <a:gdLst/>
              <a:ahLst/>
              <a:cxnLst/>
              <a:rect l="l" t="t" r="r" b="b"/>
              <a:pathLst>
                <a:path w="55716" h="58536" extrusionOk="0">
                  <a:moveTo>
                    <a:pt x="35060" y="7878"/>
                  </a:moveTo>
                  <a:cubicBezTo>
                    <a:pt x="35605" y="7878"/>
                    <a:pt x="36118" y="8017"/>
                    <a:pt x="36643" y="8296"/>
                  </a:cubicBezTo>
                  <a:cubicBezTo>
                    <a:pt x="37545" y="8772"/>
                    <a:pt x="38197" y="9449"/>
                    <a:pt x="38598" y="10326"/>
                  </a:cubicBezTo>
                  <a:cubicBezTo>
                    <a:pt x="38923" y="11028"/>
                    <a:pt x="38698" y="12181"/>
                    <a:pt x="38121" y="12732"/>
                  </a:cubicBezTo>
                  <a:cubicBezTo>
                    <a:pt x="37507" y="13329"/>
                    <a:pt x="36800" y="13648"/>
                    <a:pt x="36039" y="13648"/>
                  </a:cubicBezTo>
                  <a:cubicBezTo>
                    <a:pt x="35683" y="13648"/>
                    <a:pt x="35314" y="13578"/>
                    <a:pt x="34938" y="13434"/>
                  </a:cubicBezTo>
                  <a:cubicBezTo>
                    <a:pt x="33535" y="12908"/>
                    <a:pt x="32307" y="11805"/>
                    <a:pt x="32457" y="10101"/>
                  </a:cubicBezTo>
                  <a:cubicBezTo>
                    <a:pt x="32457" y="8697"/>
                    <a:pt x="32808" y="8346"/>
                    <a:pt x="34162" y="7995"/>
                  </a:cubicBezTo>
                  <a:cubicBezTo>
                    <a:pt x="34474" y="7917"/>
                    <a:pt x="34771" y="7878"/>
                    <a:pt x="35060" y="7878"/>
                  </a:cubicBezTo>
                  <a:close/>
                  <a:moveTo>
                    <a:pt x="43199" y="12656"/>
                  </a:moveTo>
                  <a:cubicBezTo>
                    <a:pt x="43738" y="12656"/>
                    <a:pt x="44287" y="13145"/>
                    <a:pt x="44312" y="13634"/>
                  </a:cubicBezTo>
                  <a:cubicBezTo>
                    <a:pt x="44337" y="14311"/>
                    <a:pt x="43710" y="14888"/>
                    <a:pt x="42934" y="14888"/>
                  </a:cubicBezTo>
                  <a:cubicBezTo>
                    <a:pt x="42910" y="14888"/>
                    <a:pt x="42887" y="14889"/>
                    <a:pt x="42864" y="14889"/>
                  </a:cubicBezTo>
                  <a:cubicBezTo>
                    <a:pt x="42207" y="14889"/>
                    <a:pt x="41856" y="14539"/>
                    <a:pt x="41856" y="13885"/>
                  </a:cubicBezTo>
                  <a:cubicBezTo>
                    <a:pt x="41881" y="13183"/>
                    <a:pt x="42407" y="12657"/>
                    <a:pt x="43159" y="12657"/>
                  </a:cubicBezTo>
                  <a:cubicBezTo>
                    <a:pt x="43172" y="12656"/>
                    <a:pt x="43186" y="12656"/>
                    <a:pt x="43199" y="12656"/>
                  </a:cubicBezTo>
                  <a:close/>
                  <a:moveTo>
                    <a:pt x="44110" y="17067"/>
                  </a:moveTo>
                  <a:cubicBezTo>
                    <a:pt x="44119" y="17067"/>
                    <a:pt x="44128" y="17068"/>
                    <a:pt x="44137" y="17068"/>
                  </a:cubicBezTo>
                  <a:cubicBezTo>
                    <a:pt x="44688" y="17093"/>
                    <a:pt x="45139" y="17720"/>
                    <a:pt x="45139" y="18446"/>
                  </a:cubicBezTo>
                  <a:cubicBezTo>
                    <a:pt x="45139" y="19274"/>
                    <a:pt x="44788" y="19649"/>
                    <a:pt x="44036" y="19675"/>
                  </a:cubicBezTo>
                  <a:cubicBezTo>
                    <a:pt x="44019" y="19675"/>
                    <a:pt x="44002" y="19675"/>
                    <a:pt x="43984" y="19675"/>
                  </a:cubicBezTo>
                  <a:cubicBezTo>
                    <a:pt x="43179" y="19675"/>
                    <a:pt x="42483" y="19109"/>
                    <a:pt x="42507" y="18472"/>
                  </a:cubicBezTo>
                  <a:cubicBezTo>
                    <a:pt x="42507" y="17903"/>
                    <a:pt x="43506" y="17067"/>
                    <a:pt x="44110" y="17067"/>
                  </a:cubicBezTo>
                  <a:close/>
                  <a:moveTo>
                    <a:pt x="26149" y="15310"/>
                  </a:moveTo>
                  <a:cubicBezTo>
                    <a:pt x="26632" y="15310"/>
                    <a:pt x="27134" y="15493"/>
                    <a:pt x="27520" y="15940"/>
                  </a:cubicBezTo>
                  <a:cubicBezTo>
                    <a:pt x="28497" y="17143"/>
                    <a:pt x="28222" y="18822"/>
                    <a:pt x="26868" y="19675"/>
                  </a:cubicBezTo>
                  <a:cubicBezTo>
                    <a:pt x="26618" y="19825"/>
                    <a:pt x="26342" y="19950"/>
                    <a:pt x="26066" y="20050"/>
                  </a:cubicBezTo>
                  <a:cubicBezTo>
                    <a:pt x="25859" y="20127"/>
                    <a:pt x="25647" y="20162"/>
                    <a:pt x="25438" y="20162"/>
                  </a:cubicBezTo>
                  <a:cubicBezTo>
                    <a:pt x="24411" y="20162"/>
                    <a:pt x="23455" y="19304"/>
                    <a:pt x="23435" y="18221"/>
                  </a:cubicBezTo>
                  <a:cubicBezTo>
                    <a:pt x="23410" y="17168"/>
                    <a:pt x="24512" y="15564"/>
                    <a:pt x="25816" y="15339"/>
                  </a:cubicBezTo>
                  <a:cubicBezTo>
                    <a:pt x="25925" y="15320"/>
                    <a:pt x="26036" y="15310"/>
                    <a:pt x="26149" y="15310"/>
                  </a:cubicBezTo>
                  <a:close/>
                  <a:moveTo>
                    <a:pt x="39461" y="18177"/>
                  </a:moveTo>
                  <a:cubicBezTo>
                    <a:pt x="39609" y="18177"/>
                    <a:pt x="39749" y="18198"/>
                    <a:pt x="39876" y="18246"/>
                  </a:cubicBezTo>
                  <a:cubicBezTo>
                    <a:pt x="40954" y="18622"/>
                    <a:pt x="41254" y="19850"/>
                    <a:pt x="40427" y="20602"/>
                  </a:cubicBezTo>
                  <a:cubicBezTo>
                    <a:pt x="40001" y="21028"/>
                    <a:pt x="39450" y="21304"/>
                    <a:pt x="38823" y="21304"/>
                  </a:cubicBezTo>
                  <a:cubicBezTo>
                    <a:pt x="37771" y="21304"/>
                    <a:pt x="37219" y="20577"/>
                    <a:pt x="37520" y="19474"/>
                  </a:cubicBezTo>
                  <a:cubicBezTo>
                    <a:pt x="37689" y="18799"/>
                    <a:pt x="38675" y="18177"/>
                    <a:pt x="39461" y="18177"/>
                  </a:cubicBezTo>
                  <a:close/>
                  <a:moveTo>
                    <a:pt x="9950" y="21477"/>
                  </a:moveTo>
                  <a:cubicBezTo>
                    <a:pt x="9975" y="21477"/>
                    <a:pt x="10001" y="21478"/>
                    <a:pt x="10026" y="21479"/>
                  </a:cubicBezTo>
                  <a:cubicBezTo>
                    <a:pt x="11179" y="21529"/>
                    <a:pt x="12257" y="22507"/>
                    <a:pt x="12207" y="23534"/>
                  </a:cubicBezTo>
                  <a:cubicBezTo>
                    <a:pt x="12182" y="24331"/>
                    <a:pt x="11018" y="25268"/>
                    <a:pt x="10059" y="25268"/>
                  </a:cubicBezTo>
                  <a:cubicBezTo>
                    <a:pt x="10023" y="25268"/>
                    <a:pt x="9987" y="25266"/>
                    <a:pt x="9951" y="25264"/>
                  </a:cubicBezTo>
                  <a:cubicBezTo>
                    <a:pt x="8798" y="25213"/>
                    <a:pt x="8272" y="24161"/>
                    <a:pt x="8222" y="23208"/>
                  </a:cubicBezTo>
                  <a:cubicBezTo>
                    <a:pt x="8173" y="22307"/>
                    <a:pt x="9071" y="21477"/>
                    <a:pt x="9950" y="21477"/>
                  </a:cubicBezTo>
                  <a:close/>
                  <a:moveTo>
                    <a:pt x="17827" y="25668"/>
                  </a:moveTo>
                  <a:cubicBezTo>
                    <a:pt x="18007" y="25668"/>
                    <a:pt x="18196" y="25706"/>
                    <a:pt x="18397" y="25790"/>
                  </a:cubicBezTo>
                  <a:cubicBezTo>
                    <a:pt x="19149" y="26091"/>
                    <a:pt x="19500" y="26767"/>
                    <a:pt x="19625" y="27494"/>
                  </a:cubicBezTo>
                  <a:cubicBezTo>
                    <a:pt x="19876" y="29098"/>
                    <a:pt x="18898" y="30527"/>
                    <a:pt x="17595" y="31178"/>
                  </a:cubicBezTo>
                  <a:cubicBezTo>
                    <a:pt x="17336" y="31314"/>
                    <a:pt x="17069" y="31377"/>
                    <a:pt x="16812" y="31377"/>
                  </a:cubicBezTo>
                  <a:cubicBezTo>
                    <a:pt x="16026" y="31377"/>
                    <a:pt x="15334" y="30788"/>
                    <a:pt x="15239" y="29900"/>
                  </a:cubicBezTo>
                  <a:cubicBezTo>
                    <a:pt x="15214" y="29675"/>
                    <a:pt x="15239" y="29424"/>
                    <a:pt x="15239" y="29173"/>
                  </a:cubicBezTo>
                  <a:cubicBezTo>
                    <a:pt x="15139" y="28046"/>
                    <a:pt x="15590" y="27143"/>
                    <a:pt x="16417" y="26366"/>
                  </a:cubicBezTo>
                  <a:cubicBezTo>
                    <a:pt x="16863" y="25976"/>
                    <a:pt x="17309" y="25668"/>
                    <a:pt x="17827" y="25668"/>
                  </a:cubicBezTo>
                  <a:close/>
                  <a:moveTo>
                    <a:pt x="33038" y="30891"/>
                  </a:moveTo>
                  <a:cubicBezTo>
                    <a:pt x="33133" y="30891"/>
                    <a:pt x="33232" y="30895"/>
                    <a:pt x="33334" y="30903"/>
                  </a:cubicBezTo>
                  <a:cubicBezTo>
                    <a:pt x="34638" y="30903"/>
                    <a:pt x="35490" y="31905"/>
                    <a:pt x="35490" y="33434"/>
                  </a:cubicBezTo>
                  <a:cubicBezTo>
                    <a:pt x="35490" y="34311"/>
                    <a:pt x="34437" y="35289"/>
                    <a:pt x="33510" y="35314"/>
                  </a:cubicBezTo>
                  <a:cubicBezTo>
                    <a:pt x="33497" y="35314"/>
                    <a:pt x="33484" y="35314"/>
                    <a:pt x="33471" y="35314"/>
                  </a:cubicBezTo>
                  <a:cubicBezTo>
                    <a:pt x="32233" y="35314"/>
                    <a:pt x="31103" y="34122"/>
                    <a:pt x="31054" y="32833"/>
                  </a:cubicBezTo>
                  <a:cubicBezTo>
                    <a:pt x="31007" y="31730"/>
                    <a:pt x="31641" y="30891"/>
                    <a:pt x="33038" y="30891"/>
                  </a:cubicBezTo>
                  <a:close/>
                  <a:moveTo>
                    <a:pt x="42534" y="36510"/>
                  </a:moveTo>
                  <a:cubicBezTo>
                    <a:pt x="43039" y="36510"/>
                    <a:pt x="43562" y="36659"/>
                    <a:pt x="44011" y="36993"/>
                  </a:cubicBezTo>
                  <a:cubicBezTo>
                    <a:pt x="44187" y="37118"/>
                    <a:pt x="44262" y="37294"/>
                    <a:pt x="44312" y="37494"/>
                  </a:cubicBezTo>
                  <a:cubicBezTo>
                    <a:pt x="44462" y="38046"/>
                    <a:pt x="44588" y="38597"/>
                    <a:pt x="44512" y="39123"/>
                  </a:cubicBezTo>
                  <a:cubicBezTo>
                    <a:pt x="44512" y="39700"/>
                    <a:pt x="44563" y="40201"/>
                    <a:pt x="44111" y="40652"/>
                  </a:cubicBezTo>
                  <a:cubicBezTo>
                    <a:pt x="43648" y="41116"/>
                    <a:pt x="43114" y="41367"/>
                    <a:pt x="42526" y="41367"/>
                  </a:cubicBezTo>
                  <a:cubicBezTo>
                    <a:pt x="42255" y="41367"/>
                    <a:pt x="41973" y="41314"/>
                    <a:pt x="41680" y="41203"/>
                  </a:cubicBezTo>
                  <a:cubicBezTo>
                    <a:pt x="40728" y="40878"/>
                    <a:pt x="40327" y="40176"/>
                    <a:pt x="40277" y="39249"/>
                  </a:cubicBezTo>
                  <a:cubicBezTo>
                    <a:pt x="40252" y="38422"/>
                    <a:pt x="40277" y="37720"/>
                    <a:pt x="40979" y="37068"/>
                  </a:cubicBezTo>
                  <a:cubicBezTo>
                    <a:pt x="41371" y="36716"/>
                    <a:pt x="41940" y="36510"/>
                    <a:pt x="42534" y="36510"/>
                  </a:cubicBezTo>
                  <a:close/>
                  <a:moveTo>
                    <a:pt x="21369" y="39949"/>
                  </a:moveTo>
                  <a:cubicBezTo>
                    <a:pt x="21741" y="39949"/>
                    <a:pt x="21888" y="40286"/>
                    <a:pt x="22081" y="40552"/>
                  </a:cubicBezTo>
                  <a:cubicBezTo>
                    <a:pt x="22482" y="41103"/>
                    <a:pt x="22933" y="41630"/>
                    <a:pt x="23385" y="42156"/>
                  </a:cubicBezTo>
                  <a:cubicBezTo>
                    <a:pt x="24036" y="42908"/>
                    <a:pt x="23986" y="43760"/>
                    <a:pt x="23710" y="44612"/>
                  </a:cubicBezTo>
                  <a:cubicBezTo>
                    <a:pt x="23410" y="45489"/>
                    <a:pt x="22557" y="45514"/>
                    <a:pt x="21831" y="45690"/>
                  </a:cubicBezTo>
                  <a:cubicBezTo>
                    <a:pt x="21783" y="45705"/>
                    <a:pt x="21739" y="45713"/>
                    <a:pt x="21696" y="45713"/>
                  </a:cubicBezTo>
                  <a:cubicBezTo>
                    <a:pt x="21468" y="45713"/>
                    <a:pt x="21306" y="45508"/>
                    <a:pt x="21179" y="45339"/>
                  </a:cubicBezTo>
                  <a:cubicBezTo>
                    <a:pt x="20552" y="44562"/>
                    <a:pt x="20051" y="43760"/>
                    <a:pt x="20252" y="42782"/>
                  </a:cubicBezTo>
                  <a:cubicBezTo>
                    <a:pt x="20151" y="42031"/>
                    <a:pt x="20352" y="41379"/>
                    <a:pt x="20552" y="40752"/>
                  </a:cubicBezTo>
                  <a:cubicBezTo>
                    <a:pt x="20678" y="40376"/>
                    <a:pt x="20878" y="39975"/>
                    <a:pt x="21329" y="39950"/>
                  </a:cubicBezTo>
                  <a:cubicBezTo>
                    <a:pt x="21343" y="39949"/>
                    <a:pt x="21356" y="39949"/>
                    <a:pt x="21369" y="39949"/>
                  </a:cubicBezTo>
                  <a:close/>
                  <a:moveTo>
                    <a:pt x="12763" y="43738"/>
                  </a:moveTo>
                  <a:cubicBezTo>
                    <a:pt x="12840" y="43738"/>
                    <a:pt x="12914" y="43745"/>
                    <a:pt x="12983" y="43760"/>
                  </a:cubicBezTo>
                  <a:cubicBezTo>
                    <a:pt x="13535" y="43885"/>
                    <a:pt x="14086" y="44086"/>
                    <a:pt x="14587" y="44336"/>
                  </a:cubicBezTo>
                  <a:cubicBezTo>
                    <a:pt x="15640" y="44863"/>
                    <a:pt x="16116" y="46041"/>
                    <a:pt x="15816" y="47319"/>
                  </a:cubicBezTo>
                  <a:cubicBezTo>
                    <a:pt x="15615" y="48196"/>
                    <a:pt x="14663" y="48898"/>
                    <a:pt x="13560" y="48948"/>
                  </a:cubicBezTo>
                  <a:lnTo>
                    <a:pt x="13059" y="48948"/>
                  </a:lnTo>
                  <a:cubicBezTo>
                    <a:pt x="12966" y="48955"/>
                    <a:pt x="12875" y="48959"/>
                    <a:pt x="12786" y="48959"/>
                  </a:cubicBezTo>
                  <a:cubicBezTo>
                    <a:pt x="11055" y="48959"/>
                    <a:pt x="9892" y="47600"/>
                    <a:pt x="10201" y="45765"/>
                  </a:cubicBezTo>
                  <a:cubicBezTo>
                    <a:pt x="10364" y="44859"/>
                    <a:pt x="11796" y="43738"/>
                    <a:pt x="12763" y="43738"/>
                  </a:cubicBezTo>
                  <a:close/>
                  <a:moveTo>
                    <a:pt x="37019" y="0"/>
                  </a:moveTo>
                  <a:cubicBezTo>
                    <a:pt x="36593" y="552"/>
                    <a:pt x="35991" y="953"/>
                    <a:pt x="35490" y="1429"/>
                  </a:cubicBezTo>
                  <a:cubicBezTo>
                    <a:pt x="35415" y="2481"/>
                    <a:pt x="34938" y="3309"/>
                    <a:pt x="34011" y="3885"/>
                  </a:cubicBezTo>
                  <a:cubicBezTo>
                    <a:pt x="33485" y="4211"/>
                    <a:pt x="32959" y="4587"/>
                    <a:pt x="32457" y="4988"/>
                  </a:cubicBezTo>
                  <a:cubicBezTo>
                    <a:pt x="32001" y="5376"/>
                    <a:pt x="31456" y="5558"/>
                    <a:pt x="30912" y="5558"/>
                  </a:cubicBezTo>
                  <a:cubicBezTo>
                    <a:pt x="29630" y="5558"/>
                    <a:pt x="28352" y="4553"/>
                    <a:pt x="28247" y="2882"/>
                  </a:cubicBezTo>
                  <a:cubicBezTo>
                    <a:pt x="28197" y="1955"/>
                    <a:pt x="28522" y="1203"/>
                    <a:pt x="28873" y="401"/>
                  </a:cubicBezTo>
                  <a:cubicBezTo>
                    <a:pt x="28773" y="276"/>
                    <a:pt x="28623" y="201"/>
                    <a:pt x="28472" y="201"/>
                  </a:cubicBezTo>
                  <a:cubicBezTo>
                    <a:pt x="28121" y="326"/>
                    <a:pt x="27796" y="502"/>
                    <a:pt x="27445" y="577"/>
                  </a:cubicBezTo>
                  <a:cubicBezTo>
                    <a:pt x="27044" y="652"/>
                    <a:pt x="26643" y="677"/>
                    <a:pt x="26267" y="852"/>
                  </a:cubicBezTo>
                  <a:cubicBezTo>
                    <a:pt x="25740" y="1103"/>
                    <a:pt x="25239" y="1429"/>
                    <a:pt x="24688" y="1679"/>
                  </a:cubicBezTo>
                  <a:cubicBezTo>
                    <a:pt x="22933" y="2532"/>
                    <a:pt x="21029" y="3033"/>
                    <a:pt x="19425" y="4211"/>
                  </a:cubicBezTo>
                  <a:cubicBezTo>
                    <a:pt x="20302" y="4812"/>
                    <a:pt x="20227" y="5840"/>
                    <a:pt x="20427" y="6717"/>
                  </a:cubicBezTo>
                  <a:cubicBezTo>
                    <a:pt x="20527" y="7294"/>
                    <a:pt x="20527" y="7895"/>
                    <a:pt x="20352" y="8497"/>
                  </a:cubicBezTo>
                  <a:cubicBezTo>
                    <a:pt x="20277" y="8747"/>
                    <a:pt x="20252" y="9023"/>
                    <a:pt x="20252" y="9299"/>
                  </a:cubicBezTo>
                  <a:cubicBezTo>
                    <a:pt x="20327" y="10276"/>
                    <a:pt x="19851" y="11003"/>
                    <a:pt x="19174" y="11654"/>
                  </a:cubicBezTo>
                  <a:cubicBezTo>
                    <a:pt x="18873" y="11930"/>
                    <a:pt x="18572" y="12030"/>
                    <a:pt x="18197" y="12081"/>
                  </a:cubicBezTo>
                  <a:cubicBezTo>
                    <a:pt x="18038" y="12098"/>
                    <a:pt x="17885" y="12108"/>
                    <a:pt x="17736" y="12108"/>
                  </a:cubicBezTo>
                  <a:cubicBezTo>
                    <a:pt x="16845" y="12108"/>
                    <a:pt x="16109" y="11779"/>
                    <a:pt x="15465" y="11028"/>
                  </a:cubicBezTo>
                  <a:cubicBezTo>
                    <a:pt x="14663" y="10151"/>
                    <a:pt x="14061" y="9173"/>
                    <a:pt x="13410" y="8196"/>
                  </a:cubicBezTo>
                  <a:cubicBezTo>
                    <a:pt x="13234" y="7970"/>
                    <a:pt x="13209" y="7720"/>
                    <a:pt x="13209" y="7444"/>
                  </a:cubicBezTo>
                  <a:cubicBezTo>
                    <a:pt x="13084" y="7469"/>
                    <a:pt x="12958" y="7494"/>
                    <a:pt x="12833" y="7544"/>
                  </a:cubicBezTo>
                  <a:cubicBezTo>
                    <a:pt x="11079" y="8446"/>
                    <a:pt x="9450" y="9574"/>
                    <a:pt x="7770" y="10627"/>
                  </a:cubicBezTo>
                  <a:cubicBezTo>
                    <a:pt x="6166" y="11629"/>
                    <a:pt x="4562" y="12582"/>
                    <a:pt x="2983" y="13609"/>
                  </a:cubicBezTo>
                  <a:cubicBezTo>
                    <a:pt x="2582" y="13860"/>
                    <a:pt x="2081" y="14060"/>
                    <a:pt x="1956" y="14637"/>
                  </a:cubicBezTo>
                  <a:cubicBezTo>
                    <a:pt x="2432" y="14712"/>
                    <a:pt x="2758" y="15013"/>
                    <a:pt x="2958" y="15389"/>
                  </a:cubicBezTo>
                  <a:cubicBezTo>
                    <a:pt x="3359" y="16191"/>
                    <a:pt x="3886" y="16918"/>
                    <a:pt x="4011" y="17845"/>
                  </a:cubicBezTo>
                  <a:cubicBezTo>
                    <a:pt x="4036" y="18045"/>
                    <a:pt x="4111" y="18221"/>
                    <a:pt x="4186" y="18421"/>
                  </a:cubicBezTo>
                  <a:cubicBezTo>
                    <a:pt x="4512" y="19299"/>
                    <a:pt x="4262" y="20201"/>
                    <a:pt x="3485" y="20752"/>
                  </a:cubicBezTo>
                  <a:cubicBezTo>
                    <a:pt x="2824" y="21222"/>
                    <a:pt x="2140" y="21498"/>
                    <a:pt x="1398" y="21498"/>
                  </a:cubicBezTo>
                  <a:cubicBezTo>
                    <a:pt x="1070" y="21498"/>
                    <a:pt x="730" y="21444"/>
                    <a:pt x="377" y="21329"/>
                  </a:cubicBezTo>
                  <a:cubicBezTo>
                    <a:pt x="277" y="21279"/>
                    <a:pt x="126" y="21279"/>
                    <a:pt x="1" y="21279"/>
                  </a:cubicBezTo>
                  <a:lnTo>
                    <a:pt x="1" y="36116"/>
                  </a:lnTo>
                  <a:cubicBezTo>
                    <a:pt x="176" y="36116"/>
                    <a:pt x="277" y="35990"/>
                    <a:pt x="427" y="35890"/>
                  </a:cubicBezTo>
                  <a:cubicBezTo>
                    <a:pt x="1178" y="35350"/>
                    <a:pt x="2037" y="35057"/>
                    <a:pt x="2879" y="35057"/>
                  </a:cubicBezTo>
                  <a:cubicBezTo>
                    <a:pt x="4145" y="35057"/>
                    <a:pt x="5374" y="35718"/>
                    <a:pt x="6141" y="37193"/>
                  </a:cubicBezTo>
                  <a:cubicBezTo>
                    <a:pt x="6567" y="37995"/>
                    <a:pt x="6718" y="38873"/>
                    <a:pt x="6868" y="39775"/>
                  </a:cubicBezTo>
                  <a:cubicBezTo>
                    <a:pt x="7044" y="40627"/>
                    <a:pt x="6743" y="41229"/>
                    <a:pt x="6317" y="41880"/>
                  </a:cubicBezTo>
                  <a:cubicBezTo>
                    <a:pt x="6019" y="42365"/>
                    <a:pt x="5388" y="42627"/>
                    <a:pt x="4796" y="42627"/>
                  </a:cubicBezTo>
                  <a:cubicBezTo>
                    <a:pt x="4591" y="42627"/>
                    <a:pt x="4392" y="42596"/>
                    <a:pt x="4211" y="42532"/>
                  </a:cubicBezTo>
                  <a:cubicBezTo>
                    <a:pt x="2733" y="41955"/>
                    <a:pt x="1329" y="41329"/>
                    <a:pt x="402" y="39975"/>
                  </a:cubicBezTo>
                  <a:cubicBezTo>
                    <a:pt x="302" y="39800"/>
                    <a:pt x="176" y="39750"/>
                    <a:pt x="1" y="39725"/>
                  </a:cubicBezTo>
                  <a:lnTo>
                    <a:pt x="1" y="53760"/>
                  </a:lnTo>
                  <a:lnTo>
                    <a:pt x="1079" y="53760"/>
                  </a:lnTo>
                  <a:cubicBezTo>
                    <a:pt x="1805" y="53785"/>
                    <a:pt x="2106" y="53986"/>
                    <a:pt x="2156" y="54687"/>
                  </a:cubicBezTo>
                  <a:cubicBezTo>
                    <a:pt x="2181" y="55264"/>
                    <a:pt x="2432" y="55815"/>
                    <a:pt x="2407" y="56442"/>
                  </a:cubicBezTo>
                  <a:cubicBezTo>
                    <a:pt x="2387" y="56867"/>
                    <a:pt x="2595" y="57079"/>
                    <a:pt x="2967" y="57079"/>
                  </a:cubicBezTo>
                  <a:cubicBezTo>
                    <a:pt x="3055" y="57079"/>
                    <a:pt x="3153" y="57067"/>
                    <a:pt x="3259" y="57043"/>
                  </a:cubicBezTo>
                  <a:cubicBezTo>
                    <a:pt x="3836" y="56893"/>
                    <a:pt x="4412" y="56717"/>
                    <a:pt x="4663" y="56116"/>
                  </a:cubicBezTo>
                  <a:cubicBezTo>
                    <a:pt x="5039" y="56392"/>
                    <a:pt x="5465" y="56567"/>
                    <a:pt x="5765" y="56868"/>
                  </a:cubicBezTo>
                  <a:cubicBezTo>
                    <a:pt x="6242" y="57344"/>
                    <a:pt x="7269" y="57093"/>
                    <a:pt x="7394" y="58046"/>
                  </a:cubicBezTo>
                  <a:cubicBezTo>
                    <a:pt x="7950" y="58120"/>
                    <a:pt x="8464" y="58536"/>
                    <a:pt x="9029" y="58536"/>
                  </a:cubicBezTo>
                  <a:cubicBezTo>
                    <a:pt x="9228" y="58536"/>
                    <a:pt x="9434" y="58484"/>
                    <a:pt x="9650" y="58346"/>
                  </a:cubicBezTo>
                  <a:cubicBezTo>
                    <a:pt x="9845" y="58233"/>
                    <a:pt x="10060" y="58203"/>
                    <a:pt x="10276" y="58203"/>
                  </a:cubicBezTo>
                  <a:cubicBezTo>
                    <a:pt x="10394" y="58203"/>
                    <a:pt x="10512" y="58212"/>
                    <a:pt x="10628" y="58221"/>
                  </a:cubicBezTo>
                  <a:cubicBezTo>
                    <a:pt x="10826" y="58244"/>
                    <a:pt x="11021" y="58257"/>
                    <a:pt x="11212" y="58257"/>
                  </a:cubicBezTo>
                  <a:cubicBezTo>
                    <a:pt x="11840" y="58257"/>
                    <a:pt x="12432" y="58122"/>
                    <a:pt x="13009" y="57795"/>
                  </a:cubicBezTo>
                  <a:cubicBezTo>
                    <a:pt x="13284" y="57620"/>
                    <a:pt x="13535" y="57369"/>
                    <a:pt x="13861" y="57294"/>
                  </a:cubicBezTo>
                  <a:cubicBezTo>
                    <a:pt x="14011" y="56141"/>
                    <a:pt x="13811" y="54913"/>
                    <a:pt x="14638" y="53910"/>
                  </a:cubicBezTo>
                  <a:cubicBezTo>
                    <a:pt x="15064" y="53391"/>
                    <a:pt x="15848" y="53050"/>
                    <a:pt x="16571" y="53050"/>
                  </a:cubicBezTo>
                  <a:cubicBezTo>
                    <a:pt x="16826" y="53050"/>
                    <a:pt x="17073" y="53092"/>
                    <a:pt x="17294" y="53183"/>
                  </a:cubicBezTo>
                  <a:cubicBezTo>
                    <a:pt x="18197" y="53534"/>
                    <a:pt x="18848" y="54186"/>
                    <a:pt x="19425" y="54913"/>
                  </a:cubicBezTo>
                  <a:cubicBezTo>
                    <a:pt x="19500" y="55013"/>
                    <a:pt x="19625" y="55088"/>
                    <a:pt x="19700" y="55189"/>
                  </a:cubicBezTo>
                  <a:cubicBezTo>
                    <a:pt x="20277" y="55063"/>
                    <a:pt x="20628" y="54687"/>
                    <a:pt x="21029" y="54311"/>
                  </a:cubicBezTo>
                  <a:cubicBezTo>
                    <a:pt x="21981" y="53359"/>
                    <a:pt x="23084" y="52532"/>
                    <a:pt x="24437" y="52407"/>
                  </a:cubicBezTo>
                  <a:cubicBezTo>
                    <a:pt x="25740" y="52306"/>
                    <a:pt x="26994" y="51905"/>
                    <a:pt x="28297" y="51880"/>
                  </a:cubicBezTo>
                  <a:cubicBezTo>
                    <a:pt x="28146" y="51229"/>
                    <a:pt x="28372" y="50702"/>
                    <a:pt x="28848" y="50276"/>
                  </a:cubicBezTo>
                  <a:cubicBezTo>
                    <a:pt x="29349" y="49800"/>
                    <a:pt x="29826" y="49299"/>
                    <a:pt x="30377" y="48848"/>
                  </a:cubicBezTo>
                  <a:cubicBezTo>
                    <a:pt x="31107" y="48271"/>
                    <a:pt x="31896" y="48107"/>
                    <a:pt x="32721" y="48107"/>
                  </a:cubicBezTo>
                  <a:cubicBezTo>
                    <a:pt x="32973" y="48107"/>
                    <a:pt x="33227" y="48122"/>
                    <a:pt x="33485" y="48146"/>
                  </a:cubicBezTo>
                  <a:cubicBezTo>
                    <a:pt x="34437" y="48246"/>
                    <a:pt x="35289" y="49299"/>
                    <a:pt x="35239" y="50251"/>
                  </a:cubicBezTo>
                  <a:cubicBezTo>
                    <a:pt x="35239" y="50552"/>
                    <a:pt x="35114" y="50853"/>
                    <a:pt x="34788" y="50928"/>
                  </a:cubicBezTo>
                  <a:cubicBezTo>
                    <a:pt x="34537" y="51003"/>
                    <a:pt x="34312" y="51028"/>
                    <a:pt x="34262" y="51304"/>
                  </a:cubicBezTo>
                  <a:cubicBezTo>
                    <a:pt x="34495" y="51381"/>
                    <a:pt x="34728" y="51519"/>
                    <a:pt x="34984" y="51519"/>
                  </a:cubicBezTo>
                  <a:cubicBezTo>
                    <a:pt x="35058" y="51519"/>
                    <a:pt x="35135" y="51507"/>
                    <a:pt x="35214" y="51479"/>
                  </a:cubicBezTo>
                  <a:cubicBezTo>
                    <a:pt x="35535" y="51386"/>
                    <a:pt x="35848" y="51345"/>
                    <a:pt x="36155" y="51345"/>
                  </a:cubicBezTo>
                  <a:cubicBezTo>
                    <a:pt x="36758" y="51345"/>
                    <a:pt x="37339" y="51506"/>
                    <a:pt x="37921" y="51755"/>
                  </a:cubicBezTo>
                  <a:cubicBezTo>
                    <a:pt x="38776" y="52152"/>
                    <a:pt x="39649" y="52381"/>
                    <a:pt x="40535" y="52381"/>
                  </a:cubicBezTo>
                  <a:cubicBezTo>
                    <a:pt x="41104" y="52381"/>
                    <a:pt x="41679" y="52287"/>
                    <a:pt x="42257" y="52081"/>
                  </a:cubicBezTo>
                  <a:cubicBezTo>
                    <a:pt x="42533" y="51973"/>
                    <a:pt x="42820" y="51960"/>
                    <a:pt x="43104" y="51960"/>
                  </a:cubicBezTo>
                  <a:cubicBezTo>
                    <a:pt x="43197" y="51960"/>
                    <a:pt x="43290" y="51961"/>
                    <a:pt x="43383" y="51961"/>
                  </a:cubicBezTo>
                  <a:cubicBezTo>
                    <a:pt x="43468" y="51961"/>
                    <a:pt x="43552" y="51960"/>
                    <a:pt x="43635" y="51955"/>
                  </a:cubicBezTo>
                  <a:cubicBezTo>
                    <a:pt x="43680" y="51950"/>
                    <a:pt x="43728" y="51949"/>
                    <a:pt x="43778" y="51949"/>
                  </a:cubicBezTo>
                  <a:cubicBezTo>
                    <a:pt x="43810" y="51949"/>
                    <a:pt x="43844" y="51950"/>
                    <a:pt x="43877" y="51950"/>
                  </a:cubicBezTo>
                  <a:cubicBezTo>
                    <a:pt x="44042" y="51950"/>
                    <a:pt x="44203" y="51939"/>
                    <a:pt x="44287" y="51805"/>
                  </a:cubicBezTo>
                  <a:cubicBezTo>
                    <a:pt x="44688" y="51178"/>
                    <a:pt x="45365" y="51103"/>
                    <a:pt x="45941" y="51003"/>
                  </a:cubicBezTo>
                  <a:cubicBezTo>
                    <a:pt x="46768" y="50903"/>
                    <a:pt x="46818" y="49975"/>
                    <a:pt x="47470" y="49725"/>
                  </a:cubicBezTo>
                  <a:cubicBezTo>
                    <a:pt x="47495" y="49725"/>
                    <a:pt x="47470" y="49474"/>
                    <a:pt x="47420" y="49374"/>
                  </a:cubicBezTo>
                  <a:cubicBezTo>
                    <a:pt x="47370" y="49173"/>
                    <a:pt x="47269" y="48998"/>
                    <a:pt x="47169" y="48848"/>
                  </a:cubicBezTo>
                  <a:cubicBezTo>
                    <a:pt x="46843" y="48396"/>
                    <a:pt x="47044" y="48021"/>
                    <a:pt x="47219" y="47620"/>
                  </a:cubicBezTo>
                  <a:cubicBezTo>
                    <a:pt x="47290" y="47431"/>
                    <a:pt x="48243" y="47089"/>
                    <a:pt x="48526" y="47089"/>
                  </a:cubicBezTo>
                  <a:cubicBezTo>
                    <a:pt x="48545" y="47089"/>
                    <a:pt x="48560" y="47090"/>
                    <a:pt x="48573" y="47093"/>
                  </a:cubicBezTo>
                  <a:cubicBezTo>
                    <a:pt x="48798" y="47150"/>
                    <a:pt x="48959" y="47185"/>
                    <a:pt x="49077" y="47185"/>
                  </a:cubicBezTo>
                  <a:cubicBezTo>
                    <a:pt x="49328" y="47185"/>
                    <a:pt x="49390" y="47026"/>
                    <a:pt x="49475" y="46567"/>
                  </a:cubicBezTo>
                  <a:cubicBezTo>
                    <a:pt x="49525" y="46241"/>
                    <a:pt x="49525" y="45915"/>
                    <a:pt x="49550" y="45589"/>
                  </a:cubicBezTo>
                  <a:lnTo>
                    <a:pt x="49550" y="45589"/>
                  </a:lnTo>
                  <a:cubicBezTo>
                    <a:pt x="49228" y="45679"/>
                    <a:pt x="48976" y="45729"/>
                    <a:pt x="48765" y="45729"/>
                  </a:cubicBezTo>
                  <a:cubicBezTo>
                    <a:pt x="48270" y="45729"/>
                    <a:pt x="48007" y="45455"/>
                    <a:pt x="47620" y="44787"/>
                  </a:cubicBezTo>
                  <a:cubicBezTo>
                    <a:pt x="47420" y="44412"/>
                    <a:pt x="47194" y="44036"/>
                    <a:pt x="46969" y="43660"/>
                  </a:cubicBezTo>
                  <a:cubicBezTo>
                    <a:pt x="46442" y="42782"/>
                    <a:pt x="46342" y="41805"/>
                    <a:pt x="46568" y="40878"/>
                  </a:cubicBezTo>
                  <a:cubicBezTo>
                    <a:pt x="46718" y="40151"/>
                    <a:pt x="47219" y="39499"/>
                    <a:pt x="47996" y="39198"/>
                  </a:cubicBezTo>
                  <a:cubicBezTo>
                    <a:pt x="48573" y="38973"/>
                    <a:pt x="49174" y="38797"/>
                    <a:pt x="49776" y="38597"/>
                  </a:cubicBezTo>
                  <a:cubicBezTo>
                    <a:pt x="49916" y="38554"/>
                    <a:pt x="50056" y="38529"/>
                    <a:pt x="50194" y="38529"/>
                  </a:cubicBezTo>
                  <a:cubicBezTo>
                    <a:pt x="50377" y="38529"/>
                    <a:pt x="50557" y="38572"/>
                    <a:pt x="50728" y="38672"/>
                  </a:cubicBezTo>
                  <a:cubicBezTo>
                    <a:pt x="51204" y="38898"/>
                    <a:pt x="51705" y="39123"/>
                    <a:pt x="52182" y="39324"/>
                  </a:cubicBezTo>
                  <a:cubicBezTo>
                    <a:pt x="52658" y="39224"/>
                    <a:pt x="52658" y="38747"/>
                    <a:pt x="52858" y="38422"/>
                  </a:cubicBezTo>
                  <a:cubicBezTo>
                    <a:pt x="52984" y="38221"/>
                    <a:pt x="52984" y="37970"/>
                    <a:pt x="53184" y="37820"/>
                  </a:cubicBezTo>
                  <a:cubicBezTo>
                    <a:pt x="53736" y="37394"/>
                    <a:pt x="53936" y="36817"/>
                    <a:pt x="53961" y="36141"/>
                  </a:cubicBezTo>
                  <a:cubicBezTo>
                    <a:pt x="53961" y="35965"/>
                    <a:pt x="54011" y="35715"/>
                    <a:pt x="54112" y="35589"/>
                  </a:cubicBezTo>
                  <a:cubicBezTo>
                    <a:pt x="54462" y="35138"/>
                    <a:pt x="54538" y="34612"/>
                    <a:pt x="54638" y="34111"/>
                  </a:cubicBezTo>
                  <a:cubicBezTo>
                    <a:pt x="54763" y="33559"/>
                    <a:pt x="54939" y="33008"/>
                    <a:pt x="55089" y="32482"/>
                  </a:cubicBezTo>
                  <a:cubicBezTo>
                    <a:pt x="55365" y="31454"/>
                    <a:pt x="55716" y="30401"/>
                    <a:pt x="54863" y="29449"/>
                  </a:cubicBezTo>
                  <a:cubicBezTo>
                    <a:pt x="54763" y="29374"/>
                    <a:pt x="54738" y="29198"/>
                    <a:pt x="54738" y="29073"/>
                  </a:cubicBezTo>
                  <a:cubicBezTo>
                    <a:pt x="54738" y="28647"/>
                    <a:pt x="54563" y="28396"/>
                    <a:pt x="54187" y="28221"/>
                  </a:cubicBezTo>
                  <a:cubicBezTo>
                    <a:pt x="53911" y="28071"/>
                    <a:pt x="53761" y="27795"/>
                    <a:pt x="53635" y="27519"/>
                  </a:cubicBezTo>
                  <a:cubicBezTo>
                    <a:pt x="53510" y="27218"/>
                    <a:pt x="53435" y="26868"/>
                    <a:pt x="53109" y="26692"/>
                  </a:cubicBezTo>
                  <a:cubicBezTo>
                    <a:pt x="52883" y="26717"/>
                    <a:pt x="52708" y="26817"/>
                    <a:pt x="52833" y="27068"/>
                  </a:cubicBezTo>
                  <a:cubicBezTo>
                    <a:pt x="53059" y="27569"/>
                    <a:pt x="52758" y="27845"/>
                    <a:pt x="52407" y="28046"/>
                  </a:cubicBezTo>
                  <a:cubicBezTo>
                    <a:pt x="52081" y="28221"/>
                    <a:pt x="51731" y="28396"/>
                    <a:pt x="51380" y="28421"/>
                  </a:cubicBezTo>
                  <a:cubicBezTo>
                    <a:pt x="50518" y="28488"/>
                    <a:pt x="49656" y="28710"/>
                    <a:pt x="48776" y="28710"/>
                  </a:cubicBezTo>
                  <a:cubicBezTo>
                    <a:pt x="48659" y="28710"/>
                    <a:pt x="48541" y="28706"/>
                    <a:pt x="48422" y="28697"/>
                  </a:cubicBezTo>
                  <a:cubicBezTo>
                    <a:pt x="47670" y="28647"/>
                    <a:pt x="46467" y="27745"/>
                    <a:pt x="46317" y="26993"/>
                  </a:cubicBezTo>
                  <a:cubicBezTo>
                    <a:pt x="46016" y="25439"/>
                    <a:pt x="46091" y="23935"/>
                    <a:pt x="47119" y="22657"/>
                  </a:cubicBezTo>
                  <a:cubicBezTo>
                    <a:pt x="47921" y="21705"/>
                    <a:pt x="48949" y="20953"/>
                    <a:pt x="50202" y="20652"/>
                  </a:cubicBezTo>
                  <a:cubicBezTo>
                    <a:pt x="50352" y="20627"/>
                    <a:pt x="50452" y="20552"/>
                    <a:pt x="50528" y="20451"/>
                  </a:cubicBezTo>
                  <a:cubicBezTo>
                    <a:pt x="50528" y="19700"/>
                    <a:pt x="50377" y="18998"/>
                    <a:pt x="50152" y="18296"/>
                  </a:cubicBezTo>
                  <a:cubicBezTo>
                    <a:pt x="50051" y="17945"/>
                    <a:pt x="50302" y="17469"/>
                    <a:pt x="49826" y="17243"/>
                  </a:cubicBezTo>
                  <a:cubicBezTo>
                    <a:pt x="49600" y="17469"/>
                    <a:pt x="49400" y="17745"/>
                    <a:pt x="49124" y="17945"/>
                  </a:cubicBezTo>
                  <a:cubicBezTo>
                    <a:pt x="48840" y="18177"/>
                    <a:pt x="48470" y="18290"/>
                    <a:pt x="48106" y="18290"/>
                  </a:cubicBezTo>
                  <a:cubicBezTo>
                    <a:pt x="47763" y="18290"/>
                    <a:pt x="47425" y="18190"/>
                    <a:pt x="47169" y="17995"/>
                  </a:cubicBezTo>
                  <a:cubicBezTo>
                    <a:pt x="46743" y="17670"/>
                    <a:pt x="46543" y="16868"/>
                    <a:pt x="46768" y="16366"/>
                  </a:cubicBezTo>
                  <a:cubicBezTo>
                    <a:pt x="46995" y="15890"/>
                    <a:pt x="47756" y="15475"/>
                    <a:pt x="48363" y="15475"/>
                  </a:cubicBezTo>
                  <a:cubicBezTo>
                    <a:pt x="48426" y="15475"/>
                    <a:pt x="48488" y="15480"/>
                    <a:pt x="48548" y="15489"/>
                  </a:cubicBezTo>
                  <a:cubicBezTo>
                    <a:pt x="48798" y="15539"/>
                    <a:pt x="49049" y="15664"/>
                    <a:pt x="49325" y="15664"/>
                  </a:cubicBezTo>
                  <a:cubicBezTo>
                    <a:pt x="49099" y="14562"/>
                    <a:pt x="48573" y="13609"/>
                    <a:pt x="47921" y="12732"/>
                  </a:cubicBezTo>
                  <a:cubicBezTo>
                    <a:pt x="47746" y="12507"/>
                    <a:pt x="47495" y="12306"/>
                    <a:pt x="47495" y="11980"/>
                  </a:cubicBezTo>
                  <a:cubicBezTo>
                    <a:pt x="47420" y="11830"/>
                    <a:pt x="47319" y="11730"/>
                    <a:pt x="47169" y="11654"/>
                  </a:cubicBezTo>
                  <a:cubicBezTo>
                    <a:pt x="46517" y="10953"/>
                    <a:pt x="46066" y="10101"/>
                    <a:pt x="45340" y="9474"/>
                  </a:cubicBezTo>
                  <a:cubicBezTo>
                    <a:pt x="45214" y="9499"/>
                    <a:pt x="45064" y="9524"/>
                    <a:pt x="44939" y="9549"/>
                  </a:cubicBezTo>
                  <a:cubicBezTo>
                    <a:pt x="44827" y="9570"/>
                    <a:pt x="44722" y="9580"/>
                    <a:pt x="44623" y="9580"/>
                  </a:cubicBezTo>
                  <a:cubicBezTo>
                    <a:pt x="44014" y="9580"/>
                    <a:pt x="43664" y="9187"/>
                    <a:pt x="43685" y="8497"/>
                  </a:cubicBezTo>
                  <a:cubicBezTo>
                    <a:pt x="43710" y="8271"/>
                    <a:pt x="43811" y="8045"/>
                    <a:pt x="43886" y="7845"/>
                  </a:cubicBezTo>
                  <a:cubicBezTo>
                    <a:pt x="43109" y="7644"/>
                    <a:pt x="43009" y="6893"/>
                    <a:pt x="42733" y="6316"/>
                  </a:cubicBezTo>
                  <a:cubicBezTo>
                    <a:pt x="42182" y="5188"/>
                    <a:pt x="41906" y="3935"/>
                    <a:pt x="41004" y="2933"/>
                  </a:cubicBezTo>
                  <a:cubicBezTo>
                    <a:pt x="40227" y="2055"/>
                    <a:pt x="39450" y="1304"/>
                    <a:pt x="38397" y="777"/>
                  </a:cubicBezTo>
                  <a:cubicBezTo>
                    <a:pt x="37921" y="552"/>
                    <a:pt x="37395" y="401"/>
                    <a:pt x="37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0" y="4708908"/>
              <a:ext cx="176100" cy="189300"/>
            </a:xfrm>
            <a:custGeom>
              <a:avLst/>
              <a:gdLst/>
              <a:ahLst/>
              <a:cxnLst/>
              <a:rect l="l" t="t" r="r" b="b"/>
              <a:pathLst>
                <a:path w="7044" h="7572" extrusionOk="0">
                  <a:moveTo>
                    <a:pt x="2879" y="1"/>
                  </a:moveTo>
                  <a:cubicBezTo>
                    <a:pt x="2037" y="1"/>
                    <a:pt x="1178" y="294"/>
                    <a:pt x="427" y="834"/>
                  </a:cubicBezTo>
                  <a:cubicBezTo>
                    <a:pt x="277" y="934"/>
                    <a:pt x="176" y="1060"/>
                    <a:pt x="1" y="1060"/>
                  </a:cubicBezTo>
                  <a:lnTo>
                    <a:pt x="1" y="4669"/>
                  </a:lnTo>
                  <a:cubicBezTo>
                    <a:pt x="176" y="4694"/>
                    <a:pt x="302" y="4744"/>
                    <a:pt x="402" y="4919"/>
                  </a:cubicBezTo>
                  <a:cubicBezTo>
                    <a:pt x="1329" y="6273"/>
                    <a:pt x="2733" y="6899"/>
                    <a:pt x="4211" y="7476"/>
                  </a:cubicBezTo>
                  <a:cubicBezTo>
                    <a:pt x="4392" y="7540"/>
                    <a:pt x="4591" y="7571"/>
                    <a:pt x="4796" y="7571"/>
                  </a:cubicBezTo>
                  <a:cubicBezTo>
                    <a:pt x="5388" y="7571"/>
                    <a:pt x="6019" y="7309"/>
                    <a:pt x="6317" y="6824"/>
                  </a:cubicBezTo>
                  <a:cubicBezTo>
                    <a:pt x="6743" y="6173"/>
                    <a:pt x="7044" y="5571"/>
                    <a:pt x="6868" y="4719"/>
                  </a:cubicBezTo>
                  <a:cubicBezTo>
                    <a:pt x="6718" y="3817"/>
                    <a:pt x="6567" y="2939"/>
                    <a:pt x="6141" y="2137"/>
                  </a:cubicBezTo>
                  <a:cubicBezTo>
                    <a:pt x="5374" y="662"/>
                    <a:pt x="4145" y="1"/>
                    <a:pt x="28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0" y="4198408"/>
              <a:ext cx="112825" cy="171350"/>
            </a:xfrm>
            <a:custGeom>
              <a:avLst/>
              <a:gdLst/>
              <a:ahLst/>
              <a:cxnLst/>
              <a:rect l="l" t="t" r="r" b="b"/>
              <a:pathLst>
                <a:path w="4513" h="6854" extrusionOk="0">
                  <a:moveTo>
                    <a:pt x="1956" y="1"/>
                  </a:moveTo>
                  <a:cubicBezTo>
                    <a:pt x="1279" y="452"/>
                    <a:pt x="778" y="1129"/>
                    <a:pt x="1" y="1429"/>
                  </a:cubicBezTo>
                  <a:lnTo>
                    <a:pt x="1" y="6643"/>
                  </a:lnTo>
                  <a:cubicBezTo>
                    <a:pt x="126" y="6643"/>
                    <a:pt x="277" y="6643"/>
                    <a:pt x="377" y="6668"/>
                  </a:cubicBezTo>
                  <a:cubicBezTo>
                    <a:pt x="742" y="6795"/>
                    <a:pt x="1092" y="6854"/>
                    <a:pt x="1430" y="6854"/>
                  </a:cubicBezTo>
                  <a:cubicBezTo>
                    <a:pt x="2160" y="6854"/>
                    <a:pt x="2834" y="6579"/>
                    <a:pt x="3485" y="6116"/>
                  </a:cubicBezTo>
                  <a:cubicBezTo>
                    <a:pt x="4262" y="5565"/>
                    <a:pt x="4512" y="4663"/>
                    <a:pt x="4186" y="3785"/>
                  </a:cubicBezTo>
                  <a:cubicBezTo>
                    <a:pt x="4111" y="3585"/>
                    <a:pt x="4036" y="3409"/>
                    <a:pt x="4011" y="3209"/>
                  </a:cubicBezTo>
                  <a:cubicBezTo>
                    <a:pt x="3886" y="2282"/>
                    <a:pt x="3359" y="1555"/>
                    <a:pt x="2958" y="753"/>
                  </a:cubicBezTo>
                  <a:cubicBezTo>
                    <a:pt x="2758" y="377"/>
                    <a:pt x="2432" y="76"/>
                    <a:pt x="1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1150400" y="4333733"/>
              <a:ext cx="177325" cy="216550"/>
            </a:xfrm>
            <a:custGeom>
              <a:avLst/>
              <a:gdLst/>
              <a:ahLst/>
              <a:cxnLst/>
              <a:rect l="l" t="t" r="r" b="b"/>
              <a:pathLst>
                <a:path w="7093" h="8662" extrusionOk="0">
                  <a:moveTo>
                    <a:pt x="5484" y="1"/>
                  </a:moveTo>
                  <a:cubicBezTo>
                    <a:pt x="5282" y="1"/>
                    <a:pt x="5074" y="61"/>
                    <a:pt x="4862" y="202"/>
                  </a:cubicBezTo>
                  <a:cubicBezTo>
                    <a:pt x="4737" y="252"/>
                    <a:pt x="4637" y="327"/>
                    <a:pt x="4512" y="402"/>
                  </a:cubicBezTo>
                  <a:cubicBezTo>
                    <a:pt x="4436" y="503"/>
                    <a:pt x="4336" y="578"/>
                    <a:pt x="4211" y="603"/>
                  </a:cubicBezTo>
                  <a:cubicBezTo>
                    <a:pt x="2933" y="904"/>
                    <a:pt x="1905" y="1656"/>
                    <a:pt x="1103" y="2608"/>
                  </a:cubicBezTo>
                  <a:cubicBezTo>
                    <a:pt x="75" y="3886"/>
                    <a:pt x="0" y="5390"/>
                    <a:pt x="301" y="6944"/>
                  </a:cubicBezTo>
                  <a:cubicBezTo>
                    <a:pt x="451" y="7696"/>
                    <a:pt x="1654" y="8598"/>
                    <a:pt x="2406" y="8648"/>
                  </a:cubicBezTo>
                  <a:cubicBezTo>
                    <a:pt x="2525" y="8657"/>
                    <a:pt x="2643" y="8661"/>
                    <a:pt x="2760" y="8661"/>
                  </a:cubicBezTo>
                  <a:cubicBezTo>
                    <a:pt x="3640" y="8661"/>
                    <a:pt x="4502" y="8439"/>
                    <a:pt x="5364" y="8372"/>
                  </a:cubicBezTo>
                  <a:cubicBezTo>
                    <a:pt x="5715" y="8347"/>
                    <a:pt x="6065" y="8172"/>
                    <a:pt x="6391" y="7997"/>
                  </a:cubicBezTo>
                  <a:cubicBezTo>
                    <a:pt x="6742" y="7796"/>
                    <a:pt x="7043" y="7520"/>
                    <a:pt x="6817" y="7019"/>
                  </a:cubicBezTo>
                  <a:cubicBezTo>
                    <a:pt x="6692" y="6768"/>
                    <a:pt x="6867" y="6668"/>
                    <a:pt x="7093" y="6643"/>
                  </a:cubicBezTo>
                  <a:cubicBezTo>
                    <a:pt x="7068" y="6267"/>
                    <a:pt x="6792" y="6067"/>
                    <a:pt x="6592" y="5791"/>
                  </a:cubicBezTo>
                  <a:cubicBezTo>
                    <a:pt x="6065" y="5114"/>
                    <a:pt x="5464" y="4488"/>
                    <a:pt x="5063" y="3711"/>
                  </a:cubicBezTo>
                  <a:cubicBezTo>
                    <a:pt x="4913" y="3410"/>
                    <a:pt x="4612" y="3109"/>
                    <a:pt x="4762" y="2783"/>
                  </a:cubicBezTo>
                  <a:cubicBezTo>
                    <a:pt x="4834" y="2640"/>
                    <a:pt x="4963" y="2605"/>
                    <a:pt x="5109" y="2605"/>
                  </a:cubicBezTo>
                  <a:cubicBezTo>
                    <a:pt x="5246" y="2605"/>
                    <a:pt x="5397" y="2636"/>
                    <a:pt x="5529" y="2636"/>
                  </a:cubicBezTo>
                  <a:cubicBezTo>
                    <a:pt x="5549" y="2636"/>
                    <a:pt x="5570" y="2635"/>
                    <a:pt x="5589" y="2633"/>
                  </a:cubicBezTo>
                  <a:cubicBezTo>
                    <a:pt x="6216" y="2533"/>
                    <a:pt x="6542" y="2132"/>
                    <a:pt x="6692" y="1580"/>
                  </a:cubicBezTo>
                  <a:cubicBezTo>
                    <a:pt x="6842" y="1104"/>
                    <a:pt x="6792" y="628"/>
                    <a:pt x="6341" y="327"/>
                  </a:cubicBezTo>
                  <a:cubicBezTo>
                    <a:pt x="6072" y="133"/>
                    <a:pt x="5784" y="1"/>
                    <a:pt x="5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330225" y="3937758"/>
              <a:ext cx="182975" cy="197275"/>
            </a:xfrm>
            <a:custGeom>
              <a:avLst/>
              <a:gdLst/>
              <a:ahLst/>
              <a:cxnLst/>
              <a:rect l="l" t="t" r="r" b="b"/>
              <a:pathLst>
                <a:path w="7319" h="7891" extrusionOk="0">
                  <a:moveTo>
                    <a:pt x="6216" y="1"/>
                  </a:moveTo>
                  <a:cubicBezTo>
                    <a:pt x="6040" y="26"/>
                    <a:pt x="5840" y="76"/>
                    <a:pt x="5664" y="176"/>
                  </a:cubicBezTo>
                  <a:cubicBezTo>
                    <a:pt x="4887" y="602"/>
                    <a:pt x="4060" y="953"/>
                    <a:pt x="3283" y="1354"/>
                  </a:cubicBezTo>
                  <a:cubicBezTo>
                    <a:pt x="2155" y="1931"/>
                    <a:pt x="1078" y="2582"/>
                    <a:pt x="0" y="3234"/>
                  </a:cubicBezTo>
                  <a:cubicBezTo>
                    <a:pt x="0" y="3510"/>
                    <a:pt x="25" y="3760"/>
                    <a:pt x="201" y="3986"/>
                  </a:cubicBezTo>
                  <a:cubicBezTo>
                    <a:pt x="852" y="4963"/>
                    <a:pt x="1454" y="5941"/>
                    <a:pt x="2256" y="6818"/>
                  </a:cubicBezTo>
                  <a:cubicBezTo>
                    <a:pt x="2911" y="7582"/>
                    <a:pt x="3662" y="7890"/>
                    <a:pt x="4574" y="7890"/>
                  </a:cubicBezTo>
                  <a:cubicBezTo>
                    <a:pt x="4708" y="7890"/>
                    <a:pt x="4846" y="7883"/>
                    <a:pt x="4988" y="7871"/>
                  </a:cubicBezTo>
                  <a:cubicBezTo>
                    <a:pt x="5363" y="7820"/>
                    <a:pt x="5664" y="7720"/>
                    <a:pt x="5965" y="7444"/>
                  </a:cubicBezTo>
                  <a:cubicBezTo>
                    <a:pt x="6642" y="6793"/>
                    <a:pt x="7118" y="6066"/>
                    <a:pt x="7043" y="5089"/>
                  </a:cubicBezTo>
                  <a:cubicBezTo>
                    <a:pt x="7043" y="4813"/>
                    <a:pt x="7068" y="4537"/>
                    <a:pt x="7143" y="4287"/>
                  </a:cubicBezTo>
                  <a:cubicBezTo>
                    <a:pt x="7318" y="3685"/>
                    <a:pt x="7318" y="3084"/>
                    <a:pt x="7218" y="2507"/>
                  </a:cubicBezTo>
                  <a:cubicBezTo>
                    <a:pt x="7018" y="1630"/>
                    <a:pt x="7093" y="602"/>
                    <a:pt x="6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1158550" y="4795733"/>
              <a:ext cx="146000" cy="179725"/>
            </a:xfrm>
            <a:custGeom>
              <a:avLst/>
              <a:gdLst/>
              <a:ahLst/>
              <a:cxnLst/>
              <a:rect l="l" t="t" r="r" b="b"/>
              <a:pathLst>
                <a:path w="5840" h="7189" extrusionOk="0">
                  <a:moveTo>
                    <a:pt x="3852" y="0"/>
                  </a:moveTo>
                  <a:cubicBezTo>
                    <a:pt x="3714" y="0"/>
                    <a:pt x="3574" y="25"/>
                    <a:pt x="3434" y="68"/>
                  </a:cubicBezTo>
                  <a:cubicBezTo>
                    <a:pt x="2832" y="268"/>
                    <a:pt x="2231" y="444"/>
                    <a:pt x="1654" y="669"/>
                  </a:cubicBezTo>
                  <a:cubicBezTo>
                    <a:pt x="877" y="970"/>
                    <a:pt x="376" y="1622"/>
                    <a:pt x="226" y="2349"/>
                  </a:cubicBezTo>
                  <a:cubicBezTo>
                    <a:pt x="0" y="3276"/>
                    <a:pt x="100" y="4253"/>
                    <a:pt x="627" y="5131"/>
                  </a:cubicBezTo>
                  <a:cubicBezTo>
                    <a:pt x="852" y="5507"/>
                    <a:pt x="1078" y="5883"/>
                    <a:pt x="1278" y="6258"/>
                  </a:cubicBezTo>
                  <a:cubicBezTo>
                    <a:pt x="1666" y="6928"/>
                    <a:pt x="1930" y="7189"/>
                    <a:pt x="2427" y="7189"/>
                  </a:cubicBezTo>
                  <a:cubicBezTo>
                    <a:pt x="2637" y="7189"/>
                    <a:pt x="2888" y="7142"/>
                    <a:pt x="3208" y="7060"/>
                  </a:cubicBezTo>
                  <a:cubicBezTo>
                    <a:pt x="3684" y="7035"/>
                    <a:pt x="3860" y="6785"/>
                    <a:pt x="3759" y="6334"/>
                  </a:cubicBezTo>
                  <a:cubicBezTo>
                    <a:pt x="3409" y="4930"/>
                    <a:pt x="4110" y="3777"/>
                    <a:pt x="4912" y="2800"/>
                  </a:cubicBezTo>
                  <a:cubicBezTo>
                    <a:pt x="5414" y="2173"/>
                    <a:pt x="5815" y="1597"/>
                    <a:pt x="5840" y="795"/>
                  </a:cubicBezTo>
                  <a:cubicBezTo>
                    <a:pt x="5363" y="594"/>
                    <a:pt x="4862" y="369"/>
                    <a:pt x="4386" y="143"/>
                  </a:cubicBezTo>
                  <a:cubicBezTo>
                    <a:pt x="4215" y="43"/>
                    <a:pt x="4035" y="0"/>
                    <a:pt x="38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703650" y="5035183"/>
              <a:ext cx="178600" cy="94625"/>
            </a:xfrm>
            <a:custGeom>
              <a:avLst/>
              <a:gdLst/>
              <a:ahLst/>
              <a:cxnLst/>
              <a:rect l="l" t="t" r="r" b="b"/>
              <a:pathLst>
                <a:path w="7144" h="3785" extrusionOk="0">
                  <a:moveTo>
                    <a:pt x="4575" y="0"/>
                  </a:moveTo>
                  <a:cubicBezTo>
                    <a:pt x="3750" y="0"/>
                    <a:pt x="2961" y="164"/>
                    <a:pt x="2231" y="741"/>
                  </a:cubicBezTo>
                  <a:cubicBezTo>
                    <a:pt x="1680" y="1192"/>
                    <a:pt x="1203" y="1693"/>
                    <a:pt x="702" y="2169"/>
                  </a:cubicBezTo>
                  <a:cubicBezTo>
                    <a:pt x="226" y="2595"/>
                    <a:pt x="0" y="3122"/>
                    <a:pt x="151" y="3773"/>
                  </a:cubicBezTo>
                  <a:cubicBezTo>
                    <a:pt x="335" y="3773"/>
                    <a:pt x="507" y="3784"/>
                    <a:pt x="684" y="3784"/>
                  </a:cubicBezTo>
                  <a:cubicBezTo>
                    <a:pt x="772" y="3784"/>
                    <a:pt x="861" y="3782"/>
                    <a:pt x="953" y="3773"/>
                  </a:cubicBezTo>
                  <a:cubicBezTo>
                    <a:pt x="2682" y="3598"/>
                    <a:pt x="4386" y="3397"/>
                    <a:pt x="6116" y="3197"/>
                  </a:cubicBezTo>
                  <a:cubicBezTo>
                    <a:pt x="6166" y="2921"/>
                    <a:pt x="6391" y="2896"/>
                    <a:pt x="6642" y="2821"/>
                  </a:cubicBezTo>
                  <a:cubicBezTo>
                    <a:pt x="6968" y="2746"/>
                    <a:pt x="7093" y="2445"/>
                    <a:pt x="7093" y="2144"/>
                  </a:cubicBezTo>
                  <a:cubicBezTo>
                    <a:pt x="7143" y="1192"/>
                    <a:pt x="6291" y="139"/>
                    <a:pt x="5339" y="39"/>
                  </a:cubicBezTo>
                  <a:cubicBezTo>
                    <a:pt x="5081" y="15"/>
                    <a:pt x="4827" y="0"/>
                    <a:pt x="45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345250" y="5158758"/>
              <a:ext cx="147275" cy="107775"/>
            </a:xfrm>
            <a:custGeom>
              <a:avLst/>
              <a:gdLst/>
              <a:ahLst/>
              <a:cxnLst/>
              <a:rect l="l" t="t" r="r" b="b"/>
              <a:pathLst>
                <a:path w="5891" h="4311" extrusionOk="0">
                  <a:moveTo>
                    <a:pt x="2761" y="0"/>
                  </a:moveTo>
                  <a:cubicBezTo>
                    <a:pt x="2038" y="0"/>
                    <a:pt x="1254" y="341"/>
                    <a:pt x="828" y="860"/>
                  </a:cubicBezTo>
                  <a:cubicBezTo>
                    <a:pt x="1" y="1863"/>
                    <a:pt x="201" y="3091"/>
                    <a:pt x="51" y="4244"/>
                  </a:cubicBezTo>
                  <a:cubicBezTo>
                    <a:pt x="194" y="4289"/>
                    <a:pt x="334" y="4311"/>
                    <a:pt x="472" y="4311"/>
                  </a:cubicBezTo>
                  <a:cubicBezTo>
                    <a:pt x="720" y="4311"/>
                    <a:pt x="962" y="4238"/>
                    <a:pt x="1204" y="4093"/>
                  </a:cubicBezTo>
                  <a:cubicBezTo>
                    <a:pt x="1705" y="3818"/>
                    <a:pt x="2231" y="3717"/>
                    <a:pt x="2833" y="3667"/>
                  </a:cubicBezTo>
                  <a:cubicBezTo>
                    <a:pt x="4036" y="3567"/>
                    <a:pt x="5214" y="3316"/>
                    <a:pt x="5890" y="2139"/>
                  </a:cubicBezTo>
                  <a:cubicBezTo>
                    <a:pt x="5815" y="2038"/>
                    <a:pt x="5690" y="1963"/>
                    <a:pt x="5615" y="1863"/>
                  </a:cubicBezTo>
                  <a:cubicBezTo>
                    <a:pt x="5038" y="1136"/>
                    <a:pt x="4387" y="484"/>
                    <a:pt x="3484" y="133"/>
                  </a:cubicBezTo>
                  <a:cubicBezTo>
                    <a:pt x="3263" y="42"/>
                    <a:pt x="3016" y="0"/>
                    <a:pt x="2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807650" y="4029458"/>
              <a:ext cx="165450" cy="144250"/>
            </a:xfrm>
            <a:custGeom>
              <a:avLst/>
              <a:gdLst/>
              <a:ahLst/>
              <a:cxnLst/>
              <a:rect l="l" t="t" r="r" b="b"/>
              <a:pathLst>
                <a:path w="6618" h="5770" extrusionOk="0">
                  <a:moveTo>
                    <a:pt x="2754" y="0"/>
                  </a:moveTo>
                  <a:cubicBezTo>
                    <a:pt x="2465" y="0"/>
                    <a:pt x="2168" y="39"/>
                    <a:pt x="1856" y="117"/>
                  </a:cubicBezTo>
                  <a:cubicBezTo>
                    <a:pt x="502" y="468"/>
                    <a:pt x="151" y="819"/>
                    <a:pt x="151" y="2223"/>
                  </a:cubicBezTo>
                  <a:cubicBezTo>
                    <a:pt x="1" y="3927"/>
                    <a:pt x="1229" y="5030"/>
                    <a:pt x="2632" y="5556"/>
                  </a:cubicBezTo>
                  <a:cubicBezTo>
                    <a:pt x="3008" y="5700"/>
                    <a:pt x="3377" y="5770"/>
                    <a:pt x="3734" y="5770"/>
                  </a:cubicBezTo>
                  <a:cubicBezTo>
                    <a:pt x="4496" y="5770"/>
                    <a:pt x="5209" y="5451"/>
                    <a:pt x="5841" y="4854"/>
                  </a:cubicBezTo>
                  <a:cubicBezTo>
                    <a:pt x="6392" y="4303"/>
                    <a:pt x="6617" y="3150"/>
                    <a:pt x="6292" y="2448"/>
                  </a:cubicBezTo>
                  <a:cubicBezTo>
                    <a:pt x="5891" y="1571"/>
                    <a:pt x="5239" y="894"/>
                    <a:pt x="4337" y="418"/>
                  </a:cubicBezTo>
                  <a:cubicBezTo>
                    <a:pt x="3812" y="139"/>
                    <a:pt x="3299" y="0"/>
                    <a:pt x="2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247275" y="4925958"/>
              <a:ext cx="155650" cy="130525"/>
            </a:xfrm>
            <a:custGeom>
              <a:avLst/>
              <a:gdLst/>
              <a:ahLst/>
              <a:cxnLst/>
              <a:rect l="l" t="t" r="r" b="b"/>
              <a:pathLst>
                <a:path w="6226" h="5221" extrusionOk="0">
                  <a:moveTo>
                    <a:pt x="2872" y="0"/>
                  </a:moveTo>
                  <a:cubicBezTo>
                    <a:pt x="1905" y="0"/>
                    <a:pt x="473" y="1121"/>
                    <a:pt x="310" y="2027"/>
                  </a:cubicBezTo>
                  <a:cubicBezTo>
                    <a:pt x="1" y="3862"/>
                    <a:pt x="1164" y="5221"/>
                    <a:pt x="2895" y="5221"/>
                  </a:cubicBezTo>
                  <a:cubicBezTo>
                    <a:pt x="2984" y="5221"/>
                    <a:pt x="3075" y="5217"/>
                    <a:pt x="3168" y="5210"/>
                  </a:cubicBezTo>
                  <a:lnTo>
                    <a:pt x="3669" y="5210"/>
                  </a:lnTo>
                  <a:cubicBezTo>
                    <a:pt x="4772" y="5160"/>
                    <a:pt x="5724" y="4458"/>
                    <a:pt x="5925" y="3581"/>
                  </a:cubicBezTo>
                  <a:cubicBezTo>
                    <a:pt x="6225" y="2303"/>
                    <a:pt x="5749" y="1125"/>
                    <a:pt x="4696" y="598"/>
                  </a:cubicBezTo>
                  <a:cubicBezTo>
                    <a:pt x="4195" y="348"/>
                    <a:pt x="3644" y="147"/>
                    <a:pt x="3092" y="22"/>
                  </a:cubicBezTo>
                  <a:cubicBezTo>
                    <a:pt x="3023" y="7"/>
                    <a:pt x="2949" y="0"/>
                    <a:pt x="2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704900" y="3842533"/>
              <a:ext cx="182350" cy="128925"/>
            </a:xfrm>
            <a:custGeom>
              <a:avLst/>
              <a:gdLst/>
              <a:ahLst/>
              <a:cxnLst/>
              <a:rect l="l" t="t" r="r" b="b"/>
              <a:pathLst>
                <a:path w="7294" h="5157" extrusionOk="0">
                  <a:moveTo>
                    <a:pt x="677" y="0"/>
                  </a:moveTo>
                  <a:cubicBezTo>
                    <a:pt x="326" y="802"/>
                    <a:pt x="1" y="1554"/>
                    <a:pt x="51" y="2481"/>
                  </a:cubicBezTo>
                  <a:cubicBezTo>
                    <a:pt x="156" y="4152"/>
                    <a:pt x="1434" y="5157"/>
                    <a:pt x="2716" y="5157"/>
                  </a:cubicBezTo>
                  <a:cubicBezTo>
                    <a:pt x="3260" y="5157"/>
                    <a:pt x="3805" y="4975"/>
                    <a:pt x="4261" y="4587"/>
                  </a:cubicBezTo>
                  <a:cubicBezTo>
                    <a:pt x="4763" y="4186"/>
                    <a:pt x="5289" y="3810"/>
                    <a:pt x="5815" y="3484"/>
                  </a:cubicBezTo>
                  <a:cubicBezTo>
                    <a:pt x="6742" y="2908"/>
                    <a:pt x="7219" y="2080"/>
                    <a:pt x="7294" y="1028"/>
                  </a:cubicBezTo>
                  <a:lnTo>
                    <a:pt x="7294" y="1028"/>
                  </a:lnTo>
                  <a:cubicBezTo>
                    <a:pt x="6442" y="1328"/>
                    <a:pt x="5612" y="1486"/>
                    <a:pt x="4805" y="1486"/>
                  </a:cubicBezTo>
                  <a:cubicBezTo>
                    <a:pt x="3523" y="1486"/>
                    <a:pt x="2297" y="1087"/>
                    <a:pt x="1128" y="226"/>
                  </a:cubicBezTo>
                  <a:cubicBezTo>
                    <a:pt x="1003" y="126"/>
                    <a:pt x="828" y="75"/>
                    <a:pt x="6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378450" y="4474208"/>
              <a:ext cx="118450" cy="142725"/>
            </a:xfrm>
            <a:custGeom>
              <a:avLst/>
              <a:gdLst/>
              <a:ahLst/>
              <a:cxnLst/>
              <a:rect l="l" t="t" r="r" b="b"/>
              <a:pathLst>
                <a:path w="4738" h="5709" extrusionOk="0">
                  <a:moveTo>
                    <a:pt x="2689" y="0"/>
                  </a:moveTo>
                  <a:cubicBezTo>
                    <a:pt x="2171" y="0"/>
                    <a:pt x="1725" y="308"/>
                    <a:pt x="1279" y="698"/>
                  </a:cubicBezTo>
                  <a:cubicBezTo>
                    <a:pt x="452" y="1475"/>
                    <a:pt x="1" y="2378"/>
                    <a:pt x="101" y="3505"/>
                  </a:cubicBezTo>
                  <a:cubicBezTo>
                    <a:pt x="101" y="3756"/>
                    <a:pt x="76" y="4007"/>
                    <a:pt x="101" y="4232"/>
                  </a:cubicBezTo>
                  <a:cubicBezTo>
                    <a:pt x="196" y="5120"/>
                    <a:pt x="888" y="5709"/>
                    <a:pt x="1674" y="5709"/>
                  </a:cubicBezTo>
                  <a:cubicBezTo>
                    <a:pt x="1931" y="5709"/>
                    <a:pt x="2198" y="5646"/>
                    <a:pt x="2457" y="5510"/>
                  </a:cubicBezTo>
                  <a:cubicBezTo>
                    <a:pt x="3760" y="4859"/>
                    <a:pt x="4738" y="3430"/>
                    <a:pt x="4487" y="1826"/>
                  </a:cubicBezTo>
                  <a:cubicBezTo>
                    <a:pt x="4362" y="1099"/>
                    <a:pt x="4011" y="423"/>
                    <a:pt x="3259" y="122"/>
                  </a:cubicBezTo>
                  <a:cubicBezTo>
                    <a:pt x="3058" y="38"/>
                    <a:pt x="2869" y="0"/>
                    <a:pt x="2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585225" y="4215233"/>
              <a:ext cx="127225" cy="121350"/>
            </a:xfrm>
            <a:custGeom>
              <a:avLst/>
              <a:gdLst/>
              <a:ahLst/>
              <a:cxnLst/>
              <a:rect l="l" t="t" r="r" b="b"/>
              <a:pathLst>
                <a:path w="5089" h="4854" extrusionOk="0">
                  <a:moveTo>
                    <a:pt x="2740" y="1"/>
                  </a:moveTo>
                  <a:cubicBezTo>
                    <a:pt x="2627" y="1"/>
                    <a:pt x="2516" y="11"/>
                    <a:pt x="2407" y="30"/>
                  </a:cubicBezTo>
                  <a:cubicBezTo>
                    <a:pt x="1103" y="255"/>
                    <a:pt x="1" y="1859"/>
                    <a:pt x="26" y="2912"/>
                  </a:cubicBezTo>
                  <a:cubicBezTo>
                    <a:pt x="46" y="3995"/>
                    <a:pt x="1002" y="4853"/>
                    <a:pt x="2029" y="4853"/>
                  </a:cubicBezTo>
                  <a:cubicBezTo>
                    <a:pt x="2238" y="4853"/>
                    <a:pt x="2450" y="4818"/>
                    <a:pt x="2657" y="4741"/>
                  </a:cubicBezTo>
                  <a:cubicBezTo>
                    <a:pt x="2933" y="4641"/>
                    <a:pt x="3209" y="4516"/>
                    <a:pt x="3459" y="4366"/>
                  </a:cubicBezTo>
                  <a:cubicBezTo>
                    <a:pt x="4813" y="3513"/>
                    <a:pt x="5088" y="1834"/>
                    <a:pt x="4111" y="631"/>
                  </a:cubicBezTo>
                  <a:cubicBezTo>
                    <a:pt x="3725" y="184"/>
                    <a:pt x="3223" y="1"/>
                    <a:pt x="27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1006275" y="4745258"/>
              <a:ext cx="108425" cy="121450"/>
            </a:xfrm>
            <a:custGeom>
              <a:avLst/>
              <a:gdLst/>
              <a:ahLst/>
              <a:cxnLst/>
              <a:rect l="l" t="t" r="r" b="b"/>
              <a:pathLst>
                <a:path w="4337" h="4858" extrusionOk="0">
                  <a:moveTo>
                    <a:pt x="2283" y="0"/>
                  </a:moveTo>
                  <a:cubicBezTo>
                    <a:pt x="1689" y="0"/>
                    <a:pt x="1120" y="206"/>
                    <a:pt x="728" y="558"/>
                  </a:cubicBezTo>
                  <a:cubicBezTo>
                    <a:pt x="26" y="1210"/>
                    <a:pt x="1" y="1912"/>
                    <a:pt x="26" y="2739"/>
                  </a:cubicBezTo>
                  <a:cubicBezTo>
                    <a:pt x="76" y="3666"/>
                    <a:pt x="477" y="4368"/>
                    <a:pt x="1429" y="4693"/>
                  </a:cubicBezTo>
                  <a:cubicBezTo>
                    <a:pt x="1722" y="4804"/>
                    <a:pt x="2004" y="4857"/>
                    <a:pt x="2275" y="4857"/>
                  </a:cubicBezTo>
                  <a:cubicBezTo>
                    <a:pt x="2863" y="4857"/>
                    <a:pt x="3397" y="4606"/>
                    <a:pt x="3860" y="4142"/>
                  </a:cubicBezTo>
                  <a:cubicBezTo>
                    <a:pt x="4312" y="3691"/>
                    <a:pt x="4261" y="3190"/>
                    <a:pt x="4261" y="2613"/>
                  </a:cubicBezTo>
                  <a:cubicBezTo>
                    <a:pt x="4337" y="2087"/>
                    <a:pt x="4211" y="1536"/>
                    <a:pt x="4061" y="984"/>
                  </a:cubicBezTo>
                  <a:cubicBezTo>
                    <a:pt x="4011" y="784"/>
                    <a:pt x="3936" y="608"/>
                    <a:pt x="3760" y="483"/>
                  </a:cubicBezTo>
                  <a:cubicBezTo>
                    <a:pt x="3311" y="149"/>
                    <a:pt x="2788" y="0"/>
                    <a:pt x="2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775150" y="4604233"/>
              <a:ext cx="112100" cy="111150"/>
            </a:xfrm>
            <a:custGeom>
              <a:avLst/>
              <a:gdLst/>
              <a:ahLst/>
              <a:cxnLst/>
              <a:rect l="l" t="t" r="r" b="b"/>
              <a:pathLst>
                <a:path w="4484" h="4446" extrusionOk="0">
                  <a:moveTo>
                    <a:pt x="2084" y="1"/>
                  </a:moveTo>
                  <a:cubicBezTo>
                    <a:pt x="651" y="1"/>
                    <a:pt x="0" y="847"/>
                    <a:pt x="48" y="1964"/>
                  </a:cubicBezTo>
                  <a:cubicBezTo>
                    <a:pt x="97" y="3253"/>
                    <a:pt x="1227" y="4445"/>
                    <a:pt x="2465" y="4445"/>
                  </a:cubicBezTo>
                  <a:cubicBezTo>
                    <a:pt x="2478" y="4445"/>
                    <a:pt x="2491" y="4445"/>
                    <a:pt x="2504" y="4445"/>
                  </a:cubicBezTo>
                  <a:cubicBezTo>
                    <a:pt x="3431" y="4420"/>
                    <a:pt x="4484" y="3442"/>
                    <a:pt x="4484" y="2565"/>
                  </a:cubicBezTo>
                  <a:cubicBezTo>
                    <a:pt x="4484" y="1036"/>
                    <a:pt x="3632" y="34"/>
                    <a:pt x="2328" y="9"/>
                  </a:cubicBezTo>
                  <a:cubicBezTo>
                    <a:pt x="2245" y="3"/>
                    <a:pt x="2163" y="1"/>
                    <a:pt x="2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501275" y="4831233"/>
              <a:ext cx="99650" cy="144100"/>
            </a:xfrm>
            <a:custGeom>
              <a:avLst/>
              <a:gdLst/>
              <a:ahLst/>
              <a:cxnLst/>
              <a:rect l="l" t="t" r="r" b="b"/>
              <a:pathLst>
                <a:path w="3986" h="5764" extrusionOk="0">
                  <a:moveTo>
                    <a:pt x="1318" y="0"/>
                  </a:moveTo>
                  <a:cubicBezTo>
                    <a:pt x="1305" y="0"/>
                    <a:pt x="1292" y="0"/>
                    <a:pt x="1278" y="1"/>
                  </a:cubicBezTo>
                  <a:cubicBezTo>
                    <a:pt x="827" y="26"/>
                    <a:pt x="627" y="427"/>
                    <a:pt x="501" y="803"/>
                  </a:cubicBezTo>
                  <a:cubicBezTo>
                    <a:pt x="301" y="1430"/>
                    <a:pt x="100" y="2082"/>
                    <a:pt x="201" y="2808"/>
                  </a:cubicBezTo>
                  <a:cubicBezTo>
                    <a:pt x="0" y="3811"/>
                    <a:pt x="501" y="4613"/>
                    <a:pt x="1128" y="5390"/>
                  </a:cubicBezTo>
                  <a:cubicBezTo>
                    <a:pt x="1255" y="5559"/>
                    <a:pt x="1417" y="5764"/>
                    <a:pt x="1645" y="5764"/>
                  </a:cubicBezTo>
                  <a:cubicBezTo>
                    <a:pt x="1688" y="5764"/>
                    <a:pt x="1732" y="5756"/>
                    <a:pt x="1780" y="5741"/>
                  </a:cubicBezTo>
                  <a:cubicBezTo>
                    <a:pt x="2506" y="5565"/>
                    <a:pt x="3359" y="5540"/>
                    <a:pt x="3659" y="4663"/>
                  </a:cubicBezTo>
                  <a:cubicBezTo>
                    <a:pt x="3935" y="3811"/>
                    <a:pt x="3985" y="2959"/>
                    <a:pt x="3334" y="2207"/>
                  </a:cubicBezTo>
                  <a:cubicBezTo>
                    <a:pt x="2882" y="1681"/>
                    <a:pt x="2431" y="1154"/>
                    <a:pt x="2030" y="603"/>
                  </a:cubicBezTo>
                  <a:cubicBezTo>
                    <a:pt x="1837" y="337"/>
                    <a:pt x="1690" y="0"/>
                    <a:pt x="13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204300" y="4369408"/>
              <a:ext cx="102125" cy="94800"/>
            </a:xfrm>
            <a:custGeom>
              <a:avLst/>
              <a:gdLst/>
              <a:ahLst/>
              <a:cxnLst/>
              <a:rect l="l" t="t" r="r" b="b"/>
              <a:pathLst>
                <a:path w="4085" h="3792" extrusionOk="0">
                  <a:moveTo>
                    <a:pt x="1778" y="1"/>
                  </a:moveTo>
                  <a:cubicBezTo>
                    <a:pt x="899" y="1"/>
                    <a:pt x="1" y="831"/>
                    <a:pt x="50" y="1732"/>
                  </a:cubicBezTo>
                  <a:cubicBezTo>
                    <a:pt x="100" y="2685"/>
                    <a:pt x="626" y="3737"/>
                    <a:pt x="1779" y="3788"/>
                  </a:cubicBezTo>
                  <a:cubicBezTo>
                    <a:pt x="1815" y="3790"/>
                    <a:pt x="1851" y="3792"/>
                    <a:pt x="1887" y="3792"/>
                  </a:cubicBezTo>
                  <a:cubicBezTo>
                    <a:pt x="2846" y="3792"/>
                    <a:pt x="4010" y="2855"/>
                    <a:pt x="4035" y="2058"/>
                  </a:cubicBezTo>
                  <a:cubicBezTo>
                    <a:pt x="4085" y="1031"/>
                    <a:pt x="3007" y="53"/>
                    <a:pt x="1854" y="3"/>
                  </a:cubicBezTo>
                  <a:cubicBezTo>
                    <a:pt x="1829" y="2"/>
                    <a:pt x="1803" y="1"/>
                    <a:pt x="1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1062050" y="4259183"/>
              <a:ext cx="66450" cy="65225"/>
            </a:xfrm>
            <a:custGeom>
              <a:avLst/>
              <a:gdLst/>
              <a:ahLst/>
              <a:cxnLst/>
              <a:rect l="l" t="t" r="r" b="b"/>
              <a:pathLst>
                <a:path w="2658" h="2609" extrusionOk="0">
                  <a:moveTo>
                    <a:pt x="1628" y="0"/>
                  </a:moveTo>
                  <a:cubicBezTo>
                    <a:pt x="1024" y="0"/>
                    <a:pt x="50" y="836"/>
                    <a:pt x="25" y="1379"/>
                  </a:cubicBezTo>
                  <a:cubicBezTo>
                    <a:pt x="1" y="2042"/>
                    <a:pt x="697" y="2608"/>
                    <a:pt x="1502" y="2608"/>
                  </a:cubicBezTo>
                  <a:cubicBezTo>
                    <a:pt x="1520" y="2608"/>
                    <a:pt x="1537" y="2608"/>
                    <a:pt x="1554" y="2608"/>
                  </a:cubicBezTo>
                  <a:cubicBezTo>
                    <a:pt x="2306" y="2582"/>
                    <a:pt x="2657" y="2207"/>
                    <a:pt x="2657" y="1379"/>
                  </a:cubicBezTo>
                  <a:cubicBezTo>
                    <a:pt x="2657" y="653"/>
                    <a:pt x="2206" y="26"/>
                    <a:pt x="1655" y="1"/>
                  </a:cubicBezTo>
                  <a:cubicBezTo>
                    <a:pt x="1646" y="1"/>
                    <a:pt x="1637" y="0"/>
                    <a:pt x="1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1046375" y="4148908"/>
              <a:ext cx="62075" cy="55825"/>
            </a:xfrm>
            <a:custGeom>
              <a:avLst/>
              <a:gdLst/>
              <a:ahLst/>
              <a:cxnLst/>
              <a:rect l="l" t="t" r="r" b="b"/>
              <a:pathLst>
                <a:path w="2483" h="2233" extrusionOk="0">
                  <a:moveTo>
                    <a:pt x="1344" y="0"/>
                  </a:moveTo>
                  <a:cubicBezTo>
                    <a:pt x="1331" y="0"/>
                    <a:pt x="1317" y="0"/>
                    <a:pt x="1304" y="1"/>
                  </a:cubicBezTo>
                  <a:cubicBezTo>
                    <a:pt x="552" y="1"/>
                    <a:pt x="26" y="527"/>
                    <a:pt x="1" y="1229"/>
                  </a:cubicBezTo>
                  <a:cubicBezTo>
                    <a:pt x="1" y="1883"/>
                    <a:pt x="352" y="2233"/>
                    <a:pt x="1009" y="2233"/>
                  </a:cubicBezTo>
                  <a:cubicBezTo>
                    <a:pt x="1032" y="2233"/>
                    <a:pt x="1055" y="2232"/>
                    <a:pt x="1079" y="2232"/>
                  </a:cubicBezTo>
                  <a:cubicBezTo>
                    <a:pt x="1855" y="2232"/>
                    <a:pt x="2482" y="1655"/>
                    <a:pt x="2457" y="978"/>
                  </a:cubicBezTo>
                  <a:cubicBezTo>
                    <a:pt x="2432" y="489"/>
                    <a:pt x="1883" y="0"/>
                    <a:pt x="13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7" name="Google Shape;457;p14"/>
          <p:cNvSpPr/>
          <p:nvPr/>
        </p:nvSpPr>
        <p:spPr>
          <a:xfrm rot="10800000" flipH="1">
            <a:off x="8229024" y="9"/>
            <a:ext cx="914956" cy="1233558"/>
          </a:xfrm>
          <a:custGeom>
            <a:avLst/>
            <a:gdLst/>
            <a:ahLst/>
            <a:cxnLst/>
            <a:rect l="l" t="t" r="r" b="b"/>
            <a:pathLst>
              <a:path w="28172" h="37979" extrusionOk="0">
                <a:moveTo>
                  <a:pt x="12257" y="36367"/>
                </a:moveTo>
                <a:cubicBezTo>
                  <a:pt x="12282" y="36367"/>
                  <a:pt x="12382" y="36417"/>
                  <a:pt x="12382" y="36442"/>
                </a:cubicBezTo>
                <a:cubicBezTo>
                  <a:pt x="12334" y="36561"/>
                  <a:pt x="12287" y="36658"/>
                  <a:pt x="12131" y="36688"/>
                </a:cubicBezTo>
                <a:lnTo>
                  <a:pt x="12131" y="36688"/>
                </a:lnTo>
                <a:cubicBezTo>
                  <a:pt x="12131" y="36565"/>
                  <a:pt x="12133" y="36441"/>
                  <a:pt x="12257" y="36367"/>
                </a:cubicBezTo>
                <a:close/>
                <a:moveTo>
                  <a:pt x="28171" y="1"/>
                </a:moveTo>
                <a:cubicBezTo>
                  <a:pt x="27144" y="377"/>
                  <a:pt x="26066" y="427"/>
                  <a:pt x="25039" y="878"/>
                </a:cubicBezTo>
                <a:cubicBezTo>
                  <a:pt x="24287" y="1204"/>
                  <a:pt x="23560" y="1630"/>
                  <a:pt x="22758" y="1780"/>
                </a:cubicBezTo>
                <a:cubicBezTo>
                  <a:pt x="21805" y="1906"/>
                  <a:pt x="21104" y="2532"/>
                  <a:pt x="20377" y="2983"/>
                </a:cubicBezTo>
                <a:cubicBezTo>
                  <a:pt x="19049" y="3785"/>
                  <a:pt x="17720" y="4612"/>
                  <a:pt x="16442" y="5540"/>
                </a:cubicBezTo>
                <a:cubicBezTo>
                  <a:pt x="15289" y="6367"/>
                  <a:pt x="14186" y="7269"/>
                  <a:pt x="13134" y="8221"/>
                </a:cubicBezTo>
                <a:cubicBezTo>
                  <a:pt x="11680" y="9625"/>
                  <a:pt x="10201" y="11003"/>
                  <a:pt x="8823" y="12457"/>
                </a:cubicBezTo>
                <a:cubicBezTo>
                  <a:pt x="7369" y="14011"/>
                  <a:pt x="6066" y="15690"/>
                  <a:pt x="4813" y="17394"/>
                </a:cubicBezTo>
                <a:cubicBezTo>
                  <a:pt x="4136" y="18322"/>
                  <a:pt x="3334" y="19199"/>
                  <a:pt x="2808" y="20226"/>
                </a:cubicBezTo>
                <a:cubicBezTo>
                  <a:pt x="5590" y="20402"/>
                  <a:pt x="6492" y="22858"/>
                  <a:pt x="6216" y="25114"/>
                </a:cubicBezTo>
                <a:cubicBezTo>
                  <a:pt x="6191" y="25439"/>
                  <a:pt x="6141" y="25765"/>
                  <a:pt x="6041" y="26091"/>
                </a:cubicBezTo>
                <a:cubicBezTo>
                  <a:pt x="5891" y="26643"/>
                  <a:pt x="5540" y="27094"/>
                  <a:pt x="4963" y="27169"/>
                </a:cubicBezTo>
                <a:cubicBezTo>
                  <a:pt x="4926" y="27172"/>
                  <a:pt x="4889" y="27174"/>
                  <a:pt x="4853" y="27174"/>
                </a:cubicBezTo>
                <a:cubicBezTo>
                  <a:pt x="4355" y="27174"/>
                  <a:pt x="3971" y="26854"/>
                  <a:pt x="3760" y="26317"/>
                </a:cubicBezTo>
                <a:cubicBezTo>
                  <a:pt x="3459" y="25615"/>
                  <a:pt x="3109" y="24938"/>
                  <a:pt x="2808" y="24236"/>
                </a:cubicBezTo>
                <a:cubicBezTo>
                  <a:pt x="2697" y="23984"/>
                  <a:pt x="2547" y="23860"/>
                  <a:pt x="2363" y="23860"/>
                </a:cubicBezTo>
                <a:cubicBezTo>
                  <a:pt x="2255" y="23860"/>
                  <a:pt x="2135" y="23903"/>
                  <a:pt x="2006" y="23986"/>
                </a:cubicBezTo>
                <a:cubicBezTo>
                  <a:pt x="1329" y="24387"/>
                  <a:pt x="703" y="24788"/>
                  <a:pt x="251" y="25465"/>
                </a:cubicBezTo>
                <a:cubicBezTo>
                  <a:pt x="302" y="25991"/>
                  <a:pt x="1" y="26492"/>
                  <a:pt x="76" y="27018"/>
                </a:cubicBezTo>
                <a:cubicBezTo>
                  <a:pt x="176" y="27946"/>
                  <a:pt x="201" y="28898"/>
                  <a:pt x="352" y="29825"/>
                </a:cubicBezTo>
                <a:cubicBezTo>
                  <a:pt x="502" y="30803"/>
                  <a:pt x="803" y="31780"/>
                  <a:pt x="1505" y="32532"/>
                </a:cubicBezTo>
                <a:cubicBezTo>
                  <a:pt x="2131" y="33209"/>
                  <a:pt x="3008" y="33635"/>
                  <a:pt x="3434" y="34512"/>
                </a:cubicBezTo>
                <a:cubicBezTo>
                  <a:pt x="3510" y="34638"/>
                  <a:pt x="3710" y="34688"/>
                  <a:pt x="3860" y="34763"/>
                </a:cubicBezTo>
                <a:cubicBezTo>
                  <a:pt x="4512" y="35164"/>
                  <a:pt x="5214" y="35515"/>
                  <a:pt x="5815" y="35941"/>
                </a:cubicBezTo>
                <a:cubicBezTo>
                  <a:pt x="6592" y="36492"/>
                  <a:pt x="7269" y="37119"/>
                  <a:pt x="7996" y="37695"/>
                </a:cubicBezTo>
                <a:cubicBezTo>
                  <a:pt x="8240" y="37884"/>
                  <a:pt x="8508" y="37979"/>
                  <a:pt x="8764" y="37979"/>
                </a:cubicBezTo>
                <a:cubicBezTo>
                  <a:pt x="9087" y="37979"/>
                  <a:pt x="9390" y="37827"/>
                  <a:pt x="9600" y="37520"/>
                </a:cubicBezTo>
                <a:cubicBezTo>
                  <a:pt x="9825" y="37194"/>
                  <a:pt x="10076" y="36793"/>
                  <a:pt x="10377" y="36693"/>
                </a:cubicBezTo>
                <a:cubicBezTo>
                  <a:pt x="10703" y="36567"/>
                  <a:pt x="11053" y="36668"/>
                  <a:pt x="11179" y="36216"/>
                </a:cubicBezTo>
                <a:cubicBezTo>
                  <a:pt x="11192" y="36177"/>
                  <a:pt x="11205" y="36162"/>
                  <a:pt x="11218" y="36162"/>
                </a:cubicBezTo>
                <a:cubicBezTo>
                  <a:pt x="11252" y="36162"/>
                  <a:pt x="11279" y="36280"/>
                  <a:pt x="11279" y="36317"/>
                </a:cubicBezTo>
                <a:cubicBezTo>
                  <a:pt x="11305" y="36650"/>
                  <a:pt x="11448" y="36721"/>
                  <a:pt x="11623" y="36721"/>
                </a:cubicBezTo>
                <a:cubicBezTo>
                  <a:pt x="11753" y="36721"/>
                  <a:pt x="11900" y="36681"/>
                  <a:pt x="12028" y="36681"/>
                </a:cubicBezTo>
                <a:cubicBezTo>
                  <a:pt x="12060" y="36681"/>
                  <a:pt x="12092" y="36684"/>
                  <a:pt x="12121" y="36690"/>
                </a:cubicBezTo>
                <a:lnTo>
                  <a:pt x="12121" y="36690"/>
                </a:lnTo>
                <a:cubicBezTo>
                  <a:pt x="12116" y="36691"/>
                  <a:pt x="12111" y="36692"/>
                  <a:pt x="12106" y="36693"/>
                </a:cubicBezTo>
                <a:cubicBezTo>
                  <a:pt x="12156" y="36893"/>
                  <a:pt x="12131" y="37094"/>
                  <a:pt x="12056" y="37269"/>
                </a:cubicBezTo>
                <a:cubicBezTo>
                  <a:pt x="11892" y="37597"/>
                  <a:pt x="12064" y="37741"/>
                  <a:pt x="12269" y="37741"/>
                </a:cubicBezTo>
                <a:cubicBezTo>
                  <a:pt x="12314" y="37741"/>
                  <a:pt x="12361" y="37734"/>
                  <a:pt x="12407" y="37720"/>
                </a:cubicBezTo>
                <a:cubicBezTo>
                  <a:pt x="13184" y="37520"/>
                  <a:pt x="14136" y="37670"/>
                  <a:pt x="14612" y="36768"/>
                </a:cubicBezTo>
                <a:cubicBezTo>
                  <a:pt x="14663" y="36668"/>
                  <a:pt x="14838" y="36617"/>
                  <a:pt x="14938" y="36542"/>
                </a:cubicBezTo>
                <a:cubicBezTo>
                  <a:pt x="16292" y="35790"/>
                  <a:pt x="17419" y="34688"/>
                  <a:pt x="18873" y="34111"/>
                </a:cubicBezTo>
                <a:cubicBezTo>
                  <a:pt x="19023" y="34036"/>
                  <a:pt x="19149" y="33936"/>
                  <a:pt x="19274" y="33810"/>
                </a:cubicBezTo>
                <a:cubicBezTo>
                  <a:pt x="20978" y="32307"/>
                  <a:pt x="23008" y="31179"/>
                  <a:pt x="24738" y="29675"/>
                </a:cubicBezTo>
                <a:cubicBezTo>
                  <a:pt x="25765" y="28748"/>
                  <a:pt x="26943" y="27971"/>
                  <a:pt x="28171" y="27269"/>
                </a:cubicBezTo>
                <a:lnTo>
                  <a:pt x="2817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4"/>
          <p:cNvSpPr/>
          <p:nvPr/>
        </p:nvSpPr>
        <p:spPr>
          <a:xfrm rot="10800000" flipH="1">
            <a:off x="8323077" y="946582"/>
            <a:ext cx="663753" cy="660189"/>
          </a:xfrm>
          <a:custGeom>
            <a:avLst/>
            <a:gdLst/>
            <a:ahLst/>
            <a:cxnLst/>
            <a:rect l="l" t="t" r="r" b="b"/>
            <a:pathLst>
              <a:path w="18573" h="18472" extrusionOk="0">
                <a:moveTo>
                  <a:pt x="11409" y="5098"/>
                </a:moveTo>
                <a:cubicBezTo>
                  <a:pt x="11713" y="5098"/>
                  <a:pt x="11982" y="5126"/>
                  <a:pt x="12181" y="5188"/>
                </a:cubicBezTo>
                <a:cubicBezTo>
                  <a:pt x="12682" y="5338"/>
                  <a:pt x="12983" y="5614"/>
                  <a:pt x="13108" y="6115"/>
                </a:cubicBezTo>
                <a:cubicBezTo>
                  <a:pt x="13560" y="7694"/>
                  <a:pt x="13409" y="9198"/>
                  <a:pt x="12657" y="10627"/>
                </a:cubicBezTo>
                <a:cubicBezTo>
                  <a:pt x="12432" y="11053"/>
                  <a:pt x="12106" y="11404"/>
                  <a:pt x="11705" y="11679"/>
                </a:cubicBezTo>
                <a:cubicBezTo>
                  <a:pt x="10828" y="12281"/>
                  <a:pt x="9775" y="12506"/>
                  <a:pt x="8722" y="12682"/>
                </a:cubicBezTo>
                <a:cubicBezTo>
                  <a:pt x="8698" y="12683"/>
                  <a:pt x="8674" y="12683"/>
                  <a:pt x="8650" y="12683"/>
                </a:cubicBezTo>
                <a:cubicBezTo>
                  <a:pt x="7962" y="12683"/>
                  <a:pt x="7483" y="12338"/>
                  <a:pt x="7143" y="11805"/>
                </a:cubicBezTo>
                <a:cubicBezTo>
                  <a:pt x="6066" y="10025"/>
                  <a:pt x="5940" y="9073"/>
                  <a:pt x="7143" y="7293"/>
                </a:cubicBezTo>
                <a:cubicBezTo>
                  <a:pt x="7544" y="6692"/>
                  <a:pt x="7971" y="6090"/>
                  <a:pt x="8622" y="5714"/>
                </a:cubicBezTo>
                <a:cubicBezTo>
                  <a:pt x="9244" y="5356"/>
                  <a:pt x="10489" y="5098"/>
                  <a:pt x="11409" y="5098"/>
                </a:cubicBezTo>
                <a:close/>
                <a:moveTo>
                  <a:pt x="10151" y="0"/>
                </a:moveTo>
                <a:cubicBezTo>
                  <a:pt x="8622" y="0"/>
                  <a:pt x="7118" y="301"/>
                  <a:pt x="5665" y="752"/>
                </a:cubicBezTo>
                <a:cubicBezTo>
                  <a:pt x="4963" y="952"/>
                  <a:pt x="4236" y="1228"/>
                  <a:pt x="3760" y="1805"/>
                </a:cubicBezTo>
                <a:cubicBezTo>
                  <a:pt x="2983" y="2807"/>
                  <a:pt x="2006" y="3634"/>
                  <a:pt x="1354" y="4737"/>
                </a:cubicBezTo>
                <a:cubicBezTo>
                  <a:pt x="1178" y="5013"/>
                  <a:pt x="1028" y="5313"/>
                  <a:pt x="928" y="5614"/>
                </a:cubicBezTo>
                <a:cubicBezTo>
                  <a:pt x="402" y="7143"/>
                  <a:pt x="1" y="8672"/>
                  <a:pt x="376" y="10301"/>
                </a:cubicBezTo>
                <a:cubicBezTo>
                  <a:pt x="702" y="11654"/>
                  <a:pt x="853" y="13058"/>
                  <a:pt x="1830" y="14161"/>
                </a:cubicBezTo>
                <a:cubicBezTo>
                  <a:pt x="2206" y="14562"/>
                  <a:pt x="2557" y="15013"/>
                  <a:pt x="2858" y="15489"/>
                </a:cubicBezTo>
                <a:cubicBezTo>
                  <a:pt x="3058" y="15815"/>
                  <a:pt x="3309" y="16065"/>
                  <a:pt x="3635" y="16266"/>
                </a:cubicBezTo>
                <a:cubicBezTo>
                  <a:pt x="4161" y="16617"/>
                  <a:pt x="4687" y="16943"/>
                  <a:pt x="5239" y="17268"/>
                </a:cubicBezTo>
                <a:cubicBezTo>
                  <a:pt x="6079" y="17791"/>
                  <a:pt x="6920" y="18313"/>
                  <a:pt x="7947" y="18313"/>
                </a:cubicBezTo>
                <a:cubicBezTo>
                  <a:pt x="8053" y="18313"/>
                  <a:pt x="8161" y="18308"/>
                  <a:pt x="8271" y="18296"/>
                </a:cubicBezTo>
                <a:cubicBezTo>
                  <a:pt x="8285" y="18294"/>
                  <a:pt x="8298" y="18293"/>
                  <a:pt x="8312" y="18293"/>
                </a:cubicBezTo>
                <a:cubicBezTo>
                  <a:pt x="8477" y="18293"/>
                  <a:pt x="8662" y="18425"/>
                  <a:pt x="8848" y="18471"/>
                </a:cubicBezTo>
                <a:cubicBezTo>
                  <a:pt x="9900" y="17519"/>
                  <a:pt x="11003" y="16617"/>
                  <a:pt x="12156" y="15790"/>
                </a:cubicBezTo>
                <a:cubicBezTo>
                  <a:pt x="13434" y="14862"/>
                  <a:pt x="14763" y="14035"/>
                  <a:pt x="16091" y="13233"/>
                </a:cubicBezTo>
                <a:cubicBezTo>
                  <a:pt x="16818" y="12782"/>
                  <a:pt x="17519" y="12156"/>
                  <a:pt x="18472" y="12030"/>
                </a:cubicBezTo>
                <a:cubicBezTo>
                  <a:pt x="18572" y="10526"/>
                  <a:pt x="18096" y="9098"/>
                  <a:pt x="17870" y="7619"/>
                </a:cubicBezTo>
                <a:cubicBezTo>
                  <a:pt x="17695" y="6191"/>
                  <a:pt x="17219" y="4862"/>
                  <a:pt x="16517" y="3684"/>
                </a:cubicBezTo>
                <a:cubicBezTo>
                  <a:pt x="15088" y="1328"/>
                  <a:pt x="12983" y="50"/>
                  <a:pt x="1015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4"/>
          <p:cNvSpPr/>
          <p:nvPr/>
        </p:nvSpPr>
        <p:spPr>
          <a:xfrm rot="900050" flipH="1">
            <a:off x="8212166" y="357452"/>
            <a:ext cx="461101" cy="347608"/>
          </a:xfrm>
          <a:custGeom>
            <a:avLst/>
            <a:gdLst/>
            <a:ahLst/>
            <a:cxnLst/>
            <a:rect l="l" t="t" r="r" b="b"/>
            <a:pathLst>
              <a:path w="9250" h="6973" extrusionOk="0">
                <a:moveTo>
                  <a:pt x="5565" y="25"/>
                </a:moveTo>
                <a:cubicBezTo>
                  <a:pt x="5064" y="76"/>
                  <a:pt x="4562" y="0"/>
                  <a:pt x="4086" y="226"/>
                </a:cubicBezTo>
                <a:cubicBezTo>
                  <a:pt x="2658" y="903"/>
                  <a:pt x="1505" y="1855"/>
                  <a:pt x="627" y="3158"/>
                </a:cubicBezTo>
                <a:cubicBezTo>
                  <a:pt x="226" y="3760"/>
                  <a:pt x="1" y="4386"/>
                  <a:pt x="26" y="5138"/>
                </a:cubicBezTo>
                <a:cubicBezTo>
                  <a:pt x="51" y="5740"/>
                  <a:pt x="277" y="6166"/>
                  <a:pt x="803" y="6416"/>
                </a:cubicBezTo>
                <a:cubicBezTo>
                  <a:pt x="942" y="6479"/>
                  <a:pt x="1092" y="6509"/>
                  <a:pt x="1244" y="6509"/>
                </a:cubicBezTo>
                <a:cubicBezTo>
                  <a:pt x="1637" y="6509"/>
                  <a:pt x="2049" y="6309"/>
                  <a:pt x="2357" y="5965"/>
                </a:cubicBezTo>
                <a:cubicBezTo>
                  <a:pt x="2557" y="5715"/>
                  <a:pt x="2708" y="5414"/>
                  <a:pt x="3008" y="5264"/>
                </a:cubicBezTo>
                <a:cubicBezTo>
                  <a:pt x="3460" y="4587"/>
                  <a:pt x="4086" y="4186"/>
                  <a:pt x="4763" y="3785"/>
                </a:cubicBezTo>
                <a:cubicBezTo>
                  <a:pt x="4892" y="3702"/>
                  <a:pt x="5012" y="3659"/>
                  <a:pt x="5120" y="3659"/>
                </a:cubicBezTo>
                <a:cubicBezTo>
                  <a:pt x="5304" y="3659"/>
                  <a:pt x="5454" y="3783"/>
                  <a:pt x="5565" y="4035"/>
                </a:cubicBezTo>
                <a:cubicBezTo>
                  <a:pt x="5866" y="4737"/>
                  <a:pt x="6216" y="5414"/>
                  <a:pt x="6517" y="6116"/>
                </a:cubicBezTo>
                <a:cubicBezTo>
                  <a:pt x="6728" y="6653"/>
                  <a:pt x="7112" y="6973"/>
                  <a:pt x="7610" y="6973"/>
                </a:cubicBezTo>
                <a:cubicBezTo>
                  <a:pt x="7646" y="6973"/>
                  <a:pt x="7683" y="6971"/>
                  <a:pt x="7720" y="6968"/>
                </a:cubicBezTo>
                <a:cubicBezTo>
                  <a:pt x="8297" y="6893"/>
                  <a:pt x="8648" y="6442"/>
                  <a:pt x="8798" y="5890"/>
                </a:cubicBezTo>
                <a:cubicBezTo>
                  <a:pt x="8898" y="5564"/>
                  <a:pt x="8948" y="5238"/>
                  <a:pt x="8973" y="4913"/>
                </a:cubicBezTo>
                <a:cubicBezTo>
                  <a:pt x="9249" y="2657"/>
                  <a:pt x="8347" y="201"/>
                  <a:pt x="5565" y="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4"/>
          <p:cNvSpPr/>
          <p:nvPr/>
        </p:nvSpPr>
        <p:spPr>
          <a:xfrm rot="5400000">
            <a:off x="8100013" y="4302338"/>
            <a:ext cx="987270" cy="1135079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7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5"/>
          <p:cNvSpPr txBox="1">
            <a:spLocks noGrp="1"/>
          </p:cNvSpPr>
          <p:nvPr>
            <p:ph type="ctrTitle"/>
          </p:nvPr>
        </p:nvSpPr>
        <p:spPr>
          <a:xfrm>
            <a:off x="2293525" y="617100"/>
            <a:ext cx="4585500" cy="12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Font typeface="Barriecito"/>
              <a:buNone/>
              <a:defRPr sz="100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3" name="Google Shape;463;p15"/>
          <p:cNvSpPr txBox="1">
            <a:spLocks noGrp="1"/>
          </p:cNvSpPr>
          <p:nvPr>
            <p:ph type="subTitle" idx="1"/>
          </p:nvPr>
        </p:nvSpPr>
        <p:spPr>
          <a:xfrm>
            <a:off x="2300825" y="2522000"/>
            <a:ext cx="4578300" cy="3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400"/>
              <a:buFont typeface="Glegoo"/>
              <a:buNone/>
              <a:defRPr sz="2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400"/>
              <a:buFont typeface="Glegoo"/>
              <a:buNone/>
              <a:defRPr>
                <a:solidFill>
                  <a:srgbClr val="05192A"/>
                </a:solidFill>
                <a:latin typeface="Glegoo"/>
                <a:ea typeface="Glegoo"/>
                <a:cs typeface="Glegoo"/>
                <a:sym typeface="Gleg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400"/>
              <a:buFont typeface="Glegoo"/>
              <a:buNone/>
              <a:defRPr>
                <a:solidFill>
                  <a:srgbClr val="05192A"/>
                </a:solidFill>
                <a:latin typeface="Glegoo"/>
                <a:ea typeface="Glegoo"/>
                <a:cs typeface="Glegoo"/>
                <a:sym typeface="Gleg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400"/>
              <a:buFont typeface="Glegoo"/>
              <a:buNone/>
              <a:defRPr>
                <a:solidFill>
                  <a:srgbClr val="05192A"/>
                </a:solidFill>
                <a:latin typeface="Glegoo"/>
                <a:ea typeface="Glegoo"/>
                <a:cs typeface="Glegoo"/>
                <a:sym typeface="Gleg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400"/>
              <a:buFont typeface="Glegoo"/>
              <a:buNone/>
              <a:defRPr>
                <a:solidFill>
                  <a:srgbClr val="05192A"/>
                </a:solidFill>
                <a:latin typeface="Glegoo"/>
                <a:ea typeface="Glegoo"/>
                <a:cs typeface="Glegoo"/>
                <a:sym typeface="Gleg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400"/>
              <a:buFont typeface="Glegoo"/>
              <a:buNone/>
              <a:defRPr>
                <a:solidFill>
                  <a:srgbClr val="05192A"/>
                </a:solidFill>
                <a:latin typeface="Glegoo"/>
                <a:ea typeface="Glegoo"/>
                <a:cs typeface="Glegoo"/>
                <a:sym typeface="Gleg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400"/>
              <a:buFont typeface="Glegoo"/>
              <a:buNone/>
              <a:defRPr>
                <a:solidFill>
                  <a:srgbClr val="05192A"/>
                </a:solidFill>
                <a:latin typeface="Glegoo"/>
                <a:ea typeface="Glegoo"/>
                <a:cs typeface="Glegoo"/>
                <a:sym typeface="Gleg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400"/>
              <a:buFont typeface="Glegoo"/>
              <a:buNone/>
              <a:defRPr>
                <a:solidFill>
                  <a:srgbClr val="05192A"/>
                </a:solidFill>
                <a:latin typeface="Glegoo"/>
                <a:ea typeface="Glegoo"/>
                <a:cs typeface="Glegoo"/>
                <a:sym typeface="Gleg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400"/>
              <a:buFont typeface="Glegoo"/>
              <a:buNone/>
              <a:defRPr>
                <a:solidFill>
                  <a:srgbClr val="05192A"/>
                </a:solidFill>
                <a:latin typeface="Glegoo"/>
                <a:ea typeface="Glegoo"/>
                <a:cs typeface="Glegoo"/>
                <a:sym typeface="Glegoo"/>
              </a:defRPr>
            </a:lvl9pPr>
          </a:lstStyle>
          <a:p>
            <a:endParaRPr/>
          </a:p>
        </p:txBody>
      </p:sp>
      <p:sp>
        <p:nvSpPr>
          <p:cNvPr id="464" name="Google Shape;464;p15"/>
          <p:cNvSpPr txBox="1">
            <a:spLocks noGrp="1"/>
          </p:cNvSpPr>
          <p:nvPr>
            <p:ph type="subTitle" idx="2"/>
          </p:nvPr>
        </p:nvSpPr>
        <p:spPr>
          <a:xfrm>
            <a:off x="2300825" y="2983876"/>
            <a:ext cx="45783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None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egoo"/>
              <a:buNone/>
              <a:defRPr>
                <a:solidFill>
                  <a:schemeClr val="dk2"/>
                </a:solidFill>
                <a:latin typeface="Glegoo"/>
                <a:ea typeface="Glegoo"/>
                <a:cs typeface="Glegoo"/>
                <a:sym typeface="Gleg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egoo"/>
              <a:buNone/>
              <a:defRPr>
                <a:solidFill>
                  <a:schemeClr val="dk2"/>
                </a:solidFill>
                <a:latin typeface="Glegoo"/>
                <a:ea typeface="Glegoo"/>
                <a:cs typeface="Glegoo"/>
                <a:sym typeface="Gleg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egoo"/>
              <a:buNone/>
              <a:defRPr>
                <a:solidFill>
                  <a:schemeClr val="dk2"/>
                </a:solidFill>
                <a:latin typeface="Glegoo"/>
                <a:ea typeface="Glegoo"/>
                <a:cs typeface="Glegoo"/>
                <a:sym typeface="Gleg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egoo"/>
              <a:buNone/>
              <a:defRPr>
                <a:solidFill>
                  <a:schemeClr val="dk2"/>
                </a:solidFill>
                <a:latin typeface="Glegoo"/>
                <a:ea typeface="Glegoo"/>
                <a:cs typeface="Glegoo"/>
                <a:sym typeface="Gleg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egoo"/>
              <a:buNone/>
              <a:defRPr>
                <a:solidFill>
                  <a:schemeClr val="dk2"/>
                </a:solidFill>
                <a:latin typeface="Glegoo"/>
                <a:ea typeface="Glegoo"/>
                <a:cs typeface="Glegoo"/>
                <a:sym typeface="Gleg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egoo"/>
              <a:buNone/>
              <a:defRPr>
                <a:solidFill>
                  <a:schemeClr val="dk2"/>
                </a:solidFill>
                <a:latin typeface="Glegoo"/>
                <a:ea typeface="Glegoo"/>
                <a:cs typeface="Glegoo"/>
                <a:sym typeface="Gleg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egoo"/>
              <a:buNone/>
              <a:defRPr>
                <a:solidFill>
                  <a:schemeClr val="dk2"/>
                </a:solidFill>
                <a:latin typeface="Glegoo"/>
                <a:ea typeface="Glegoo"/>
                <a:cs typeface="Glegoo"/>
                <a:sym typeface="Gleg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legoo"/>
              <a:buNone/>
              <a:defRPr>
                <a:solidFill>
                  <a:schemeClr val="dk2"/>
                </a:solidFill>
                <a:latin typeface="Glegoo"/>
                <a:ea typeface="Glegoo"/>
                <a:cs typeface="Glegoo"/>
                <a:sym typeface="Glegoo"/>
              </a:defRPr>
            </a:lvl9pPr>
          </a:lstStyle>
          <a:p>
            <a:endParaRPr/>
          </a:p>
        </p:txBody>
      </p:sp>
      <p:sp>
        <p:nvSpPr>
          <p:cNvPr id="465" name="Google Shape;465;p15"/>
          <p:cNvSpPr txBox="1"/>
          <p:nvPr/>
        </p:nvSpPr>
        <p:spPr>
          <a:xfrm>
            <a:off x="2009150" y="3751825"/>
            <a:ext cx="5125500" cy="5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</a:t>
            </a:r>
            <a:r>
              <a:rPr lang="en" sz="1200">
                <a:solidFill>
                  <a:schemeClr val="accent5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rPr>
              <a:t>, including icons</a:t>
            </a:r>
            <a:r>
              <a:rPr lang="en" sz="1200">
                <a:solidFill>
                  <a:schemeClr val="accent5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en" sz="12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rPr>
              <a:t>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rPr>
              <a:t>, and infographics &amp; images by</a:t>
            </a:r>
            <a:r>
              <a:rPr lang="en" sz="12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accent5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endParaRPr sz="1200">
              <a:solidFill>
                <a:schemeClr val="accent5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66" name="Google Shape;466;p15"/>
          <p:cNvSpPr/>
          <p:nvPr/>
        </p:nvSpPr>
        <p:spPr>
          <a:xfrm rot="-5400000">
            <a:off x="7794600" y="-169012"/>
            <a:ext cx="914175" cy="1169275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5"/>
          <p:cNvSpPr/>
          <p:nvPr/>
        </p:nvSpPr>
        <p:spPr>
          <a:xfrm rot="-5400000">
            <a:off x="8083388" y="734950"/>
            <a:ext cx="1181100" cy="1014000"/>
          </a:xfrm>
          <a:custGeom>
            <a:avLst/>
            <a:gdLst/>
            <a:ahLst/>
            <a:cxnLst/>
            <a:rect l="l" t="t" r="r" b="b"/>
            <a:pathLst>
              <a:path w="47244" h="40560" extrusionOk="0">
                <a:moveTo>
                  <a:pt x="20677" y="9882"/>
                </a:moveTo>
                <a:cubicBezTo>
                  <a:pt x="21429" y="9882"/>
                  <a:pt x="22231" y="10785"/>
                  <a:pt x="22256" y="11637"/>
                </a:cubicBezTo>
                <a:cubicBezTo>
                  <a:pt x="22277" y="12089"/>
                  <a:pt x="22095" y="12322"/>
                  <a:pt x="21724" y="12322"/>
                </a:cubicBezTo>
                <a:cubicBezTo>
                  <a:pt x="21643" y="12322"/>
                  <a:pt x="21553" y="12311"/>
                  <a:pt x="21454" y="12288"/>
                </a:cubicBezTo>
                <a:cubicBezTo>
                  <a:pt x="20552" y="12113"/>
                  <a:pt x="19950" y="11186"/>
                  <a:pt x="20101" y="10283"/>
                </a:cubicBezTo>
                <a:cubicBezTo>
                  <a:pt x="20151" y="9907"/>
                  <a:pt x="20401" y="9882"/>
                  <a:pt x="20677" y="9882"/>
                </a:cubicBezTo>
                <a:close/>
                <a:moveTo>
                  <a:pt x="8743" y="10191"/>
                </a:moveTo>
                <a:cubicBezTo>
                  <a:pt x="8941" y="10191"/>
                  <a:pt x="9154" y="10256"/>
                  <a:pt x="9374" y="10384"/>
                </a:cubicBezTo>
                <a:cubicBezTo>
                  <a:pt x="10050" y="10760"/>
                  <a:pt x="10477" y="11311"/>
                  <a:pt x="10777" y="12013"/>
                </a:cubicBezTo>
                <a:cubicBezTo>
                  <a:pt x="11053" y="12689"/>
                  <a:pt x="10677" y="13441"/>
                  <a:pt x="9975" y="13592"/>
                </a:cubicBezTo>
                <a:cubicBezTo>
                  <a:pt x="9898" y="13610"/>
                  <a:pt x="9817" y="13619"/>
                  <a:pt x="9733" y="13619"/>
                </a:cubicBezTo>
                <a:cubicBezTo>
                  <a:pt x="8796" y="13619"/>
                  <a:pt x="7573" y="12511"/>
                  <a:pt x="7619" y="11637"/>
                </a:cubicBezTo>
                <a:cubicBezTo>
                  <a:pt x="7669" y="11336"/>
                  <a:pt x="7720" y="11035"/>
                  <a:pt x="7870" y="10785"/>
                </a:cubicBezTo>
                <a:cubicBezTo>
                  <a:pt x="8093" y="10387"/>
                  <a:pt x="8397" y="10191"/>
                  <a:pt x="8743" y="10191"/>
                </a:cubicBezTo>
                <a:close/>
                <a:moveTo>
                  <a:pt x="13885" y="14218"/>
                </a:moveTo>
                <a:cubicBezTo>
                  <a:pt x="14461" y="14218"/>
                  <a:pt x="14762" y="14619"/>
                  <a:pt x="15013" y="15045"/>
                </a:cubicBezTo>
                <a:cubicBezTo>
                  <a:pt x="15138" y="15246"/>
                  <a:pt x="15289" y="15421"/>
                  <a:pt x="15289" y="15647"/>
                </a:cubicBezTo>
                <a:cubicBezTo>
                  <a:pt x="15289" y="15822"/>
                  <a:pt x="15163" y="15872"/>
                  <a:pt x="15063" y="15948"/>
                </a:cubicBezTo>
                <a:cubicBezTo>
                  <a:pt x="14948" y="16011"/>
                  <a:pt x="14836" y="16038"/>
                  <a:pt x="14730" y="16038"/>
                </a:cubicBezTo>
                <a:cubicBezTo>
                  <a:pt x="14582" y="16038"/>
                  <a:pt x="14442" y="15985"/>
                  <a:pt x="14311" y="15897"/>
                </a:cubicBezTo>
                <a:cubicBezTo>
                  <a:pt x="13885" y="15572"/>
                  <a:pt x="13484" y="15221"/>
                  <a:pt x="13509" y="14619"/>
                </a:cubicBezTo>
                <a:cubicBezTo>
                  <a:pt x="13534" y="14394"/>
                  <a:pt x="13659" y="14218"/>
                  <a:pt x="13885" y="14218"/>
                </a:cubicBezTo>
                <a:close/>
                <a:moveTo>
                  <a:pt x="6918" y="26223"/>
                </a:moveTo>
                <a:lnTo>
                  <a:pt x="6918" y="26223"/>
                </a:lnTo>
                <a:cubicBezTo>
                  <a:pt x="7241" y="26397"/>
                  <a:pt x="7268" y="26645"/>
                  <a:pt x="7244" y="26918"/>
                </a:cubicBezTo>
                <a:lnTo>
                  <a:pt x="7244" y="26918"/>
                </a:lnTo>
                <a:cubicBezTo>
                  <a:pt x="6914" y="26813"/>
                  <a:pt x="6844" y="26566"/>
                  <a:pt x="6918" y="26223"/>
                </a:cubicBezTo>
                <a:close/>
                <a:moveTo>
                  <a:pt x="7246" y="28103"/>
                </a:moveTo>
                <a:cubicBezTo>
                  <a:pt x="7245" y="28111"/>
                  <a:pt x="7244" y="28120"/>
                  <a:pt x="7243" y="28128"/>
                </a:cubicBezTo>
                <a:lnTo>
                  <a:pt x="7268" y="28128"/>
                </a:lnTo>
                <a:cubicBezTo>
                  <a:pt x="7261" y="28120"/>
                  <a:pt x="7254" y="28112"/>
                  <a:pt x="7246" y="28103"/>
                </a:cubicBezTo>
                <a:close/>
                <a:moveTo>
                  <a:pt x="8396" y="27351"/>
                </a:moveTo>
                <a:lnTo>
                  <a:pt x="8396" y="27351"/>
                </a:lnTo>
                <a:cubicBezTo>
                  <a:pt x="8923" y="27627"/>
                  <a:pt x="8872" y="28053"/>
                  <a:pt x="9048" y="28429"/>
                </a:cubicBezTo>
                <a:cubicBezTo>
                  <a:pt x="8446" y="28178"/>
                  <a:pt x="8446" y="28178"/>
                  <a:pt x="8396" y="27351"/>
                </a:cubicBezTo>
                <a:close/>
                <a:moveTo>
                  <a:pt x="33908" y="23958"/>
                </a:moveTo>
                <a:cubicBezTo>
                  <a:pt x="35318" y="23958"/>
                  <a:pt x="36909" y="25446"/>
                  <a:pt x="36717" y="27025"/>
                </a:cubicBezTo>
                <a:cubicBezTo>
                  <a:pt x="36742" y="28579"/>
                  <a:pt x="36391" y="28554"/>
                  <a:pt x="35364" y="29030"/>
                </a:cubicBezTo>
                <a:cubicBezTo>
                  <a:pt x="35192" y="29113"/>
                  <a:pt x="34989" y="29151"/>
                  <a:pt x="34773" y="29151"/>
                </a:cubicBezTo>
                <a:cubicBezTo>
                  <a:pt x="34011" y="29151"/>
                  <a:pt x="33078" y="28683"/>
                  <a:pt x="32707" y="28078"/>
                </a:cubicBezTo>
                <a:cubicBezTo>
                  <a:pt x="32081" y="27100"/>
                  <a:pt x="31955" y="26023"/>
                  <a:pt x="32356" y="24920"/>
                </a:cubicBezTo>
                <a:cubicBezTo>
                  <a:pt x="32582" y="24268"/>
                  <a:pt x="33033" y="24018"/>
                  <a:pt x="33710" y="23968"/>
                </a:cubicBezTo>
                <a:cubicBezTo>
                  <a:pt x="33775" y="23961"/>
                  <a:pt x="33841" y="23958"/>
                  <a:pt x="33908" y="23958"/>
                </a:cubicBezTo>
                <a:close/>
                <a:moveTo>
                  <a:pt x="9292" y="29219"/>
                </a:moveTo>
                <a:cubicBezTo>
                  <a:pt x="9364" y="29219"/>
                  <a:pt x="9403" y="29322"/>
                  <a:pt x="9424" y="29406"/>
                </a:cubicBezTo>
                <a:cubicBezTo>
                  <a:pt x="9521" y="29723"/>
                  <a:pt x="9358" y="29874"/>
                  <a:pt x="9073" y="29928"/>
                </a:cubicBezTo>
                <a:lnTo>
                  <a:pt x="9073" y="29928"/>
                </a:lnTo>
                <a:cubicBezTo>
                  <a:pt x="9073" y="29904"/>
                  <a:pt x="9073" y="29879"/>
                  <a:pt x="9073" y="29832"/>
                </a:cubicBezTo>
                <a:cubicBezTo>
                  <a:pt x="9123" y="29632"/>
                  <a:pt x="8973" y="29381"/>
                  <a:pt x="9248" y="29231"/>
                </a:cubicBezTo>
                <a:cubicBezTo>
                  <a:pt x="9264" y="29223"/>
                  <a:pt x="9279" y="29219"/>
                  <a:pt x="9292" y="29219"/>
                </a:cubicBezTo>
                <a:close/>
                <a:moveTo>
                  <a:pt x="43885" y="35973"/>
                </a:moveTo>
                <a:cubicBezTo>
                  <a:pt x="43985" y="35973"/>
                  <a:pt x="44061" y="36048"/>
                  <a:pt x="44036" y="36198"/>
                </a:cubicBezTo>
                <a:cubicBezTo>
                  <a:pt x="44036" y="36273"/>
                  <a:pt x="43960" y="36324"/>
                  <a:pt x="43860" y="36324"/>
                </a:cubicBezTo>
                <a:cubicBezTo>
                  <a:pt x="43710" y="36299"/>
                  <a:pt x="43610" y="36223"/>
                  <a:pt x="43635" y="36073"/>
                </a:cubicBezTo>
                <a:cubicBezTo>
                  <a:pt x="43660" y="36023"/>
                  <a:pt x="43785" y="35973"/>
                  <a:pt x="43885" y="35973"/>
                </a:cubicBezTo>
                <a:close/>
                <a:moveTo>
                  <a:pt x="18698" y="1"/>
                </a:moveTo>
                <a:cubicBezTo>
                  <a:pt x="18313" y="1"/>
                  <a:pt x="17929" y="11"/>
                  <a:pt x="17544" y="33"/>
                </a:cubicBezTo>
                <a:cubicBezTo>
                  <a:pt x="15840" y="108"/>
                  <a:pt x="14136" y="8"/>
                  <a:pt x="12507" y="584"/>
                </a:cubicBezTo>
                <a:cubicBezTo>
                  <a:pt x="12306" y="659"/>
                  <a:pt x="12106" y="659"/>
                  <a:pt x="11905" y="659"/>
                </a:cubicBezTo>
                <a:cubicBezTo>
                  <a:pt x="11858" y="656"/>
                  <a:pt x="11811" y="655"/>
                  <a:pt x="11765" y="655"/>
                </a:cubicBezTo>
                <a:cubicBezTo>
                  <a:pt x="11421" y="655"/>
                  <a:pt x="11112" y="742"/>
                  <a:pt x="10802" y="985"/>
                </a:cubicBezTo>
                <a:cubicBezTo>
                  <a:pt x="10585" y="1156"/>
                  <a:pt x="10328" y="1260"/>
                  <a:pt x="10063" y="1260"/>
                </a:cubicBezTo>
                <a:cubicBezTo>
                  <a:pt x="9901" y="1260"/>
                  <a:pt x="9736" y="1221"/>
                  <a:pt x="9574" y="1135"/>
                </a:cubicBezTo>
                <a:cubicBezTo>
                  <a:pt x="9407" y="1056"/>
                  <a:pt x="9247" y="1027"/>
                  <a:pt x="9089" y="1027"/>
                </a:cubicBezTo>
                <a:cubicBezTo>
                  <a:pt x="8797" y="1027"/>
                  <a:pt x="8514" y="1129"/>
                  <a:pt x="8221" y="1211"/>
                </a:cubicBezTo>
                <a:cubicBezTo>
                  <a:pt x="6993" y="1562"/>
                  <a:pt x="6040" y="2338"/>
                  <a:pt x="5113" y="3090"/>
                </a:cubicBezTo>
                <a:cubicBezTo>
                  <a:pt x="4411" y="3667"/>
                  <a:pt x="3735" y="4293"/>
                  <a:pt x="3359" y="5120"/>
                </a:cubicBezTo>
                <a:cubicBezTo>
                  <a:pt x="2908" y="6048"/>
                  <a:pt x="2231" y="6825"/>
                  <a:pt x="1805" y="7752"/>
                </a:cubicBezTo>
                <a:cubicBezTo>
                  <a:pt x="1554" y="8253"/>
                  <a:pt x="1178" y="8704"/>
                  <a:pt x="978" y="9231"/>
                </a:cubicBezTo>
                <a:cubicBezTo>
                  <a:pt x="752" y="9782"/>
                  <a:pt x="376" y="10308"/>
                  <a:pt x="451" y="10910"/>
                </a:cubicBezTo>
                <a:cubicBezTo>
                  <a:pt x="552" y="11511"/>
                  <a:pt x="176" y="11963"/>
                  <a:pt x="25" y="12489"/>
                </a:cubicBezTo>
                <a:cubicBezTo>
                  <a:pt x="0" y="12589"/>
                  <a:pt x="25" y="12689"/>
                  <a:pt x="25" y="12790"/>
                </a:cubicBezTo>
                <a:cubicBezTo>
                  <a:pt x="50" y="13792"/>
                  <a:pt x="326" y="14719"/>
                  <a:pt x="953" y="15471"/>
                </a:cubicBezTo>
                <a:cubicBezTo>
                  <a:pt x="1479" y="16073"/>
                  <a:pt x="1780" y="16750"/>
                  <a:pt x="1955" y="17501"/>
                </a:cubicBezTo>
                <a:cubicBezTo>
                  <a:pt x="2080" y="17501"/>
                  <a:pt x="2181" y="17552"/>
                  <a:pt x="2231" y="17677"/>
                </a:cubicBezTo>
                <a:cubicBezTo>
                  <a:pt x="2279" y="17820"/>
                  <a:pt x="2326" y="17941"/>
                  <a:pt x="2266" y="18082"/>
                </a:cubicBezTo>
                <a:lnTo>
                  <a:pt x="2266" y="18082"/>
                </a:lnTo>
                <a:cubicBezTo>
                  <a:pt x="2262" y="18081"/>
                  <a:pt x="2259" y="18079"/>
                  <a:pt x="2256" y="18078"/>
                </a:cubicBezTo>
                <a:lnTo>
                  <a:pt x="2256" y="18103"/>
                </a:lnTo>
                <a:cubicBezTo>
                  <a:pt x="2259" y="18096"/>
                  <a:pt x="2263" y="18089"/>
                  <a:pt x="2266" y="18082"/>
                </a:cubicBezTo>
                <a:lnTo>
                  <a:pt x="2266" y="18082"/>
                </a:lnTo>
                <a:cubicBezTo>
                  <a:pt x="2290" y="18090"/>
                  <a:pt x="2323" y="18090"/>
                  <a:pt x="2353" y="18090"/>
                </a:cubicBezTo>
                <a:cubicBezTo>
                  <a:pt x="2387" y="18090"/>
                  <a:pt x="2419" y="18090"/>
                  <a:pt x="2431" y="18103"/>
                </a:cubicBezTo>
                <a:cubicBezTo>
                  <a:pt x="2983" y="18830"/>
                  <a:pt x="3885" y="19256"/>
                  <a:pt x="4136" y="20208"/>
                </a:cubicBezTo>
                <a:cubicBezTo>
                  <a:pt x="4186" y="20434"/>
                  <a:pt x="4311" y="20659"/>
                  <a:pt x="4461" y="20810"/>
                </a:cubicBezTo>
                <a:cubicBezTo>
                  <a:pt x="5289" y="21562"/>
                  <a:pt x="4812" y="22765"/>
                  <a:pt x="5489" y="23542"/>
                </a:cubicBezTo>
                <a:cubicBezTo>
                  <a:pt x="5539" y="23567"/>
                  <a:pt x="5489" y="23717"/>
                  <a:pt x="5439" y="23817"/>
                </a:cubicBezTo>
                <a:cubicBezTo>
                  <a:pt x="5289" y="24143"/>
                  <a:pt x="5389" y="24469"/>
                  <a:pt x="5439" y="24770"/>
                </a:cubicBezTo>
                <a:cubicBezTo>
                  <a:pt x="5587" y="25362"/>
                  <a:pt x="6756" y="27534"/>
                  <a:pt x="7246" y="28103"/>
                </a:cubicBezTo>
                <a:lnTo>
                  <a:pt x="7246" y="28103"/>
                </a:lnTo>
                <a:cubicBezTo>
                  <a:pt x="7287" y="27715"/>
                  <a:pt x="7149" y="27327"/>
                  <a:pt x="7264" y="26939"/>
                </a:cubicBezTo>
                <a:lnTo>
                  <a:pt x="7264" y="26939"/>
                </a:lnTo>
                <a:cubicBezTo>
                  <a:pt x="7797" y="27293"/>
                  <a:pt x="7873" y="27934"/>
                  <a:pt x="8146" y="28429"/>
                </a:cubicBezTo>
                <a:cubicBezTo>
                  <a:pt x="8421" y="28954"/>
                  <a:pt x="8621" y="29528"/>
                  <a:pt x="9069" y="29929"/>
                </a:cubicBezTo>
                <a:lnTo>
                  <a:pt x="9069" y="29929"/>
                </a:lnTo>
                <a:cubicBezTo>
                  <a:pt x="9062" y="29930"/>
                  <a:pt x="9055" y="29931"/>
                  <a:pt x="9048" y="29933"/>
                </a:cubicBezTo>
                <a:cubicBezTo>
                  <a:pt x="9524" y="30860"/>
                  <a:pt x="10075" y="31737"/>
                  <a:pt x="10727" y="32539"/>
                </a:cubicBezTo>
                <a:cubicBezTo>
                  <a:pt x="11153" y="33090"/>
                  <a:pt x="11554" y="33667"/>
                  <a:pt x="12081" y="34143"/>
                </a:cubicBezTo>
                <a:cubicBezTo>
                  <a:pt x="12456" y="34469"/>
                  <a:pt x="12482" y="35121"/>
                  <a:pt x="12857" y="35371"/>
                </a:cubicBezTo>
                <a:cubicBezTo>
                  <a:pt x="13810" y="35998"/>
                  <a:pt x="14461" y="37000"/>
                  <a:pt x="15464" y="37527"/>
                </a:cubicBezTo>
                <a:cubicBezTo>
                  <a:pt x="16467" y="38028"/>
                  <a:pt x="17269" y="38905"/>
                  <a:pt x="18472" y="38980"/>
                </a:cubicBezTo>
                <a:cubicBezTo>
                  <a:pt x="18697" y="39005"/>
                  <a:pt x="18797" y="39181"/>
                  <a:pt x="18923" y="39356"/>
                </a:cubicBezTo>
                <a:cubicBezTo>
                  <a:pt x="19135" y="39621"/>
                  <a:pt x="19396" y="39749"/>
                  <a:pt x="19690" y="39749"/>
                </a:cubicBezTo>
                <a:cubicBezTo>
                  <a:pt x="19813" y="39749"/>
                  <a:pt x="19942" y="39726"/>
                  <a:pt x="20076" y="39682"/>
                </a:cubicBezTo>
                <a:cubicBezTo>
                  <a:pt x="20441" y="39214"/>
                  <a:pt x="20790" y="38985"/>
                  <a:pt x="21171" y="38985"/>
                </a:cubicBezTo>
                <a:cubicBezTo>
                  <a:pt x="21443" y="38985"/>
                  <a:pt x="21732" y="39102"/>
                  <a:pt x="22056" y="39331"/>
                </a:cubicBezTo>
                <a:cubicBezTo>
                  <a:pt x="21830" y="39732"/>
                  <a:pt x="21254" y="39356"/>
                  <a:pt x="21053" y="39757"/>
                </a:cubicBezTo>
                <a:cubicBezTo>
                  <a:pt x="21429" y="39958"/>
                  <a:pt x="21855" y="40058"/>
                  <a:pt x="22156" y="40409"/>
                </a:cubicBezTo>
                <a:cubicBezTo>
                  <a:pt x="22220" y="40489"/>
                  <a:pt x="22347" y="40560"/>
                  <a:pt x="22449" y="40560"/>
                </a:cubicBezTo>
                <a:cubicBezTo>
                  <a:pt x="22506" y="40560"/>
                  <a:pt x="22555" y="40538"/>
                  <a:pt x="22582" y="40484"/>
                </a:cubicBezTo>
                <a:cubicBezTo>
                  <a:pt x="23008" y="39908"/>
                  <a:pt x="23735" y="40083"/>
                  <a:pt x="24261" y="39757"/>
                </a:cubicBezTo>
                <a:cubicBezTo>
                  <a:pt x="24360" y="39703"/>
                  <a:pt x="24443" y="39675"/>
                  <a:pt x="24512" y="39675"/>
                </a:cubicBezTo>
                <a:cubicBezTo>
                  <a:pt x="24635" y="39675"/>
                  <a:pt x="24714" y="39765"/>
                  <a:pt x="24762" y="39958"/>
                </a:cubicBezTo>
                <a:cubicBezTo>
                  <a:pt x="24783" y="40081"/>
                  <a:pt x="24871" y="40171"/>
                  <a:pt x="24986" y="40171"/>
                </a:cubicBezTo>
                <a:cubicBezTo>
                  <a:pt x="25011" y="40171"/>
                  <a:pt x="25036" y="40167"/>
                  <a:pt x="25063" y="40158"/>
                </a:cubicBezTo>
                <a:cubicBezTo>
                  <a:pt x="25314" y="40058"/>
                  <a:pt x="25138" y="39908"/>
                  <a:pt x="25063" y="39782"/>
                </a:cubicBezTo>
                <a:cubicBezTo>
                  <a:pt x="24988" y="39557"/>
                  <a:pt x="25113" y="39456"/>
                  <a:pt x="25289" y="39431"/>
                </a:cubicBezTo>
                <a:cubicBezTo>
                  <a:pt x="25389" y="39398"/>
                  <a:pt x="25481" y="39376"/>
                  <a:pt x="25564" y="39376"/>
                </a:cubicBezTo>
                <a:cubicBezTo>
                  <a:pt x="25731" y="39376"/>
                  <a:pt x="25865" y="39465"/>
                  <a:pt x="25965" y="39732"/>
                </a:cubicBezTo>
                <a:cubicBezTo>
                  <a:pt x="26171" y="40293"/>
                  <a:pt x="26316" y="40555"/>
                  <a:pt x="26532" y="40555"/>
                </a:cubicBezTo>
                <a:cubicBezTo>
                  <a:pt x="26712" y="40555"/>
                  <a:pt x="26941" y="40374"/>
                  <a:pt x="27294" y="40033"/>
                </a:cubicBezTo>
                <a:cubicBezTo>
                  <a:pt x="27319" y="40008"/>
                  <a:pt x="27319" y="39958"/>
                  <a:pt x="27344" y="39933"/>
                </a:cubicBezTo>
                <a:cubicBezTo>
                  <a:pt x="27294" y="39657"/>
                  <a:pt x="27319" y="39431"/>
                  <a:pt x="27695" y="39356"/>
                </a:cubicBezTo>
                <a:cubicBezTo>
                  <a:pt x="28174" y="39241"/>
                  <a:pt x="28664" y="39158"/>
                  <a:pt x="29158" y="39158"/>
                </a:cubicBezTo>
                <a:cubicBezTo>
                  <a:pt x="29413" y="39158"/>
                  <a:pt x="29669" y="39180"/>
                  <a:pt x="29925" y="39231"/>
                </a:cubicBezTo>
                <a:cubicBezTo>
                  <a:pt x="30178" y="39057"/>
                  <a:pt x="30440" y="38983"/>
                  <a:pt x="30706" y="38983"/>
                </a:cubicBezTo>
                <a:cubicBezTo>
                  <a:pt x="30862" y="38983"/>
                  <a:pt x="31020" y="39009"/>
                  <a:pt x="31178" y="39055"/>
                </a:cubicBezTo>
                <a:cubicBezTo>
                  <a:pt x="31379" y="39116"/>
                  <a:pt x="31585" y="39131"/>
                  <a:pt x="31793" y="39131"/>
                </a:cubicBezTo>
                <a:cubicBezTo>
                  <a:pt x="32015" y="39131"/>
                  <a:pt x="32239" y="39113"/>
                  <a:pt x="32460" y="39113"/>
                </a:cubicBezTo>
                <a:cubicBezTo>
                  <a:pt x="32806" y="39113"/>
                  <a:pt x="33145" y="39157"/>
                  <a:pt x="33459" y="39381"/>
                </a:cubicBezTo>
                <a:cubicBezTo>
                  <a:pt x="33475" y="39397"/>
                  <a:pt x="33500" y="39403"/>
                  <a:pt x="33530" y="39403"/>
                </a:cubicBezTo>
                <a:cubicBezTo>
                  <a:pt x="33598" y="39403"/>
                  <a:pt x="33691" y="39373"/>
                  <a:pt x="33760" y="39356"/>
                </a:cubicBezTo>
                <a:cubicBezTo>
                  <a:pt x="33866" y="39316"/>
                  <a:pt x="33969" y="39299"/>
                  <a:pt x="34071" y="39299"/>
                </a:cubicBezTo>
                <a:cubicBezTo>
                  <a:pt x="34284" y="39299"/>
                  <a:pt x="34492" y="39372"/>
                  <a:pt x="34712" y="39456"/>
                </a:cubicBezTo>
                <a:cubicBezTo>
                  <a:pt x="35489" y="39807"/>
                  <a:pt x="36266" y="40008"/>
                  <a:pt x="37118" y="40108"/>
                </a:cubicBezTo>
                <a:cubicBezTo>
                  <a:pt x="37141" y="40110"/>
                  <a:pt x="37164" y="40110"/>
                  <a:pt x="37188" y="40110"/>
                </a:cubicBezTo>
                <a:cubicBezTo>
                  <a:pt x="37394" y="40110"/>
                  <a:pt x="37606" y="40056"/>
                  <a:pt x="37818" y="40056"/>
                </a:cubicBezTo>
                <a:cubicBezTo>
                  <a:pt x="37971" y="40056"/>
                  <a:pt x="38123" y="40084"/>
                  <a:pt x="38271" y="40183"/>
                </a:cubicBezTo>
                <a:cubicBezTo>
                  <a:pt x="38434" y="40292"/>
                  <a:pt x="38605" y="40334"/>
                  <a:pt x="38779" y="40334"/>
                </a:cubicBezTo>
                <a:cubicBezTo>
                  <a:pt x="38925" y="40334"/>
                  <a:pt x="39074" y="40304"/>
                  <a:pt x="39224" y="40258"/>
                </a:cubicBezTo>
                <a:cubicBezTo>
                  <a:pt x="40000" y="40058"/>
                  <a:pt x="40777" y="39908"/>
                  <a:pt x="41554" y="39732"/>
                </a:cubicBezTo>
                <a:cubicBezTo>
                  <a:pt x="41655" y="39381"/>
                  <a:pt x="41404" y="39106"/>
                  <a:pt x="41429" y="38780"/>
                </a:cubicBezTo>
                <a:cubicBezTo>
                  <a:pt x="41479" y="38730"/>
                  <a:pt x="41529" y="38680"/>
                  <a:pt x="41579" y="38680"/>
                </a:cubicBezTo>
                <a:cubicBezTo>
                  <a:pt x="41586" y="38679"/>
                  <a:pt x="41593" y="38678"/>
                  <a:pt x="41600" y="38678"/>
                </a:cubicBezTo>
                <a:cubicBezTo>
                  <a:pt x="41789" y="38678"/>
                  <a:pt x="41922" y="38943"/>
                  <a:pt x="42103" y="38943"/>
                </a:cubicBezTo>
                <a:cubicBezTo>
                  <a:pt x="42150" y="38943"/>
                  <a:pt x="42201" y="38925"/>
                  <a:pt x="42256" y="38880"/>
                </a:cubicBezTo>
                <a:cubicBezTo>
                  <a:pt x="42582" y="38579"/>
                  <a:pt x="42181" y="38304"/>
                  <a:pt x="42131" y="38003"/>
                </a:cubicBezTo>
                <a:cubicBezTo>
                  <a:pt x="42151" y="38001"/>
                  <a:pt x="42171" y="38000"/>
                  <a:pt x="42191" y="38000"/>
                </a:cubicBezTo>
                <a:cubicBezTo>
                  <a:pt x="42686" y="38000"/>
                  <a:pt x="42868" y="38580"/>
                  <a:pt x="43307" y="38580"/>
                </a:cubicBezTo>
                <a:cubicBezTo>
                  <a:pt x="43316" y="38580"/>
                  <a:pt x="43325" y="38580"/>
                  <a:pt x="43334" y="38579"/>
                </a:cubicBezTo>
                <a:cubicBezTo>
                  <a:pt x="43384" y="38554"/>
                  <a:pt x="43459" y="38504"/>
                  <a:pt x="43459" y="38454"/>
                </a:cubicBezTo>
                <a:cubicBezTo>
                  <a:pt x="43610" y="37953"/>
                  <a:pt x="43660" y="37527"/>
                  <a:pt x="44261" y="37176"/>
                </a:cubicBezTo>
                <a:cubicBezTo>
                  <a:pt x="45063" y="36674"/>
                  <a:pt x="44863" y="35872"/>
                  <a:pt x="43985" y="35421"/>
                </a:cubicBezTo>
                <a:cubicBezTo>
                  <a:pt x="43854" y="35493"/>
                  <a:pt x="43740" y="35523"/>
                  <a:pt x="43642" y="35523"/>
                </a:cubicBezTo>
                <a:cubicBezTo>
                  <a:pt x="43327" y="35523"/>
                  <a:pt x="43177" y="35212"/>
                  <a:pt x="43158" y="34945"/>
                </a:cubicBezTo>
                <a:cubicBezTo>
                  <a:pt x="43083" y="34469"/>
                  <a:pt x="42983" y="33993"/>
                  <a:pt x="43209" y="33517"/>
                </a:cubicBezTo>
                <a:cubicBezTo>
                  <a:pt x="43459" y="32990"/>
                  <a:pt x="43685" y="32439"/>
                  <a:pt x="43935" y="31887"/>
                </a:cubicBezTo>
                <a:cubicBezTo>
                  <a:pt x="42833" y="31161"/>
                  <a:pt x="41855" y="30309"/>
                  <a:pt x="40903" y="29431"/>
                </a:cubicBezTo>
                <a:cubicBezTo>
                  <a:pt x="39825" y="28404"/>
                  <a:pt x="39098" y="27151"/>
                  <a:pt x="39474" y="25572"/>
                </a:cubicBezTo>
                <a:cubicBezTo>
                  <a:pt x="39900" y="23791"/>
                  <a:pt x="41297" y="22728"/>
                  <a:pt x="42938" y="22728"/>
                </a:cubicBezTo>
                <a:cubicBezTo>
                  <a:pt x="43422" y="22728"/>
                  <a:pt x="43928" y="22821"/>
                  <a:pt x="44437" y="23015"/>
                </a:cubicBezTo>
                <a:cubicBezTo>
                  <a:pt x="44888" y="23191"/>
                  <a:pt x="45289" y="23416"/>
                  <a:pt x="45715" y="23617"/>
                </a:cubicBezTo>
                <a:cubicBezTo>
                  <a:pt x="45884" y="23681"/>
                  <a:pt x="46009" y="23717"/>
                  <a:pt x="46103" y="23717"/>
                </a:cubicBezTo>
                <a:cubicBezTo>
                  <a:pt x="46300" y="23717"/>
                  <a:pt x="46357" y="23557"/>
                  <a:pt x="46391" y="23166"/>
                </a:cubicBezTo>
                <a:cubicBezTo>
                  <a:pt x="46391" y="22865"/>
                  <a:pt x="46316" y="22514"/>
                  <a:pt x="46542" y="22288"/>
                </a:cubicBezTo>
                <a:cubicBezTo>
                  <a:pt x="47244" y="21687"/>
                  <a:pt x="47219" y="21035"/>
                  <a:pt x="46792" y="20283"/>
                </a:cubicBezTo>
                <a:cubicBezTo>
                  <a:pt x="46642" y="20058"/>
                  <a:pt x="46642" y="19757"/>
                  <a:pt x="46617" y="19481"/>
                </a:cubicBezTo>
                <a:cubicBezTo>
                  <a:pt x="46492" y="18454"/>
                  <a:pt x="46166" y="17501"/>
                  <a:pt x="45815" y="16499"/>
                </a:cubicBezTo>
                <a:cubicBezTo>
                  <a:pt x="45239" y="14820"/>
                  <a:pt x="44938" y="13040"/>
                  <a:pt x="44587" y="11286"/>
                </a:cubicBezTo>
                <a:cubicBezTo>
                  <a:pt x="44336" y="10434"/>
                  <a:pt x="44086" y="9632"/>
                  <a:pt x="43459" y="8980"/>
                </a:cubicBezTo>
                <a:cubicBezTo>
                  <a:pt x="43158" y="8704"/>
                  <a:pt x="43209" y="8228"/>
                  <a:pt x="42933" y="7927"/>
                </a:cubicBezTo>
                <a:cubicBezTo>
                  <a:pt x="42557" y="7501"/>
                  <a:pt x="42056" y="7326"/>
                  <a:pt x="41604" y="7025"/>
                </a:cubicBezTo>
                <a:cubicBezTo>
                  <a:pt x="40904" y="6558"/>
                  <a:pt x="40137" y="6243"/>
                  <a:pt x="39286" y="6243"/>
                </a:cubicBezTo>
                <a:cubicBezTo>
                  <a:pt x="39224" y="6243"/>
                  <a:pt x="39161" y="6245"/>
                  <a:pt x="39098" y="6248"/>
                </a:cubicBezTo>
                <a:cubicBezTo>
                  <a:pt x="39069" y="6249"/>
                  <a:pt x="39040" y="6250"/>
                  <a:pt x="39011" y="6250"/>
                </a:cubicBezTo>
                <a:cubicBezTo>
                  <a:pt x="38249" y="6250"/>
                  <a:pt x="37619" y="5935"/>
                  <a:pt x="36943" y="5597"/>
                </a:cubicBezTo>
                <a:cubicBezTo>
                  <a:pt x="35439" y="4895"/>
                  <a:pt x="34136" y="3817"/>
                  <a:pt x="32607" y="3216"/>
                </a:cubicBezTo>
                <a:cubicBezTo>
                  <a:pt x="32056" y="3040"/>
                  <a:pt x="31479" y="2965"/>
                  <a:pt x="31003" y="2639"/>
                </a:cubicBezTo>
                <a:cubicBezTo>
                  <a:pt x="30226" y="2138"/>
                  <a:pt x="29374" y="1887"/>
                  <a:pt x="28497" y="1662"/>
                </a:cubicBezTo>
                <a:cubicBezTo>
                  <a:pt x="28171" y="1562"/>
                  <a:pt x="27845" y="1511"/>
                  <a:pt x="27544" y="1361"/>
                </a:cubicBezTo>
                <a:cubicBezTo>
                  <a:pt x="26040" y="684"/>
                  <a:pt x="24411" y="459"/>
                  <a:pt x="22782" y="283"/>
                </a:cubicBezTo>
                <a:cubicBezTo>
                  <a:pt x="21432" y="127"/>
                  <a:pt x="20067" y="1"/>
                  <a:pt x="186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5"/>
          <p:cNvSpPr/>
          <p:nvPr/>
        </p:nvSpPr>
        <p:spPr>
          <a:xfrm>
            <a:off x="8643750" y="397050"/>
            <a:ext cx="451800" cy="458200"/>
          </a:xfrm>
          <a:custGeom>
            <a:avLst/>
            <a:gdLst/>
            <a:ahLst/>
            <a:cxnLst/>
            <a:rect l="l" t="t" r="r" b="b"/>
            <a:pathLst>
              <a:path w="18072" h="18328" extrusionOk="0">
                <a:moveTo>
                  <a:pt x="9623" y="5889"/>
                </a:moveTo>
                <a:cubicBezTo>
                  <a:pt x="10240" y="5889"/>
                  <a:pt x="10858" y="5928"/>
                  <a:pt x="11229" y="6517"/>
                </a:cubicBezTo>
                <a:cubicBezTo>
                  <a:pt x="11831" y="7444"/>
                  <a:pt x="12131" y="8447"/>
                  <a:pt x="11856" y="9575"/>
                </a:cubicBezTo>
                <a:cubicBezTo>
                  <a:pt x="11393" y="11331"/>
                  <a:pt x="9354" y="12789"/>
                  <a:pt x="7506" y="12789"/>
                </a:cubicBezTo>
                <a:cubicBezTo>
                  <a:pt x="7350" y="12789"/>
                  <a:pt x="7196" y="12779"/>
                  <a:pt x="7044" y="12758"/>
                </a:cubicBezTo>
                <a:cubicBezTo>
                  <a:pt x="6693" y="12707"/>
                  <a:pt x="6317" y="12732"/>
                  <a:pt x="5941" y="12682"/>
                </a:cubicBezTo>
                <a:cubicBezTo>
                  <a:pt x="4788" y="12482"/>
                  <a:pt x="4262" y="11780"/>
                  <a:pt x="4412" y="10627"/>
                </a:cubicBezTo>
                <a:cubicBezTo>
                  <a:pt x="4512" y="9750"/>
                  <a:pt x="4763" y="8873"/>
                  <a:pt x="5189" y="8071"/>
                </a:cubicBezTo>
                <a:cubicBezTo>
                  <a:pt x="5966" y="6642"/>
                  <a:pt x="7119" y="5915"/>
                  <a:pt x="8748" y="5890"/>
                </a:cubicBezTo>
                <a:lnTo>
                  <a:pt x="9349" y="5890"/>
                </a:lnTo>
                <a:cubicBezTo>
                  <a:pt x="9440" y="5890"/>
                  <a:pt x="9531" y="5889"/>
                  <a:pt x="9623" y="5889"/>
                </a:cubicBezTo>
                <a:close/>
                <a:moveTo>
                  <a:pt x="10453" y="0"/>
                </a:moveTo>
                <a:cubicBezTo>
                  <a:pt x="7587" y="0"/>
                  <a:pt x="4719" y="942"/>
                  <a:pt x="1830" y="1905"/>
                </a:cubicBezTo>
                <a:cubicBezTo>
                  <a:pt x="1931" y="2031"/>
                  <a:pt x="1956" y="2106"/>
                  <a:pt x="1881" y="2256"/>
                </a:cubicBezTo>
                <a:cubicBezTo>
                  <a:pt x="1830" y="2331"/>
                  <a:pt x="1730" y="2457"/>
                  <a:pt x="1605" y="2607"/>
                </a:cubicBezTo>
                <a:cubicBezTo>
                  <a:pt x="1304" y="2933"/>
                  <a:pt x="1054" y="3309"/>
                  <a:pt x="928" y="3710"/>
                </a:cubicBezTo>
                <a:cubicBezTo>
                  <a:pt x="653" y="4562"/>
                  <a:pt x="302" y="5389"/>
                  <a:pt x="327" y="6316"/>
                </a:cubicBezTo>
                <a:cubicBezTo>
                  <a:pt x="352" y="6968"/>
                  <a:pt x="277" y="7645"/>
                  <a:pt x="201" y="8321"/>
                </a:cubicBezTo>
                <a:cubicBezTo>
                  <a:pt x="1" y="10402"/>
                  <a:pt x="252" y="12407"/>
                  <a:pt x="1229" y="14336"/>
                </a:cubicBezTo>
                <a:cubicBezTo>
                  <a:pt x="2332" y="16517"/>
                  <a:pt x="4211" y="17494"/>
                  <a:pt x="6417" y="18021"/>
                </a:cubicBezTo>
                <a:cubicBezTo>
                  <a:pt x="7320" y="18242"/>
                  <a:pt x="8250" y="18327"/>
                  <a:pt x="9187" y="18327"/>
                </a:cubicBezTo>
                <a:cubicBezTo>
                  <a:pt x="9524" y="18327"/>
                  <a:pt x="9863" y="18316"/>
                  <a:pt x="10201" y="18296"/>
                </a:cubicBezTo>
                <a:cubicBezTo>
                  <a:pt x="10978" y="18271"/>
                  <a:pt x="11755" y="18146"/>
                  <a:pt x="12407" y="17720"/>
                </a:cubicBezTo>
                <a:cubicBezTo>
                  <a:pt x="13409" y="17068"/>
                  <a:pt x="14362" y="16342"/>
                  <a:pt x="15339" y="15640"/>
                </a:cubicBezTo>
                <a:cubicBezTo>
                  <a:pt x="15565" y="15464"/>
                  <a:pt x="15790" y="15239"/>
                  <a:pt x="15941" y="14988"/>
                </a:cubicBezTo>
                <a:cubicBezTo>
                  <a:pt x="16818" y="13685"/>
                  <a:pt x="17695" y="12382"/>
                  <a:pt x="17770" y="10727"/>
                </a:cubicBezTo>
                <a:cubicBezTo>
                  <a:pt x="17846" y="9600"/>
                  <a:pt x="18071" y="8422"/>
                  <a:pt x="17745" y="7344"/>
                </a:cubicBezTo>
                <a:cubicBezTo>
                  <a:pt x="17044" y="5013"/>
                  <a:pt x="15891" y="2933"/>
                  <a:pt x="13861" y="1454"/>
                </a:cubicBezTo>
                <a:cubicBezTo>
                  <a:pt x="13359" y="1103"/>
                  <a:pt x="12933" y="727"/>
                  <a:pt x="12307" y="627"/>
                </a:cubicBezTo>
                <a:cubicBezTo>
                  <a:pt x="11956" y="577"/>
                  <a:pt x="11630" y="377"/>
                  <a:pt x="11354" y="101"/>
                </a:cubicBezTo>
                <a:cubicBezTo>
                  <a:pt x="11329" y="76"/>
                  <a:pt x="11279" y="51"/>
                  <a:pt x="11254" y="26"/>
                </a:cubicBezTo>
                <a:cubicBezTo>
                  <a:pt x="10987" y="9"/>
                  <a:pt x="10720" y="0"/>
                  <a:pt x="104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5"/>
          <p:cNvSpPr/>
          <p:nvPr/>
        </p:nvSpPr>
        <p:spPr>
          <a:xfrm>
            <a:off x="182763" y="3827700"/>
            <a:ext cx="615950" cy="612650"/>
          </a:xfrm>
          <a:custGeom>
            <a:avLst/>
            <a:gdLst/>
            <a:ahLst/>
            <a:cxnLst/>
            <a:rect l="l" t="t" r="r" b="b"/>
            <a:pathLst>
              <a:path w="24638" h="24506" extrusionOk="0">
                <a:moveTo>
                  <a:pt x="16620" y="1"/>
                </a:moveTo>
                <a:cubicBezTo>
                  <a:pt x="16159" y="1"/>
                  <a:pt x="15726" y="75"/>
                  <a:pt x="15264" y="75"/>
                </a:cubicBezTo>
                <a:cubicBezTo>
                  <a:pt x="13885" y="75"/>
                  <a:pt x="12933" y="827"/>
                  <a:pt x="12281" y="1980"/>
                </a:cubicBezTo>
                <a:cubicBezTo>
                  <a:pt x="11930" y="2631"/>
                  <a:pt x="11454" y="3233"/>
                  <a:pt x="11379" y="4060"/>
                </a:cubicBezTo>
                <a:cubicBezTo>
                  <a:pt x="11336" y="4360"/>
                  <a:pt x="11212" y="4505"/>
                  <a:pt x="11030" y="4505"/>
                </a:cubicBezTo>
                <a:cubicBezTo>
                  <a:pt x="10892" y="4505"/>
                  <a:pt x="10721" y="4422"/>
                  <a:pt x="10527" y="4260"/>
                </a:cubicBezTo>
                <a:cubicBezTo>
                  <a:pt x="10076" y="3884"/>
                  <a:pt x="9675" y="3483"/>
                  <a:pt x="9249" y="3132"/>
                </a:cubicBezTo>
                <a:cubicBezTo>
                  <a:pt x="8522" y="2581"/>
                  <a:pt x="7870" y="1980"/>
                  <a:pt x="6918" y="1829"/>
                </a:cubicBezTo>
                <a:cubicBezTo>
                  <a:pt x="6288" y="1728"/>
                  <a:pt x="5719" y="1675"/>
                  <a:pt x="5203" y="1675"/>
                </a:cubicBezTo>
                <a:cubicBezTo>
                  <a:pt x="2654" y="1675"/>
                  <a:pt x="1377" y="2947"/>
                  <a:pt x="376" y="5864"/>
                </a:cubicBezTo>
                <a:cubicBezTo>
                  <a:pt x="0" y="6992"/>
                  <a:pt x="0" y="8170"/>
                  <a:pt x="51" y="9348"/>
                </a:cubicBezTo>
                <a:cubicBezTo>
                  <a:pt x="201" y="11679"/>
                  <a:pt x="752" y="13960"/>
                  <a:pt x="1404" y="16190"/>
                </a:cubicBezTo>
                <a:cubicBezTo>
                  <a:pt x="2081" y="18471"/>
                  <a:pt x="3083" y="20626"/>
                  <a:pt x="4462" y="22556"/>
                </a:cubicBezTo>
                <a:cubicBezTo>
                  <a:pt x="5013" y="23333"/>
                  <a:pt x="5690" y="23985"/>
                  <a:pt x="6542" y="24386"/>
                </a:cubicBezTo>
                <a:cubicBezTo>
                  <a:pt x="6728" y="24467"/>
                  <a:pt x="6909" y="24505"/>
                  <a:pt x="7077" y="24505"/>
                </a:cubicBezTo>
                <a:cubicBezTo>
                  <a:pt x="7635" y="24505"/>
                  <a:pt x="8057" y="24088"/>
                  <a:pt x="8096" y="23433"/>
                </a:cubicBezTo>
                <a:cubicBezTo>
                  <a:pt x="8096" y="23233"/>
                  <a:pt x="8121" y="23007"/>
                  <a:pt x="8046" y="22832"/>
                </a:cubicBezTo>
                <a:cubicBezTo>
                  <a:pt x="7670" y="22055"/>
                  <a:pt x="7745" y="21027"/>
                  <a:pt x="6767" y="20551"/>
                </a:cubicBezTo>
                <a:cubicBezTo>
                  <a:pt x="6617" y="20476"/>
                  <a:pt x="6542" y="20225"/>
                  <a:pt x="6467" y="20050"/>
                </a:cubicBezTo>
                <a:cubicBezTo>
                  <a:pt x="5038" y="16767"/>
                  <a:pt x="4161" y="13333"/>
                  <a:pt x="4061" y="9724"/>
                </a:cubicBezTo>
                <a:cubicBezTo>
                  <a:pt x="4061" y="9348"/>
                  <a:pt x="4061" y="8972"/>
                  <a:pt x="4061" y="8621"/>
                </a:cubicBezTo>
                <a:cubicBezTo>
                  <a:pt x="4035" y="7944"/>
                  <a:pt x="4361" y="7468"/>
                  <a:pt x="4812" y="7042"/>
                </a:cubicBezTo>
                <a:cubicBezTo>
                  <a:pt x="4998" y="6856"/>
                  <a:pt x="5184" y="6769"/>
                  <a:pt x="5374" y="6769"/>
                </a:cubicBezTo>
                <a:cubicBezTo>
                  <a:pt x="5542" y="6769"/>
                  <a:pt x="5713" y="6837"/>
                  <a:pt x="5890" y="6967"/>
                </a:cubicBezTo>
                <a:cubicBezTo>
                  <a:pt x="6366" y="7318"/>
                  <a:pt x="6792" y="7744"/>
                  <a:pt x="7168" y="8220"/>
                </a:cubicBezTo>
                <a:cubicBezTo>
                  <a:pt x="8923" y="10275"/>
                  <a:pt x="10427" y="12506"/>
                  <a:pt x="11579" y="14987"/>
                </a:cubicBezTo>
                <a:cubicBezTo>
                  <a:pt x="12256" y="16441"/>
                  <a:pt x="13484" y="17143"/>
                  <a:pt x="14988" y="17493"/>
                </a:cubicBezTo>
                <a:cubicBezTo>
                  <a:pt x="15032" y="17502"/>
                  <a:pt x="15075" y="17506"/>
                  <a:pt x="15117" y="17506"/>
                </a:cubicBezTo>
                <a:cubicBezTo>
                  <a:pt x="15310" y="17506"/>
                  <a:pt x="15475" y="17417"/>
                  <a:pt x="15640" y="17293"/>
                </a:cubicBezTo>
                <a:cubicBezTo>
                  <a:pt x="15815" y="17143"/>
                  <a:pt x="15965" y="16967"/>
                  <a:pt x="16216" y="16917"/>
                </a:cubicBezTo>
                <a:cubicBezTo>
                  <a:pt x="16767" y="16792"/>
                  <a:pt x="16968" y="16340"/>
                  <a:pt x="17168" y="15864"/>
                </a:cubicBezTo>
                <a:cubicBezTo>
                  <a:pt x="17620" y="14812"/>
                  <a:pt x="17444" y="13809"/>
                  <a:pt x="17093" y="12832"/>
                </a:cubicBezTo>
                <a:cubicBezTo>
                  <a:pt x="16391" y="10852"/>
                  <a:pt x="16366" y="8772"/>
                  <a:pt x="16091" y="6741"/>
                </a:cubicBezTo>
                <a:cubicBezTo>
                  <a:pt x="16066" y="6566"/>
                  <a:pt x="16091" y="6391"/>
                  <a:pt x="16116" y="6240"/>
                </a:cubicBezTo>
                <a:cubicBezTo>
                  <a:pt x="16184" y="5900"/>
                  <a:pt x="16379" y="5698"/>
                  <a:pt x="16623" y="5698"/>
                </a:cubicBezTo>
                <a:cubicBezTo>
                  <a:pt x="16738" y="5698"/>
                  <a:pt x="16864" y="5743"/>
                  <a:pt x="16993" y="5839"/>
                </a:cubicBezTo>
                <a:cubicBezTo>
                  <a:pt x="17519" y="6190"/>
                  <a:pt x="18021" y="6591"/>
                  <a:pt x="18447" y="7042"/>
                </a:cubicBezTo>
                <a:cubicBezTo>
                  <a:pt x="19625" y="8371"/>
                  <a:pt x="20802" y="9674"/>
                  <a:pt x="21730" y="11203"/>
                </a:cubicBezTo>
                <a:cubicBezTo>
                  <a:pt x="21905" y="11478"/>
                  <a:pt x="22131" y="11729"/>
                  <a:pt x="22432" y="11904"/>
                </a:cubicBezTo>
                <a:cubicBezTo>
                  <a:pt x="22675" y="12049"/>
                  <a:pt x="22923" y="12117"/>
                  <a:pt x="23158" y="12117"/>
                </a:cubicBezTo>
                <a:cubicBezTo>
                  <a:pt x="23700" y="12117"/>
                  <a:pt x="24177" y="11756"/>
                  <a:pt x="24386" y="11127"/>
                </a:cubicBezTo>
                <a:cubicBezTo>
                  <a:pt x="24637" y="10426"/>
                  <a:pt x="24311" y="9849"/>
                  <a:pt x="24161" y="9198"/>
                </a:cubicBezTo>
                <a:cubicBezTo>
                  <a:pt x="23584" y="6541"/>
                  <a:pt x="22381" y="4185"/>
                  <a:pt x="20677" y="2080"/>
                </a:cubicBezTo>
                <a:cubicBezTo>
                  <a:pt x="19750" y="927"/>
                  <a:pt x="18572" y="200"/>
                  <a:pt x="17043" y="25"/>
                </a:cubicBezTo>
                <a:cubicBezTo>
                  <a:pt x="16898" y="7"/>
                  <a:pt x="16758" y="1"/>
                  <a:pt x="16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5"/>
          <p:cNvSpPr/>
          <p:nvPr/>
        </p:nvSpPr>
        <p:spPr>
          <a:xfrm>
            <a:off x="-2712" y="4508350"/>
            <a:ext cx="521975" cy="365625"/>
          </a:xfrm>
          <a:custGeom>
            <a:avLst/>
            <a:gdLst/>
            <a:ahLst/>
            <a:cxnLst/>
            <a:rect l="l" t="t" r="r" b="b"/>
            <a:pathLst>
              <a:path w="20879" h="14625" extrusionOk="0">
                <a:moveTo>
                  <a:pt x="3295" y="1"/>
                </a:moveTo>
                <a:cubicBezTo>
                  <a:pt x="3037" y="1"/>
                  <a:pt x="2832" y="154"/>
                  <a:pt x="2657" y="368"/>
                </a:cubicBezTo>
                <a:cubicBezTo>
                  <a:pt x="2532" y="518"/>
                  <a:pt x="2432" y="694"/>
                  <a:pt x="2332" y="869"/>
                </a:cubicBezTo>
                <a:cubicBezTo>
                  <a:pt x="1705" y="2222"/>
                  <a:pt x="1003" y="3576"/>
                  <a:pt x="577" y="5004"/>
                </a:cubicBezTo>
                <a:cubicBezTo>
                  <a:pt x="377" y="5606"/>
                  <a:pt x="226" y="6232"/>
                  <a:pt x="151" y="6859"/>
                </a:cubicBezTo>
                <a:cubicBezTo>
                  <a:pt x="1" y="8087"/>
                  <a:pt x="978" y="9641"/>
                  <a:pt x="2131" y="9917"/>
                </a:cubicBezTo>
                <a:cubicBezTo>
                  <a:pt x="2398" y="9973"/>
                  <a:pt x="2665" y="10001"/>
                  <a:pt x="2932" y="10001"/>
                </a:cubicBezTo>
                <a:cubicBezTo>
                  <a:pt x="3490" y="10001"/>
                  <a:pt x="4044" y="9878"/>
                  <a:pt x="4587" y="9641"/>
                </a:cubicBezTo>
                <a:cubicBezTo>
                  <a:pt x="4961" y="9464"/>
                  <a:pt x="5188" y="9360"/>
                  <a:pt x="5350" y="9360"/>
                </a:cubicBezTo>
                <a:cubicBezTo>
                  <a:pt x="5601" y="9360"/>
                  <a:pt x="5697" y="9608"/>
                  <a:pt x="5941" y="10217"/>
                </a:cubicBezTo>
                <a:cubicBezTo>
                  <a:pt x="6414" y="11442"/>
                  <a:pt x="7388" y="12114"/>
                  <a:pt x="8481" y="12114"/>
                </a:cubicBezTo>
                <a:cubicBezTo>
                  <a:pt x="9065" y="12114"/>
                  <a:pt x="9683" y="11922"/>
                  <a:pt x="10277" y="11521"/>
                </a:cubicBezTo>
                <a:cubicBezTo>
                  <a:pt x="10452" y="11389"/>
                  <a:pt x="10608" y="11181"/>
                  <a:pt x="10879" y="11181"/>
                </a:cubicBezTo>
                <a:cubicBezTo>
                  <a:pt x="10918" y="11181"/>
                  <a:pt x="10959" y="11185"/>
                  <a:pt x="11003" y="11195"/>
                </a:cubicBezTo>
                <a:cubicBezTo>
                  <a:pt x="11154" y="11696"/>
                  <a:pt x="11279" y="12197"/>
                  <a:pt x="11480" y="12674"/>
                </a:cubicBezTo>
                <a:cubicBezTo>
                  <a:pt x="11881" y="13601"/>
                  <a:pt x="12557" y="14353"/>
                  <a:pt x="13535" y="14553"/>
                </a:cubicBezTo>
                <a:cubicBezTo>
                  <a:pt x="13767" y="14601"/>
                  <a:pt x="13998" y="14625"/>
                  <a:pt x="14229" y="14625"/>
                </a:cubicBezTo>
                <a:cubicBezTo>
                  <a:pt x="14847" y="14625"/>
                  <a:pt x="15457" y="14456"/>
                  <a:pt x="16041" y="14127"/>
                </a:cubicBezTo>
                <a:cubicBezTo>
                  <a:pt x="17520" y="13325"/>
                  <a:pt x="18698" y="12222"/>
                  <a:pt x="19550" y="10794"/>
                </a:cubicBezTo>
                <a:cubicBezTo>
                  <a:pt x="20201" y="9741"/>
                  <a:pt x="20703" y="8613"/>
                  <a:pt x="20828" y="7360"/>
                </a:cubicBezTo>
                <a:cubicBezTo>
                  <a:pt x="20878" y="6834"/>
                  <a:pt x="20803" y="6333"/>
                  <a:pt x="20577" y="5882"/>
                </a:cubicBezTo>
                <a:cubicBezTo>
                  <a:pt x="20459" y="5618"/>
                  <a:pt x="20250" y="5486"/>
                  <a:pt x="20027" y="5486"/>
                </a:cubicBezTo>
                <a:cubicBezTo>
                  <a:pt x="19827" y="5486"/>
                  <a:pt x="19616" y="5593"/>
                  <a:pt x="19450" y="5806"/>
                </a:cubicBezTo>
                <a:cubicBezTo>
                  <a:pt x="19349" y="5932"/>
                  <a:pt x="19299" y="6082"/>
                  <a:pt x="19249" y="6257"/>
                </a:cubicBezTo>
                <a:cubicBezTo>
                  <a:pt x="18572" y="8237"/>
                  <a:pt x="17094" y="9491"/>
                  <a:pt x="15389" y="10543"/>
                </a:cubicBezTo>
                <a:cubicBezTo>
                  <a:pt x="15148" y="10688"/>
                  <a:pt x="14945" y="10758"/>
                  <a:pt x="14782" y="10758"/>
                </a:cubicBezTo>
                <a:cubicBezTo>
                  <a:pt x="14437" y="10758"/>
                  <a:pt x="14270" y="10445"/>
                  <a:pt x="14287" y="9866"/>
                </a:cubicBezTo>
                <a:cubicBezTo>
                  <a:pt x="14312" y="9691"/>
                  <a:pt x="14362" y="9541"/>
                  <a:pt x="14387" y="9365"/>
                </a:cubicBezTo>
                <a:cubicBezTo>
                  <a:pt x="14713" y="7811"/>
                  <a:pt x="15038" y="6257"/>
                  <a:pt x="15389" y="4704"/>
                </a:cubicBezTo>
                <a:cubicBezTo>
                  <a:pt x="15439" y="4403"/>
                  <a:pt x="15439" y="4102"/>
                  <a:pt x="15414" y="3801"/>
                </a:cubicBezTo>
                <a:cubicBezTo>
                  <a:pt x="15389" y="3325"/>
                  <a:pt x="15089" y="2999"/>
                  <a:pt x="14663" y="2849"/>
                </a:cubicBezTo>
                <a:cubicBezTo>
                  <a:pt x="14490" y="2782"/>
                  <a:pt x="14317" y="2744"/>
                  <a:pt x="14148" y="2744"/>
                </a:cubicBezTo>
                <a:cubicBezTo>
                  <a:pt x="13874" y="2744"/>
                  <a:pt x="13607" y="2842"/>
                  <a:pt x="13359" y="3074"/>
                </a:cubicBezTo>
                <a:cubicBezTo>
                  <a:pt x="12983" y="3450"/>
                  <a:pt x="12658" y="3876"/>
                  <a:pt x="12457" y="4378"/>
                </a:cubicBezTo>
                <a:cubicBezTo>
                  <a:pt x="12081" y="5355"/>
                  <a:pt x="11530" y="6232"/>
                  <a:pt x="10953" y="7085"/>
                </a:cubicBezTo>
                <a:cubicBezTo>
                  <a:pt x="10527" y="7686"/>
                  <a:pt x="10051" y="8237"/>
                  <a:pt x="9449" y="8689"/>
                </a:cubicBezTo>
                <a:cubicBezTo>
                  <a:pt x="9321" y="8781"/>
                  <a:pt x="9165" y="8886"/>
                  <a:pt x="8992" y="8886"/>
                </a:cubicBezTo>
                <a:cubicBezTo>
                  <a:pt x="8929" y="8886"/>
                  <a:pt x="8864" y="8872"/>
                  <a:pt x="8798" y="8839"/>
                </a:cubicBezTo>
                <a:cubicBezTo>
                  <a:pt x="8522" y="8714"/>
                  <a:pt x="8472" y="8438"/>
                  <a:pt x="8472" y="8162"/>
                </a:cubicBezTo>
                <a:cubicBezTo>
                  <a:pt x="8472" y="8012"/>
                  <a:pt x="8522" y="7836"/>
                  <a:pt x="8547" y="7686"/>
                </a:cubicBezTo>
                <a:cubicBezTo>
                  <a:pt x="8748" y="6558"/>
                  <a:pt x="9174" y="5506"/>
                  <a:pt x="9550" y="4453"/>
                </a:cubicBezTo>
                <a:cubicBezTo>
                  <a:pt x="9876" y="3501"/>
                  <a:pt x="10201" y="2548"/>
                  <a:pt x="10126" y="1521"/>
                </a:cubicBezTo>
                <a:cubicBezTo>
                  <a:pt x="10076" y="819"/>
                  <a:pt x="9800" y="618"/>
                  <a:pt x="9099" y="568"/>
                </a:cubicBezTo>
                <a:cubicBezTo>
                  <a:pt x="9063" y="566"/>
                  <a:pt x="9029" y="565"/>
                  <a:pt x="8995" y="565"/>
                </a:cubicBezTo>
                <a:cubicBezTo>
                  <a:pt x="8619" y="565"/>
                  <a:pt x="8320" y="693"/>
                  <a:pt x="8021" y="969"/>
                </a:cubicBezTo>
                <a:cubicBezTo>
                  <a:pt x="7520" y="1420"/>
                  <a:pt x="7194" y="1997"/>
                  <a:pt x="6868" y="2598"/>
                </a:cubicBezTo>
                <a:cubicBezTo>
                  <a:pt x="6216" y="3701"/>
                  <a:pt x="5665" y="4879"/>
                  <a:pt x="4838" y="5907"/>
                </a:cubicBezTo>
                <a:cubicBezTo>
                  <a:pt x="4412" y="6408"/>
                  <a:pt x="3911" y="6784"/>
                  <a:pt x="3284" y="6909"/>
                </a:cubicBezTo>
                <a:cubicBezTo>
                  <a:pt x="3191" y="6934"/>
                  <a:pt x="3107" y="6946"/>
                  <a:pt x="3031" y="6946"/>
                </a:cubicBezTo>
                <a:cubicBezTo>
                  <a:pt x="2719" y="6946"/>
                  <a:pt x="2552" y="6741"/>
                  <a:pt x="2532" y="6358"/>
                </a:cubicBezTo>
                <a:cubicBezTo>
                  <a:pt x="2532" y="6207"/>
                  <a:pt x="2557" y="6032"/>
                  <a:pt x="2607" y="5882"/>
                </a:cubicBezTo>
                <a:cubicBezTo>
                  <a:pt x="2833" y="4503"/>
                  <a:pt x="3334" y="3175"/>
                  <a:pt x="3710" y="1846"/>
                </a:cubicBezTo>
                <a:cubicBezTo>
                  <a:pt x="3785" y="1521"/>
                  <a:pt x="3911" y="1195"/>
                  <a:pt x="3936" y="869"/>
                </a:cubicBezTo>
                <a:cubicBezTo>
                  <a:pt x="3986" y="518"/>
                  <a:pt x="3886" y="192"/>
                  <a:pt x="3535" y="42"/>
                </a:cubicBezTo>
                <a:cubicBezTo>
                  <a:pt x="3450" y="14"/>
                  <a:pt x="3370" y="1"/>
                  <a:pt x="32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5"/>
          <p:cNvSpPr/>
          <p:nvPr/>
        </p:nvSpPr>
        <p:spPr>
          <a:xfrm>
            <a:off x="962838" y="4591000"/>
            <a:ext cx="356550" cy="388975"/>
          </a:xfrm>
          <a:custGeom>
            <a:avLst/>
            <a:gdLst/>
            <a:ahLst/>
            <a:cxnLst/>
            <a:rect l="l" t="t" r="r" b="b"/>
            <a:pathLst>
              <a:path w="14262" h="15559" extrusionOk="0">
                <a:moveTo>
                  <a:pt x="5740" y="0"/>
                </a:moveTo>
                <a:cubicBezTo>
                  <a:pt x="5176" y="0"/>
                  <a:pt x="4612" y="69"/>
                  <a:pt x="4061" y="220"/>
                </a:cubicBezTo>
                <a:cubicBezTo>
                  <a:pt x="2707" y="596"/>
                  <a:pt x="1930" y="1648"/>
                  <a:pt x="1279" y="2776"/>
                </a:cubicBezTo>
                <a:cubicBezTo>
                  <a:pt x="452" y="4180"/>
                  <a:pt x="326" y="5758"/>
                  <a:pt x="151" y="7312"/>
                </a:cubicBezTo>
                <a:cubicBezTo>
                  <a:pt x="1" y="8465"/>
                  <a:pt x="151" y="9643"/>
                  <a:pt x="201" y="10796"/>
                </a:cubicBezTo>
                <a:cubicBezTo>
                  <a:pt x="276" y="12074"/>
                  <a:pt x="602" y="13353"/>
                  <a:pt x="1128" y="14556"/>
                </a:cubicBezTo>
                <a:cubicBezTo>
                  <a:pt x="1454" y="15282"/>
                  <a:pt x="2056" y="15558"/>
                  <a:pt x="2833" y="15558"/>
                </a:cubicBezTo>
                <a:cubicBezTo>
                  <a:pt x="3610" y="15533"/>
                  <a:pt x="4286" y="15282"/>
                  <a:pt x="4487" y="14505"/>
                </a:cubicBezTo>
                <a:cubicBezTo>
                  <a:pt x="4712" y="13628"/>
                  <a:pt x="5013" y="12751"/>
                  <a:pt x="4988" y="11774"/>
                </a:cubicBezTo>
                <a:cubicBezTo>
                  <a:pt x="4963" y="10520"/>
                  <a:pt x="4612" y="9267"/>
                  <a:pt x="4737" y="7889"/>
                </a:cubicBezTo>
                <a:cubicBezTo>
                  <a:pt x="4612" y="7137"/>
                  <a:pt x="4788" y="6335"/>
                  <a:pt x="4938" y="5508"/>
                </a:cubicBezTo>
                <a:cubicBezTo>
                  <a:pt x="5124" y="4617"/>
                  <a:pt x="5515" y="4207"/>
                  <a:pt x="6185" y="4207"/>
                </a:cubicBezTo>
                <a:cubicBezTo>
                  <a:pt x="6419" y="4207"/>
                  <a:pt x="6687" y="4257"/>
                  <a:pt x="6993" y="4355"/>
                </a:cubicBezTo>
                <a:cubicBezTo>
                  <a:pt x="7444" y="4480"/>
                  <a:pt x="7845" y="4681"/>
                  <a:pt x="8221" y="5007"/>
                </a:cubicBezTo>
                <a:cubicBezTo>
                  <a:pt x="9600" y="6159"/>
                  <a:pt x="10702" y="7488"/>
                  <a:pt x="10978" y="9368"/>
                </a:cubicBezTo>
                <a:cubicBezTo>
                  <a:pt x="11082" y="9991"/>
                  <a:pt x="11583" y="10339"/>
                  <a:pt x="12180" y="10339"/>
                </a:cubicBezTo>
                <a:cubicBezTo>
                  <a:pt x="12303" y="10339"/>
                  <a:pt x="12429" y="10325"/>
                  <a:pt x="12557" y="10295"/>
                </a:cubicBezTo>
                <a:cubicBezTo>
                  <a:pt x="13635" y="10044"/>
                  <a:pt x="14261" y="8941"/>
                  <a:pt x="14061" y="7738"/>
                </a:cubicBezTo>
                <a:cubicBezTo>
                  <a:pt x="13785" y="6084"/>
                  <a:pt x="13108" y="4656"/>
                  <a:pt x="12031" y="3352"/>
                </a:cubicBezTo>
                <a:cubicBezTo>
                  <a:pt x="10778" y="1874"/>
                  <a:pt x="9374" y="671"/>
                  <a:pt x="7419" y="195"/>
                </a:cubicBezTo>
                <a:cubicBezTo>
                  <a:pt x="6868" y="69"/>
                  <a:pt x="6304" y="0"/>
                  <a:pt x="57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5"/>
          <p:cNvSpPr/>
          <p:nvPr/>
        </p:nvSpPr>
        <p:spPr>
          <a:xfrm>
            <a:off x="751063" y="4349600"/>
            <a:ext cx="258800" cy="243150"/>
          </a:xfrm>
          <a:custGeom>
            <a:avLst/>
            <a:gdLst/>
            <a:ahLst/>
            <a:cxnLst/>
            <a:rect l="l" t="t" r="r" b="b"/>
            <a:pathLst>
              <a:path w="10352" h="9726" extrusionOk="0">
                <a:moveTo>
                  <a:pt x="3661" y="0"/>
                </a:moveTo>
                <a:cubicBezTo>
                  <a:pt x="2554" y="0"/>
                  <a:pt x="1993" y="510"/>
                  <a:pt x="1504" y="1254"/>
                </a:cubicBezTo>
                <a:cubicBezTo>
                  <a:pt x="451" y="2808"/>
                  <a:pt x="426" y="4663"/>
                  <a:pt x="0" y="6342"/>
                </a:cubicBezTo>
                <a:cubicBezTo>
                  <a:pt x="151" y="7244"/>
                  <a:pt x="226" y="8096"/>
                  <a:pt x="577" y="8898"/>
                </a:cubicBezTo>
                <a:cubicBezTo>
                  <a:pt x="852" y="9550"/>
                  <a:pt x="1279" y="9700"/>
                  <a:pt x="1905" y="9725"/>
                </a:cubicBezTo>
                <a:cubicBezTo>
                  <a:pt x="2532" y="9725"/>
                  <a:pt x="2933" y="9424"/>
                  <a:pt x="3133" y="8898"/>
                </a:cubicBezTo>
                <a:cubicBezTo>
                  <a:pt x="3359" y="8272"/>
                  <a:pt x="3559" y="7645"/>
                  <a:pt x="3584" y="6943"/>
                </a:cubicBezTo>
                <a:cubicBezTo>
                  <a:pt x="3609" y="6091"/>
                  <a:pt x="3710" y="5239"/>
                  <a:pt x="3935" y="4387"/>
                </a:cubicBezTo>
                <a:cubicBezTo>
                  <a:pt x="4075" y="3907"/>
                  <a:pt x="4224" y="3675"/>
                  <a:pt x="4489" y="3675"/>
                </a:cubicBezTo>
                <a:cubicBezTo>
                  <a:pt x="4653" y="3675"/>
                  <a:pt x="4861" y="3763"/>
                  <a:pt x="5138" y="3936"/>
                </a:cubicBezTo>
                <a:cubicBezTo>
                  <a:pt x="5865" y="4412"/>
                  <a:pt x="6492" y="5013"/>
                  <a:pt x="7018" y="5715"/>
                </a:cubicBezTo>
                <a:cubicBezTo>
                  <a:pt x="7494" y="6342"/>
                  <a:pt x="7945" y="7018"/>
                  <a:pt x="8446" y="7645"/>
                </a:cubicBezTo>
                <a:cubicBezTo>
                  <a:pt x="8694" y="7943"/>
                  <a:pt x="8936" y="8087"/>
                  <a:pt x="9181" y="8087"/>
                </a:cubicBezTo>
                <a:cubicBezTo>
                  <a:pt x="9431" y="8087"/>
                  <a:pt x="9684" y="7936"/>
                  <a:pt x="9950" y="7645"/>
                </a:cubicBezTo>
                <a:cubicBezTo>
                  <a:pt x="10226" y="7319"/>
                  <a:pt x="10351" y="6993"/>
                  <a:pt x="10226" y="6542"/>
                </a:cubicBezTo>
                <a:cubicBezTo>
                  <a:pt x="9800" y="4813"/>
                  <a:pt x="8898" y="3359"/>
                  <a:pt x="7770" y="2031"/>
                </a:cubicBezTo>
                <a:cubicBezTo>
                  <a:pt x="6868" y="928"/>
                  <a:pt x="5690" y="277"/>
                  <a:pt x="4311" y="51"/>
                </a:cubicBezTo>
                <a:cubicBezTo>
                  <a:pt x="4075" y="17"/>
                  <a:pt x="3859" y="0"/>
                  <a:pt x="36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5"/>
          <p:cNvSpPr/>
          <p:nvPr/>
        </p:nvSpPr>
        <p:spPr>
          <a:xfrm>
            <a:off x="702188" y="4635700"/>
            <a:ext cx="208675" cy="223350"/>
          </a:xfrm>
          <a:custGeom>
            <a:avLst/>
            <a:gdLst/>
            <a:ahLst/>
            <a:cxnLst/>
            <a:rect l="l" t="t" r="r" b="b"/>
            <a:pathLst>
              <a:path w="8347" h="8934" extrusionOk="0">
                <a:moveTo>
                  <a:pt x="3178" y="0"/>
                </a:moveTo>
                <a:cubicBezTo>
                  <a:pt x="2375" y="0"/>
                  <a:pt x="1576" y="361"/>
                  <a:pt x="1103" y="1038"/>
                </a:cubicBezTo>
                <a:cubicBezTo>
                  <a:pt x="376" y="2066"/>
                  <a:pt x="76" y="3244"/>
                  <a:pt x="0" y="4497"/>
                </a:cubicBezTo>
                <a:cubicBezTo>
                  <a:pt x="76" y="5625"/>
                  <a:pt x="301" y="6727"/>
                  <a:pt x="727" y="7780"/>
                </a:cubicBezTo>
                <a:cubicBezTo>
                  <a:pt x="878" y="8131"/>
                  <a:pt x="1128" y="8407"/>
                  <a:pt x="1429" y="8632"/>
                </a:cubicBezTo>
                <a:cubicBezTo>
                  <a:pt x="1687" y="8837"/>
                  <a:pt x="1983" y="8934"/>
                  <a:pt x="2269" y="8934"/>
                </a:cubicBezTo>
                <a:cubicBezTo>
                  <a:pt x="2791" y="8934"/>
                  <a:pt x="3281" y="8613"/>
                  <a:pt x="3459" y="8031"/>
                </a:cubicBezTo>
                <a:cubicBezTo>
                  <a:pt x="3609" y="7580"/>
                  <a:pt x="3735" y="7078"/>
                  <a:pt x="3760" y="6577"/>
                </a:cubicBezTo>
                <a:cubicBezTo>
                  <a:pt x="3760" y="6051"/>
                  <a:pt x="3860" y="5524"/>
                  <a:pt x="3960" y="4998"/>
                </a:cubicBezTo>
                <a:cubicBezTo>
                  <a:pt x="3985" y="4772"/>
                  <a:pt x="4111" y="4547"/>
                  <a:pt x="4386" y="4497"/>
                </a:cubicBezTo>
                <a:cubicBezTo>
                  <a:pt x="4410" y="4491"/>
                  <a:pt x="4433" y="4489"/>
                  <a:pt x="4455" y="4489"/>
                </a:cubicBezTo>
                <a:cubicBezTo>
                  <a:pt x="4638" y="4489"/>
                  <a:pt x="4748" y="4666"/>
                  <a:pt x="4838" y="4823"/>
                </a:cubicBezTo>
                <a:cubicBezTo>
                  <a:pt x="4963" y="4973"/>
                  <a:pt x="5088" y="5123"/>
                  <a:pt x="5188" y="5299"/>
                </a:cubicBezTo>
                <a:cubicBezTo>
                  <a:pt x="5439" y="5775"/>
                  <a:pt x="5865" y="6001"/>
                  <a:pt x="6291" y="6251"/>
                </a:cubicBezTo>
                <a:cubicBezTo>
                  <a:pt x="6483" y="6366"/>
                  <a:pt x="6663" y="6415"/>
                  <a:pt x="6833" y="6415"/>
                </a:cubicBezTo>
                <a:cubicBezTo>
                  <a:pt x="7107" y="6415"/>
                  <a:pt x="7353" y="6287"/>
                  <a:pt x="7569" y="6101"/>
                </a:cubicBezTo>
                <a:cubicBezTo>
                  <a:pt x="7995" y="5750"/>
                  <a:pt x="8346" y="5374"/>
                  <a:pt x="8196" y="4747"/>
                </a:cubicBezTo>
                <a:cubicBezTo>
                  <a:pt x="7795" y="3194"/>
                  <a:pt x="6993" y="1940"/>
                  <a:pt x="5640" y="1063"/>
                </a:cubicBezTo>
                <a:cubicBezTo>
                  <a:pt x="5289" y="813"/>
                  <a:pt x="4888" y="612"/>
                  <a:pt x="4537" y="386"/>
                </a:cubicBezTo>
                <a:cubicBezTo>
                  <a:pt x="4127" y="126"/>
                  <a:pt x="3652" y="0"/>
                  <a:pt x="31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5"/>
          <p:cNvSpPr/>
          <p:nvPr/>
        </p:nvSpPr>
        <p:spPr>
          <a:xfrm>
            <a:off x="555563" y="4963450"/>
            <a:ext cx="239375" cy="180050"/>
          </a:xfrm>
          <a:custGeom>
            <a:avLst/>
            <a:gdLst/>
            <a:ahLst/>
            <a:cxnLst/>
            <a:rect l="l" t="t" r="r" b="b"/>
            <a:pathLst>
              <a:path w="9575" h="7202" extrusionOk="0">
                <a:moveTo>
                  <a:pt x="3976" y="1"/>
                </a:moveTo>
                <a:cubicBezTo>
                  <a:pt x="2569" y="1"/>
                  <a:pt x="1216" y="820"/>
                  <a:pt x="477" y="2264"/>
                </a:cubicBezTo>
                <a:cubicBezTo>
                  <a:pt x="251" y="2715"/>
                  <a:pt x="276" y="3241"/>
                  <a:pt x="1" y="3642"/>
                </a:cubicBezTo>
                <a:cubicBezTo>
                  <a:pt x="1" y="4319"/>
                  <a:pt x="26" y="4971"/>
                  <a:pt x="151" y="5648"/>
                </a:cubicBezTo>
                <a:cubicBezTo>
                  <a:pt x="352" y="6851"/>
                  <a:pt x="552" y="7101"/>
                  <a:pt x="1780" y="7201"/>
                </a:cubicBezTo>
                <a:cubicBezTo>
                  <a:pt x="2106" y="7026"/>
                  <a:pt x="2357" y="6750"/>
                  <a:pt x="2532" y="6450"/>
                </a:cubicBezTo>
                <a:cubicBezTo>
                  <a:pt x="2808" y="5973"/>
                  <a:pt x="3058" y="5522"/>
                  <a:pt x="3334" y="5046"/>
                </a:cubicBezTo>
                <a:cubicBezTo>
                  <a:pt x="3773" y="4274"/>
                  <a:pt x="4008" y="3905"/>
                  <a:pt x="4311" y="3905"/>
                </a:cubicBezTo>
                <a:cubicBezTo>
                  <a:pt x="4579" y="3905"/>
                  <a:pt x="4900" y="4193"/>
                  <a:pt x="5464" y="4745"/>
                </a:cubicBezTo>
                <a:cubicBezTo>
                  <a:pt x="6066" y="5322"/>
                  <a:pt x="6592" y="5973"/>
                  <a:pt x="7094" y="6625"/>
                </a:cubicBezTo>
                <a:cubicBezTo>
                  <a:pt x="7355" y="6966"/>
                  <a:pt x="7680" y="7195"/>
                  <a:pt x="8083" y="7195"/>
                </a:cubicBezTo>
                <a:cubicBezTo>
                  <a:pt x="8183" y="7195"/>
                  <a:pt x="8287" y="7181"/>
                  <a:pt x="8397" y="7151"/>
                </a:cubicBezTo>
                <a:cubicBezTo>
                  <a:pt x="8973" y="7001"/>
                  <a:pt x="9299" y="6625"/>
                  <a:pt x="9449" y="6074"/>
                </a:cubicBezTo>
                <a:cubicBezTo>
                  <a:pt x="9575" y="5673"/>
                  <a:pt x="9550" y="5297"/>
                  <a:pt x="9449" y="4896"/>
                </a:cubicBezTo>
                <a:cubicBezTo>
                  <a:pt x="8898" y="2916"/>
                  <a:pt x="7595" y="1562"/>
                  <a:pt x="5890" y="535"/>
                </a:cubicBezTo>
                <a:cubicBezTo>
                  <a:pt x="5277" y="173"/>
                  <a:pt x="4621" y="1"/>
                  <a:pt x="39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15"/>
          <p:cNvGrpSpPr/>
          <p:nvPr/>
        </p:nvGrpSpPr>
        <p:grpSpPr>
          <a:xfrm>
            <a:off x="8442362" y="4265455"/>
            <a:ext cx="712352" cy="851412"/>
            <a:chOff x="8442362" y="4265455"/>
            <a:chExt cx="712352" cy="851412"/>
          </a:xfrm>
        </p:grpSpPr>
        <p:sp>
          <p:nvSpPr>
            <p:cNvPr id="476" name="Google Shape;476;p15"/>
            <p:cNvSpPr/>
            <p:nvPr/>
          </p:nvSpPr>
          <p:spPr>
            <a:xfrm rot="-5400000">
              <a:off x="8592168" y="4456849"/>
              <a:ext cx="482595" cy="642498"/>
            </a:xfrm>
            <a:custGeom>
              <a:avLst/>
              <a:gdLst/>
              <a:ahLst/>
              <a:cxnLst/>
              <a:rect l="l" t="t" r="r" b="b"/>
              <a:pathLst>
                <a:path w="14888" h="19821" extrusionOk="0">
                  <a:moveTo>
                    <a:pt x="8919" y="7938"/>
                  </a:moveTo>
                  <a:cubicBezTo>
                    <a:pt x="8998" y="7938"/>
                    <a:pt x="8996" y="8074"/>
                    <a:pt x="8973" y="8167"/>
                  </a:cubicBezTo>
                  <a:cubicBezTo>
                    <a:pt x="8948" y="8292"/>
                    <a:pt x="8873" y="8417"/>
                    <a:pt x="8748" y="8442"/>
                  </a:cubicBezTo>
                  <a:cubicBezTo>
                    <a:pt x="8647" y="8392"/>
                    <a:pt x="8647" y="8292"/>
                    <a:pt x="8672" y="8217"/>
                  </a:cubicBezTo>
                  <a:cubicBezTo>
                    <a:pt x="8697" y="8092"/>
                    <a:pt x="8748" y="7941"/>
                    <a:pt x="8898" y="7941"/>
                  </a:cubicBezTo>
                  <a:cubicBezTo>
                    <a:pt x="8905" y="7939"/>
                    <a:pt x="8912" y="7938"/>
                    <a:pt x="8919" y="7938"/>
                  </a:cubicBezTo>
                  <a:close/>
                  <a:moveTo>
                    <a:pt x="6768" y="13706"/>
                  </a:moveTo>
                  <a:cubicBezTo>
                    <a:pt x="5940" y="15460"/>
                    <a:pt x="5164" y="17164"/>
                    <a:pt x="4387" y="18869"/>
                  </a:cubicBezTo>
                  <a:cubicBezTo>
                    <a:pt x="4311" y="18843"/>
                    <a:pt x="4261" y="18793"/>
                    <a:pt x="4186" y="18768"/>
                  </a:cubicBezTo>
                  <a:cubicBezTo>
                    <a:pt x="4813" y="17214"/>
                    <a:pt x="5439" y="15661"/>
                    <a:pt x="6091" y="14107"/>
                  </a:cubicBezTo>
                  <a:cubicBezTo>
                    <a:pt x="6166" y="13906"/>
                    <a:pt x="6341" y="13706"/>
                    <a:pt x="6768" y="13706"/>
                  </a:cubicBezTo>
                  <a:close/>
                  <a:moveTo>
                    <a:pt x="9513" y="1"/>
                  </a:moveTo>
                  <a:cubicBezTo>
                    <a:pt x="8968" y="1"/>
                    <a:pt x="8518" y="313"/>
                    <a:pt x="8221" y="974"/>
                  </a:cubicBezTo>
                  <a:cubicBezTo>
                    <a:pt x="7143" y="3355"/>
                    <a:pt x="6091" y="5786"/>
                    <a:pt x="5038" y="8192"/>
                  </a:cubicBezTo>
                  <a:cubicBezTo>
                    <a:pt x="3660" y="11400"/>
                    <a:pt x="2357" y="14658"/>
                    <a:pt x="803" y="17791"/>
                  </a:cubicBezTo>
                  <a:cubicBezTo>
                    <a:pt x="502" y="18442"/>
                    <a:pt x="176" y="19119"/>
                    <a:pt x="1" y="19821"/>
                  </a:cubicBezTo>
                  <a:lnTo>
                    <a:pt x="9224" y="19821"/>
                  </a:lnTo>
                  <a:cubicBezTo>
                    <a:pt x="9274" y="19395"/>
                    <a:pt x="9474" y="18994"/>
                    <a:pt x="9625" y="18593"/>
                  </a:cubicBezTo>
                  <a:cubicBezTo>
                    <a:pt x="10001" y="17640"/>
                    <a:pt x="10552" y="16738"/>
                    <a:pt x="10727" y="15711"/>
                  </a:cubicBezTo>
                  <a:cubicBezTo>
                    <a:pt x="10928" y="14708"/>
                    <a:pt x="11354" y="13831"/>
                    <a:pt x="11680" y="12879"/>
                  </a:cubicBezTo>
                  <a:cubicBezTo>
                    <a:pt x="12081" y="11625"/>
                    <a:pt x="12682" y="10422"/>
                    <a:pt x="13083" y="9169"/>
                  </a:cubicBezTo>
                  <a:cubicBezTo>
                    <a:pt x="13384" y="8267"/>
                    <a:pt x="13560" y="7290"/>
                    <a:pt x="14011" y="6437"/>
                  </a:cubicBezTo>
                  <a:cubicBezTo>
                    <a:pt x="14412" y="5635"/>
                    <a:pt x="14437" y="4708"/>
                    <a:pt x="14813" y="3881"/>
                  </a:cubicBezTo>
                  <a:cubicBezTo>
                    <a:pt x="14888" y="3681"/>
                    <a:pt x="14863" y="3405"/>
                    <a:pt x="14838" y="3179"/>
                  </a:cubicBezTo>
                  <a:cubicBezTo>
                    <a:pt x="14738" y="2528"/>
                    <a:pt x="14337" y="2102"/>
                    <a:pt x="13760" y="1851"/>
                  </a:cubicBezTo>
                  <a:cubicBezTo>
                    <a:pt x="13609" y="1788"/>
                    <a:pt x="13470" y="1760"/>
                    <a:pt x="13341" y="1760"/>
                  </a:cubicBezTo>
                  <a:cubicBezTo>
                    <a:pt x="12957" y="1760"/>
                    <a:pt x="12657" y="2008"/>
                    <a:pt x="12357" y="2327"/>
                  </a:cubicBezTo>
                  <a:cubicBezTo>
                    <a:pt x="11429" y="3355"/>
                    <a:pt x="10602" y="4407"/>
                    <a:pt x="10101" y="5711"/>
                  </a:cubicBezTo>
                  <a:cubicBezTo>
                    <a:pt x="9875" y="6337"/>
                    <a:pt x="9625" y="6964"/>
                    <a:pt x="9073" y="7415"/>
                  </a:cubicBezTo>
                  <a:cubicBezTo>
                    <a:pt x="9374" y="6437"/>
                    <a:pt x="9750" y="5485"/>
                    <a:pt x="10151" y="4558"/>
                  </a:cubicBezTo>
                  <a:cubicBezTo>
                    <a:pt x="10577" y="3530"/>
                    <a:pt x="10853" y="2477"/>
                    <a:pt x="11028" y="1400"/>
                  </a:cubicBezTo>
                  <a:cubicBezTo>
                    <a:pt x="11128" y="873"/>
                    <a:pt x="10928" y="523"/>
                    <a:pt x="10427" y="247"/>
                  </a:cubicBezTo>
                  <a:cubicBezTo>
                    <a:pt x="10102" y="84"/>
                    <a:pt x="9795" y="1"/>
                    <a:pt x="9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5"/>
            <p:cNvSpPr/>
            <p:nvPr/>
          </p:nvSpPr>
          <p:spPr>
            <a:xfrm rot="-5400000">
              <a:off x="8695247" y="4236589"/>
              <a:ext cx="430601" cy="488332"/>
            </a:xfrm>
            <a:custGeom>
              <a:avLst/>
              <a:gdLst/>
              <a:ahLst/>
              <a:cxnLst/>
              <a:rect l="l" t="t" r="r" b="b"/>
              <a:pathLst>
                <a:path w="13284" h="15065" extrusionOk="0">
                  <a:moveTo>
                    <a:pt x="10283" y="1"/>
                  </a:moveTo>
                  <a:cubicBezTo>
                    <a:pt x="9775" y="1"/>
                    <a:pt x="9491" y="273"/>
                    <a:pt x="9299" y="729"/>
                  </a:cubicBezTo>
                  <a:cubicBezTo>
                    <a:pt x="9199" y="955"/>
                    <a:pt x="9098" y="1155"/>
                    <a:pt x="8998" y="1356"/>
                  </a:cubicBezTo>
                  <a:cubicBezTo>
                    <a:pt x="8712" y="1996"/>
                    <a:pt x="8618" y="2206"/>
                    <a:pt x="8267" y="2206"/>
                  </a:cubicBezTo>
                  <a:cubicBezTo>
                    <a:pt x="8096" y="2206"/>
                    <a:pt x="7864" y="2156"/>
                    <a:pt x="7519" y="2082"/>
                  </a:cubicBezTo>
                  <a:cubicBezTo>
                    <a:pt x="7322" y="2033"/>
                    <a:pt x="7132" y="2005"/>
                    <a:pt x="6951" y="2005"/>
                  </a:cubicBezTo>
                  <a:cubicBezTo>
                    <a:pt x="6490" y="2005"/>
                    <a:pt x="6089" y="2184"/>
                    <a:pt x="5765" y="2634"/>
                  </a:cubicBezTo>
                  <a:cubicBezTo>
                    <a:pt x="5439" y="3060"/>
                    <a:pt x="5088" y="3486"/>
                    <a:pt x="4888" y="3987"/>
                  </a:cubicBezTo>
                  <a:cubicBezTo>
                    <a:pt x="4136" y="5817"/>
                    <a:pt x="3108" y="7521"/>
                    <a:pt x="2507" y="9451"/>
                  </a:cubicBezTo>
                  <a:cubicBezTo>
                    <a:pt x="1981" y="11080"/>
                    <a:pt x="878" y="12483"/>
                    <a:pt x="301" y="14113"/>
                  </a:cubicBezTo>
                  <a:cubicBezTo>
                    <a:pt x="201" y="14438"/>
                    <a:pt x="1" y="14714"/>
                    <a:pt x="51" y="15065"/>
                  </a:cubicBezTo>
                  <a:lnTo>
                    <a:pt x="10076" y="15065"/>
                  </a:lnTo>
                  <a:cubicBezTo>
                    <a:pt x="10552" y="13461"/>
                    <a:pt x="11128" y="11857"/>
                    <a:pt x="11580" y="10228"/>
                  </a:cubicBezTo>
                  <a:cubicBezTo>
                    <a:pt x="12056" y="8473"/>
                    <a:pt x="12432" y="6694"/>
                    <a:pt x="12933" y="4940"/>
                  </a:cubicBezTo>
                  <a:cubicBezTo>
                    <a:pt x="13184" y="4062"/>
                    <a:pt x="13284" y="3110"/>
                    <a:pt x="13284" y="2183"/>
                  </a:cubicBezTo>
                  <a:cubicBezTo>
                    <a:pt x="13284" y="1567"/>
                    <a:pt x="12960" y="1221"/>
                    <a:pt x="12435" y="1221"/>
                  </a:cubicBezTo>
                  <a:cubicBezTo>
                    <a:pt x="12340" y="1221"/>
                    <a:pt x="12238" y="1232"/>
                    <a:pt x="12131" y="1255"/>
                  </a:cubicBezTo>
                  <a:cubicBezTo>
                    <a:pt x="11930" y="1305"/>
                    <a:pt x="11780" y="1431"/>
                    <a:pt x="11555" y="1531"/>
                  </a:cubicBezTo>
                  <a:cubicBezTo>
                    <a:pt x="11504" y="1280"/>
                    <a:pt x="11454" y="1030"/>
                    <a:pt x="11379" y="829"/>
                  </a:cubicBezTo>
                  <a:cubicBezTo>
                    <a:pt x="11179" y="403"/>
                    <a:pt x="10928" y="27"/>
                    <a:pt x="10352" y="2"/>
                  </a:cubicBezTo>
                  <a:cubicBezTo>
                    <a:pt x="10328" y="1"/>
                    <a:pt x="10306" y="1"/>
                    <a:pt x="10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5"/>
            <p:cNvSpPr/>
            <p:nvPr/>
          </p:nvSpPr>
          <p:spPr>
            <a:xfrm rot="-5400000">
              <a:off x="8616138" y="4578292"/>
              <a:ext cx="364798" cy="712352"/>
            </a:xfrm>
            <a:custGeom>
              <a:avLst/>
              <a:gdLst/>
              <a:ahLst/>
              <a:cxnLst/>
              <a:rect l="l" t="t" r="r" b="b"/>
              <a:pathLst>
                <a:path w="11254" h="21976" extrusionOk="0">
                  <a:moveTo>
                    <a:pt x="10380" y="1"/>
                  </a:moveTo>
                  <a:cubicBezTo>
                    <a:pt x="10088" y="1"/>
                    <a:pt x="9878" y="204"/>
                    <a:pt x="9699" y="422"/>
                  </a:cubicBezTo>
                  <a:cubicBezTo>
                    <a:pt x="9374" y="823"/>
                    <a:pt x="9123" y="1249"/>
                    <a:pt x="8973" y="1750"/>
                  </a:cubicBezTo>
                  <a:cubicBezTo>
                    <a:pt x="8797" y="2452"/>
                    <a:pt x="8421" y="3104"/>
                    <a:pt x="8095" y="3755"/>
                  </a:cubicBezTo>
                  <a:cubicBezTo>
                    <a:pt x="7694" y="4482"/>
                    <a:pt x="7293" y="5209"/>
                    <a:pt x="6917" y="5961"/>
                  </a:cubicBezTo>
                  <a:cubicBezTo>
                    <a:pt x="5865" y="8141"/>
                    <a:pt x="4862" y="10372"/>
                    <a:pt x="3885" y="12602"/>
                  </a:cubicBezTo>
                  <a:cubicBezTo>
                    <a:pt x="3384" y="13705"/>
                    <a:pt x="2832" y="14833"/>
                    <a:pt x="2356" y="15936"/>
                  </a:cubicBezTo>
                  <a:cubicBezTo>
                    <a:pt x="1855" y="17089"/>
                    <a:pt x="1429" y="18292"/>
                    <a:pt x="1003" y="19470"/>
                  </a:cubicBezTo>
                  <a:cubicBezTo>
                    <a:pt x="677" y="20322"/>
                    <a:pt x="326" y="21149"/>
                    <a:pt x="0" y="21976"/>
                  </a:cubicBezTo>
                  <a:lnTo>
                    <a:pt x="2607" y="21976"/>
                  </a:lnTo>
                  <a:cubicBezTo>
                    <a:pt x="2531" y="21550"/>
                    <a:pt x="2757" y="21199"/>
                    <a:pt x="2882" y="20823"/>
                  </a:cubicBezTo>
                  <a:cubicBezTo>
                    <a:pt x="4110" y="17515"/>
                    <a:pt x="5464" y="14257"/>
                    <a:pt x="6867" y="10998"/>
                  </a:cubicBezTo>
                  <a:cubicBezTo>
                    <a:pt x="8171" y="8041"/>
                    <a:pt x="9499" y="5084"/>
                    <a:pt x="10978" y="2201"/>
                  </a:cubicBezTo>
                  <a:cubicBezTo>
                    <a:pt x="11178" y="1800"/>
                    <a:pt x="11228" y="1399"/>
                    <a:pt x="11253" y="948"/>
                  </a:cubicBezTo>
                  <a:cubicBezTo>
                    <a:pt x="11253" y="472"/>
                    <a:pt x="11078" y="171"/>
                    <a:pt x="10627" y="46"/>
                  </a:cubicBezTo>
                  <a:cubicBezTo>
                    <a:pt x="10538" y="15"/>
                    <a:pt x="10456" y="1"/>
                    <a:pt x="10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15"/>
          <p:cNvSpPr/>
          <p:nvPr/>
        </p:nvSpPr>
        <p:spPr>
          <a:xfrm>
            <a:off x="-76200" y="-42325"/>
            <a:ext cx="508175" cy="631850"/>
          </a:xfrm>
          <a:custGeom>
            <a:avLst/>
            <a:gdLst/>
            <a:ahLst/>
            <a:cxnLst/>
            <a:rect l="l" t="t" r="r" b="b"/>
            <a:pathLst>
              <a:path w="20327" h="25274" extrusionOk="0">
                <a:moveTo>
                  <a:pt x="6642" y="1"/>
                </a:moveTo>
                <a:cubicBezTo>
                  <a:pt x="6240" y="1"/>
                  <a:pt x="5903" y="201"/>
                  <a:pt x="5715" y="610"/>
                </a:cubicBezTo>
                <a:cubicBezTo>
                  <a:pt x="5339" y="1437"/>
                  <a:pt x="4888" y="2214"/>
                  <a:pt x="4562" y="3041"/>
                </a:cubicBezTo>
                <a:cubicBezTo>
                  <a:pt x="3785" y="4921"/>
                  <a:pt x="3184" y="6876"/>
                  <a:pt x="2332" y="8730"/>
                </a:cubicBezTo>
                <a:cubicBezTo>
                  <a:pt x="1680" y="10209"/>
                  <a:pt x="953" y="11688"/>
                  <a:pt x="452" y="13242"/>
                </a:cubicBezTo>
                <a:cubicBezTo>
                  <a:pt x="352" y="13492"/>
                  <a:pt x="302" y="13743"/>
                  <a:pt x="1" y="13843"/>
                </a:cubicBezTo>
                <a:lnTo>
                  <a:pt x="1" y="25272"/>
                </a:lnTo>
                <a:cubicBezTo>
                  <a:pt x="16" y="25273"/>
                  <a:pt x="30" y="25273"/>
                  <a:pt x="44" y="25273"/>
                </a:cubicBezTo>
                <a:cubicBezTo>
                  <a:pt x="358" y="25273"/>
                  <a:pt x="431" y="25011"/>
                  <a:pt x="527" y="24771"/>
                </a:cubicBezTo>
                <a:cubicBezTo>
                  <a:pt x="1630" y="22239"/>
                  <a:pt x="3084" y="19883"/>
                  <a:pt x="4412" y="17452"/>
                </a:cubicBezTo>
                <a:cubicBezTo>
                  <a:pt x="4813" y="16750"/>
                  <a:pt x="5389" y="16174"/>
                  <a:pt x="5715" y="15497"/>
                </a:cubicBezTo>
                <a:cubicBezTo>
                  <a:pt x="6267" y="14395"/>
                  <a:pt x="7069" y="13517"/>
                  <a:pt x="7745" y="12540"/>
                </a:cubicBezTo>
                <a:cubicBezTo>
                  <a:pt x="7830" y="12414"/>
                  <a:pt x="7878" y="12216"/>
                  <a:pt x="8056" y="12216"/>
                </a:cubicBezTo>
                <a:cubicBezTo>
                  <a:pt x="8089" y="12216"/>
                  <a:pt x="8128" y="12223"/>
                  <a:pt x="8171" y="12239"/>
                </a:cubicBezTo>
                <a:cubicBezTo>
                  <a:pt x="8171" y="12465"/>
                  <a:pt x="8222" y="12690"/>
                  <a:pt x="8171" y="12916"/>
                </a:cubicBezTo>
                <a:cubicBezTo>
                  <a:pt x="7570" y="15222"/>
                  <a:pt x="6668" y="17402"/>
                  <a:pt x="5615" y="19507"/>
                </a:cubicBezTo>
                <a:cubicBezTo>
                  <a:pt x="5214" y="20259"/>
                  <a:pt x="4963" y="21036"/>
                  <a:pt x="4838" y="21863"/>
                </a:cubicBezTo>
                <a:cubicBezTo>
                  <a:pt x="4713" y="22791"/>
                  <a:pt x="4988" y="23317"/>
                  <a:pt x="5790" y="23643"/>
                </a:cubicBezTo>
                <a:cubicBezTo>
                  <a:pt x="6176" y="23812"/>
                  <a:pt x="6547" y="23903"/>
                  <a:pt x="6891" y="23903"/>
                </a:cubicBezTo>
                <a:cubicBezTo>
                  <a:pt x="7620" y="23903"/>
                  <a:pt x="8231" y="23493"/>
                  <a:pt x="8623" y="22540"/>
                </a:cubicBezTo>
                <a:cubicBezTo>
                  <a:pt x="9174" y="21162"/>
                  <a:pt x="9951" y="19933"/>
                  <a:pt x="10678" y="18680"/>
                </a:cubicBezTo>
                <a:cubicBezTo>
                  <a:pt x="11104" y="17928"/>
                  <a:pt x="11555" y="17202"/>
                  <a:pt x="11981" y="16450"/>
                </a:cubicBezTo>
                <a:cubicBezTo>
                  <a:pt x="12608" y="15322"/>
                  <a:pt x="13234" y="14169"/>
                  <a:pt x="14111" y="13217"/>
                </a:cubicBezTo>
                <a:cubicBezTo>
                  <a:pt x="14512" y="12816"/>
                  <a:pt x="14913" y="12390"/>
                  <a:pt x="15089" y="11838"/>
                </a:cubicBezTo>
                <a:cubicBezTo>
                  <a:pt x="15239" y="11337"/>
                  <a:pt x="15540" y="10936"/>
                  <a:pt x="15916" y="10610"/>
                </a:cubicBezTo>
                <a:cubicBezTo>
                  <a:pt x="16492" y="10084"/>
                  <a:pt x="16943" y="9482"/>
                  <a:pt x="17395" y="8856"/>
                </a:cubicBezTo>
                <a:cubicBezTo>
                  <a:pt x="17595" y="8605"/>
                  <a:pt x="17846" y="8380"/>
                  <a:pt x="18096" y="8179"/>
                </a:cubicBezTo>
                <a:cubicBezTo>
                  <a:pt x="18773" y="7578"/>
                  <a:pt x="19400" y="6926"/>
                  <a:pt x="20026" y="6274"/>
                </a:cubicBezTo>
                <a:cubicBezTo>
                  <a:pt x="20277" y="6024"/>
                  <a:pt x="20327" y="5673"/>
                  <a:pt x="20176" y="5347"/>
                </a:cubicBezTo>
                <a:cubicBezTo>
                  <a:pt x="20048" y="5072"/>
                  <a:pt x="19825" y="4998"/>
                  <a:pt x="19587" y="4998"/>
                </a:cubicBezTo>
                <a:cubicBezTo>
                  <a:pt x="19500" y="4998"/>
                  <a:pt x="19412" y="5008"/>
                  <a:pt x="19324" y="5021"/>
                </a:cubicBezTo>
                <a:cubicBezTo>
                  <a:pt x="18973" y="5071"/>
                  <a:pt x="18673" y="5197"/>
                  <a:pt x="18397" y="5372"/>
                </a:cubicBezTo>
                <a:cubicBezTo>
                  <a:pt x="17169" y="6224"/>
                  <a:pt x="15790" y="6851"/>
                  <a:pt x="14663" y="7853"/>
                </a:cubicBezTo>
                <a:cubicBezTo>
                  <a:pt x="14613" y="7903"/>
                  <a:pt x="14562" y="7979"/>
                  <a:pt x="14562" y="7979"/>
                </a:cubicBezTo>
                <a:cubicBezTo>
                  <a:pt x="14437" y="7878"/>
                  <a:pt x="14512" y="7828"/>
                  <a:pt x="14587" y="7778"/>
                </a:cubicBezTo>
                <a:cubicBezTo>
                  <a:pt x="14613" y="7452"/>
                  <a:pt x="14613" y="7126"/>
                  <a:pt x="14688" y="6801"/>
                </a:cubicBezTo>
                <a:cubicBezTo>
                  <a:pt x="14888" y="5848"/>
                  <a:pt x="14838" y="4871"/>
                  <a:pt x="14838" y="3893"/>
                </a:cubicBezTo>
                <a:cubicBezTo>
                  <a:pt x="14838" y="3342"/>
                  <a:pt x="14638" y="2841"/>
                  <a:pt x="14111" y="2565"/>
                </a:cubicBezTo>
                <a:cubicBezTo>
                  <a:pt x="13268" y="2102"/>
                  <a:pt x="12520" y="1807"/>
                  <a:pt x="11804" y="1807"/>
                </a:cubicBezTo>
                <a:cubicBezTo>
                  <a:pt x="11009" y="1807"/>
                  <a:pt x="10254" y="2170"/>
                  <a:pt x="9450" y="3066"/>
                </a:cubicBezTo>
                <a:cubicBezTo>
                  <a:pt x="9274" y="3242"/>
                  <a:pt x="9074" y="3442"/>
                  <a:pt x="8898" y="3643"/>
                </a:cubicBezTo>
                <a:cubicBezTo>
                  <a:pt x="8422" y="4244"/>
                  <a:pt x="7770" y="4595"/>
                  <a:pt x="6993" y="4971"/>
                </a:cubicBezTo>
                <a:cubicBezTo>
                  <a:pt x="7194" y="3693"/>
                  <a:pt x="7394" y="2515"/>
                  <a:pt x="7745" y="1362"/>
                </a:cubicBezTo>
                <a:cubicBezTo>
                  <a:pt x="7971" y="660"/>
                  <a:pt x="7795" y="359"/>
                  <a:pt x="7244" y="134"/>
                </a:cubicBezTo>
                <a:cubicBezTo>
                  <a:pt x="7035" y="46"/>
                  <a:pt x="6832" y="1"/>
                  <a:pt x="66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5"/>
          <p:cNvSpPr/>
          <p:nvPr/>
        </p:nvSpPr>
        <p:spPr>
          <a:xfrm>
            <a:off x="314175" y="168875"/>
            <a:ext cx="191700" cy="150475"/>
          </a:xfrm>
          <a:custGeom>
            <a:avLst/>
            <a:gdLst/>
            <a:ahLst/>
            <a:cxnLst/>
            <a:rect l="l" t="t" r="r" b="b"/>
            <a:pathLst>
              <a:path w="7668" h="6019" extrusionOk="0">
                <a:moveTo>
                  <a:pt x="6956" y="0"/>
                </a:moveTo>
                <a:cubicBezTo>
                  <a:pt x="6912" y="0"/>
                  <a:pt x="6866" y="3"/>
                  <a:pt x="6817" y="7"/>
                </a:cubicBezTo>
                <a:cubicBezTo>
                  <a:pt x="5965" y="82"/>
                  <a:pt x="5163" y="408"/>
                  <a:pt x="4511" y="909"/>
                </a:cubicBezTo>
                <a:cubicBezTo>
                  <a:pt x="3484" y="1761"/>
                  <a:pt x="2231" y="2287"/>
                  <a:pt x="1303" y="3265"/>
                </a:cubicBezTo>
                <a:cubicBezTo>
                  <a:pt x="802" y="3741"/>
                  <a:pt x="451" y="4292"/>
                  <a:pt x="201" y="4894"/>
                </a:cubicBezTo>
                <a:cubicBezTo>
                  <a:pt x="0" y="5370"/>
                  <a:pt x="251" y="5846"/>
                  <a:pt x="752" y="5972"/>
                </a:cubicBezTo>
                <a:cubicBezTo>
                  <a:pt x="873" y="6002"/>
                  <a:pt x="988" y="6019"/>
                  <a:pt x="1097" y="6019"/>
                </a:cubicBezTo>
                <a:cubicBezTo>
                  <a:pt x="1348" y="6019"/>
                  <a:pt x="1570" y="5931"/>
                  <a:pt x="1780" y="5721"/>
                </a:cubicBezTo>
                <a:cubicBezTo>
                  <a:pt x="2206" y="5245"/>
                  <a:pt x="2682" y="4819"/>
                  <a:pt x="3183" y="4443"/>
                </a:cubicBezTo>
                <a:cubicBezTo>
                  <a:pt x="4511" y="3490"/>
                  <a:pt x="5815" y="2488"/>
                  <a:pt x="7118" y="1510"/>
                </a:cubicBezTo>
                <a:cubicBezTo>
                  <a:pt x="7369" y="1310"/>
                  <a:pt x="7644" y="1109"/>
                  <a:pt x="7644" y="708"/>
                </a:cubicBezTo>
                <a:cubicBezTo>
                  <a:pt x="7667" y="249"/>
                  <a:pt x="7438" y="0"/>
                  <a:pt x="69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5"/>
          <p:cNvSpPr/>
          <p:nvPr/>
        </p:nvSpPr>
        <p:spPr>
          <a:xfrm>
            <a:off x="645375" y="339925"/>
            <a:ext cx="360925" cy="363275"/>
          </a:xfrm>
          <a:custGeom>
            <a:avLst/>
            <a:gdLst/>
            <a:ahLst/>
            <a:cxnLst/>
            <a:rect l="l" t="t" r="r" b="b"/>
            <a:pathLst>
              <a:path w="14437" h="14531" extrusionOk="0">
                <a:moveTo>
                  <a:pt x="7695" y="4724"/>
                </a:moveTo>
                <a:cubicBezTo>
                  <a:pt x="9174" y="4724"/>
                  <a:pt x="10001" y="5602"/>
                  <a:pt x="10753" y="6554"/>
                </a:cubicBezTo>
                <a:cubicBezTo>
                  <a:pt x="11028" y="6930"/>
                  <a:pt x="10953" y="7381"/>
                  <a:pt x="10652" y="7782"/>
                </a:cubicBezTo>
                <a:cubicBezTo>
                  <a:pt x="9951" y="8760"/>
                  <a:pt x="9023" y="9436"/>
                  <a:pt x="7820" y="9687"/>
                </a:cubicBezTo>
                <a:cubicBezTo>
                  <a:pt x="7722" y="9707"/>
                  <a:pt x="7615" y="9716"/>
                  <a:pt x="7502" y="9716"/>
                </a:cubicBezTo>
                <a:cubicBezTo>
                  <a:pt x="6484" y="9716"/>
                  <a:pt x="4938" y="8952"/>
                  <a:pt x="4487" y="8208"/>
                </a:cubicBezTo>
                <a:cubicBezTo>
                  <a:pt x="4362" y="7958"/>
                  <a:pt x="4311" y="7707"/>
                  <a:pt x="4336" y="7431"/>
                </a:cubicBezTo>
                <a:cubicBezTo>
                  <a:pt x="4487" y="6003"/>
                  <a:pt x="5389" y="5025"/>
                  <a:pt x="6818" y="4825"/>
                </a:cubicBezTo>
                <a:cubicBezTo>
                  <a:pt x="7144" y="4775"/>
                  <a:pt x="7469" y="4749"/>
                  <a:pt x="7695" y="4724"/>
                </a:cubicBezTo>
                <a:close/>
                <a:moveTo>
                  <a:pt x="7923" y="1"/>
                </a:moveTo>
                <a:cubicBezTo>
                  <a:pt x="7695" y="1"/>
                  <a:pt x="7460" y="21"/>
                  <a:pt x="7219" y="63"/>
                </a:cubicBezTo>
                <a:cubicBezTo>
                  <a:pt x="7152" y="71"/>
                  <a:pt x="7085" y="74"/>
                  <a:pt x="7018" y="74"/>
                </a:cubicBezTo>
                <a:cubicBezTo>
                  <a:pt x="6885" y="74"/>
                  <a:pt x="6751" y="63"/>
                  <a:pt x="6617" y="63"/>
                </a:cubicBezTo>
                <a:cubicBezTo>
                  <a:pt x="6469" y="47"/>
                  <a:pt x="6322" y="39"/>
                  <a:pt x="6176" y="39"/>
                </a:cubicBezTo>
                <a:cubicBezTo>
                  <a:pt x="4976" y="39"/>
                  <a:pt x="3900" y="570"/>
                  <a:pt x="2983" y="1241"/>
                </a:cubicBezTo>
                <a:cubicBezTo>
                  <a:pt x="1053" y="2694"/>
                  <a:pt x="51" y="4724"/>
                  <a:pt x="26" y="7181"/>
                </a:cubicBezTo>
                <a:cubicBezTo>
                  <a:pt x="1" y="9461"/>
                  <a:pt x="953" y="11341"/>
                  <a:pt x="2657" y="12845"/>
                </a:cubicBezTo>
                <a:cubicBezTo>
                  <a:pt x="2808" y="12845"/>
                  <a:pt x="2958" y="12920"/>
                  <a:pt x="3058" y="13045"/>
                </a:cubicBezTo>
                <a:cubicBezTo>
                  <a:pt x="3209" y="13120"/>
                  <a:pt x="3384" y="13171"/>
                  <a:pt x="3509" y="13271"/>
                </a:cubicBezTo>
                <a:cubicBezTo>
                  <a:pt x="4678" y="14132"/>
                  <a:pt x="5904" y="14531"/>
                  <a:pt x="7186" y="14531"/>
                </a:cubicBezTo>
                <a:cubicBezTo>
                  <a:pt x="7993" y="14531"/>
                  <a:pt x="8823" y="14373"/>
                  <a:pt x="9675" y="14073"/>
                </a:cubicBezTo>
                <a:cubicBezTo>
                  <a:pt x="10176" y="13597"/>
                  <a:pt x="10778" y="13196"/>
                  <a:pt x="11204" y="12644"/>
                </a:cubicBezTo>
                <a:cubicBezTo>
                  <a:pt x="11454" y="12293"/>
                  <a:pt x="11680" y="11917"/>
                  <a:pt x="11981" y="11592"/>
                </a:cubicBezTo>
                <a:cubicBezTo>
                  <a:pt x="12707" y="10765"/>
                  <a:pt x="13334" y="9862"/>
                  <a:pt x="13710" y="8810"/>
                </a:cubicBezTo>
                <a:cubicBezTo>
                  <a:pt x="14286" y="7130"/>
                  <a:pt x="14437" y="5476"/>
                  <a:pt x="13459" y="3822"/>
                </a:cubicBezTo>
                <a:cubicBezTo>
                  <a:pt x="12858" y="2845"/>
                  <a:pt x="12106" y="2093"/>
                  <a:pt x="11254" y="1416"/>
                </a:cubicBezTo>
                <a:cubicBezTo>
                  <a:pt x="10256" y="610"/>
                  <a:pt x="9187" y="1"/>
                  <a:pt x="79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2" name="Google Shape;482;p15"/>
          <p:cNvGrpSpPr/>
          <p:nvPr/>
        </p:nvGrpSpPr>
        <p:grpSpPr>
          <a:xfrm>
            <a:off x="0" y="653433"/>
            <a:ext cx="1392900" cy="1463400"/>
            <a:chOff x="0" y="653433"/>
            <a:chExt cx="1392900" cy="1463400"/>
          </a:xfrm>
        </p:grpSpPr>
        <p:sp>
          <p:nvSpPr>
            <p:cNvPr id="483" name="Google Shape;483;p15"/>
            <p:cNvSpPr/>
            <p:nvPr/>
          </p:nvSpPr>
          <p:spPr>
            <a:xfrm>
              <a:off x="930475" y="1107833"/>
              <a:ext cx="100900" cy="78200"/>
            </a:xfrm>
            <a:custGeom>
              <a:avLst/>
              <a:gdLst/>
              <a:ahLst/>
              <a:cxnLst/>
              <a:rect l="l" t="t" r="r" b="b"/>
              <a:pathLst>
                <a:path w="4036" h="3128" extrusionOk="0">
                  <a:moveTo>
                    <a:pt x="2242" y="1"/>
                  </a:moveTo>
                  <a:cubicBezTo>
                    <a:pt x="1456" y="1"/>
                    <a:pt x="470" y="623"/>
                    <a:pt x="301" y="1298"/>
                  </a:cubicBezTo>
                  <a:cubicBezTo>
                    <a:pt x="0" y="2401"/>
                    <a:pt x="552" y="3128"/>
                    <a:pt x="1604" y="3128"/>
                  </a:cubicBezTo>
                  <a:cubicBezTo>
                    <a:pt x="2231" y="3128"/>
                    <a:pt x="2782" y="2852"/>
                    <a:pt x="3208" y="2426"/>
                  </a:cubicBezTo>
                  <a:cubicBezTo>
                    <a:pt x="4035" y="1674"/>
                    <a:pt x="3735" y="446"/>
                    <a:pt x="2657" y="70"/>
                  </a:cubicBezTo>
                  <a:cubicBezTo>
                    <a:pt x="2530" y="22"/>
                    <a:pt x="2390" y="1"/>
                    <a:pt x="2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1163550" y="1040308"/>
              <a:ext cx="82100" cy="70400"/>
            </a:xfrm>
            <a:custGeom>
              <a:avLst/>
              <a:gdLst/>
              <a:ahLst/>
              <a:cxnLst/>
              <a:rect l="l" t="t" r="r" b="b"/>
              <a:pathLst>
                <a:path w="3284" h="2816" extrusionOk="0">
                  <a:moveTo>
                    <a:pt x="1821" y="0"/>
                  </a:moveTo>
                  <a:cubicBezTo>
                    <a:pt x="1214" y="0"/>
                    <a:pt x="453" y="415"/>
                    <a:pt x="226" y="891"/>
                  </a:cubicBezTo>
                  <a:cubicBezTo>
                    <a:pt x="1" y="1393"/>
                    <a:pt x="201" y="2195"/>
                    <a:pt x="627" y="2520"/>
                  </a:cubicBezTo>
                  <a:cubicBezTo>
                    <a:pt x="883" y="2715"/>
                    <a:pt x="1221" y="2815"/>
                    <a:pt x="1564" y="2815"/>
                  </a:cubicBezTo>
                  <a:cubicBezTo>
                    <a:pt x="1928" y="2815"/>
                    <a:pt x="2298" y="2702"/>
                    <a:pt x="2582" y="2470"/>
                  </a:cubicBezTo>
                  <a:cubicBezTo>
                    <a:pt x="2858" y="2270"/>
                    <a:pt x="3058" y="1994"/>
                    <a:pt x="3284" y="1768"/>
                  </a:cubicBezTo>
                  <a:cubicBezTo>
                    <a:pt x="3284" y="1267"/>
                    <a:pt x="3158" y="841"/>
                    <a:pt x="2958" y="390"/>
                  </a:cubicBezTo>
                  <a:cubicBezTo>
                    <a:pt x="2883" y="340"/>
                    <a:pt x="2833" y="265"/>
                    <a:pt x="2783" y="189"/>
                  </a:cubicBezTo>
                  <a:cubicBezTo>
                    <a:pt x="2507" y="189"/>
                    <a:pt x="2256" y="64"/>
                    <a:pt x="2006" y="14"/>
                  </a:cubicBezTo>
                  <a:cubicBezTo>
                    <a:pt x="1946" y="5"/>
                    <a:pt x="1884" y="0"/>
                    <a:pt x="1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1091575" y="830508"/>
              <a:ext cx="65100" cy="62450"/>
            </a:xfrm>
            <a:custGeom>
              <a:avLst/>
              <a:gdLst/>
              <a:ahLst/>
              <a:cxnLst/>
              <a:rect l="l" t="t" r="r" b="b"/>
              <a:pathLst>
                <a:path w="2604" h="2498" extrusionOk="0">
                  <a:moveTo>
                    <a:pt x="1398" y="0"/>
                  </a:moveTo>
                  <a:cubicBezTo>
                    <a:pt x="1128" y="0"/>
                    <a:pt x="838" y="119"/>
                    <a:pt x="549" y="361"/>
                  </a:cubicBezTo>
                  <a:cubicBezTo>
                    <a:pt x="423" y="486"/>
                    <a:pt x="323" y="612"/>
                    <a:pt x="223" y="762"/>
                  </a:cubicBezTo>
                  <a:cubicBezTo>
                    <a:pt x="148" y="962"/>
                    <a:pt x="47" y="1188"/>
                    <a:pt x="22" y="1414"/>
                  </a:cubicBezTo>
                  <a:cubicBezTo>
                    <a:pt x="1" y="2104"/>
                    <a:pt x="351" y="2497"/>
                    <a:pt x="960" y="2497"/>
                  </a:cubicBezTo>
                  <a:cubicBezTo>
                    <a:pt x="1059" y="2497"/>
                    <a:pt x="1164" y="2487"/>
                    <a:pt x="1276" y="2466"/>
                  </a:cubicBezTo>
                  <a:cubicBezTo>
                    <a:pt x="1401" y="2441"/>
                    <a:pt x="1551" y="2416"/>
                    <a:pt x="1677" y="2391"/>
                  </a:cubicBezTo>
                  <a:cubicBezTo>
                    <a:pt x="1727" y="2241"/>
                    <a:pt x="1877" y="2241"/>
                    <a:pt x="1977" y="2165"/>
                  </a:cubicBezTo>
                  <a:cubicBezTo>
                    <a:pt x="2529" y="1739"/>
                    <a:pt x="2604" y="987"/>
                    <a:pt x="2178" y="411"/>
                  </a:cubicBezTo>
                  <a:cubicBezTo>
                    <a:pt x="1957" y="138"/>
                    <a:pt x="1689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1176700" y="898408"/>
              <a:ext cx="65150" cy="58325"/>
            </a:xfrm>
            <a:custGeom>
              <a:avLst/>
              <a:gdLst/>
              <a:ahLst/>
              <a:cxnLst/>
              <a:rect l="l" t="t" r="r" b="b"/>
              <a:pathLst>
                <a:path w="2606" h="2333" extrusionOk="0">
                  <a:moveTo>
                    <a:pt x="1580" y="1"/>
                  </a:moveTo>
                  <a:cubicBezTo>
                    <a:pt x="552" y="1"/>
                    <a:pt x="1" y="703"/>
                    <a:pt x="101" y="1855"/>
                  </a:cubicBezTo>
                  <a:cubicBezTo>
                    <a:pt x="251" y="1931"/>
                    <a:pt x="352" y="2031"/>
                    <a:pt x="427" y="2181"/>
                  </a:cubicBezTo>
                  <a:cubicBezTo>
                    <a:pt x="652" y="2231"/>
                    <a:pt x="878" y="2307"/>
                    <a:pt x="1104" y="2332"/>
                  </a:cubicBezTo>
                  <a:cubicBezTo>
                    <a:pt x="1122" y="2332"/>
                    <a:pt x="1139" y="2332"/>
                    <a:pt x="1157" y="2332"/>
                  </a:cubicBezTo>
                  <a:cubicBezTo>
                    <a:pt x="2053" y="2332"/>
                    <a:pt x="2605" y="1712"/>
                    <a:pt x="2507" y="803"/>
                  </a:cubicBezTo>
                  <a:cubicBezTo>
                    <a:pt x="2432" y="226"/>
                    <a:pt x="2156" y="1"/>
                    <a:pt x="15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0" y="653433"/>
              <a:ext cx="1392900" cy="1463400"/>
            </a:xfrm>
            <a:custGeom>
              <a:avLst/>
              <a:gdLst/>
              <a:ahLst/>
              <a:cxnLst/>
              <a:rect l="l" t="t" r="r" b="b"/>
              <a:pathLst>
                <a:path w="55716" h="58536" extrusionOk="0">
                  <a:moveTo>
                    <a:pt x="35060" y="7878"/>
                  </a:moveTo>
                  <a:cubicBezTo>
                    <a:pt x="35605" y="7878"/>
                    <a:pt x="36118" y="8017"/>
                    <a:pt x="36643" y="8296"/>
                  </a:cubicBezTo>
                  <a:cubicBezTo>
                    <a:pt x="37545" y="8772"/>
                    <a:pt x="38197" y="9449"/>
                    <a:pt x="38598" y="10326"/>
                  </a:cubicBezTo>
                  <a:cubicBezTo>
                    <a:pt x="38923" y="11028"/>
                    <a:pt x="38698" y="12181"/>
                    <a:pt x="38121" y="12732"/>
                  </a:cubicBezTo>
                  <a:cubicBezTo>
                    <a:pt x="37507" y="13329"/>
                    <a:pt x="36800" y="13648"/>
                    <a:pt x="36039" y="13648"/>
                  </a:cubicBezTo>
                  <a:cubicBezTo>
                    <a:pt x="35683" y="13648"/>
                    <a:pt x="35314" y="13578"/>
                    <a:pt x="34938" y="13434"/>
                  </a:cubicBezTo>
                  <a:cubicBezTo>
                    <a:pt x="33535" y="12908"/>
                    <a:pt x="32307" y="11805"/>
                    <a:pt x="32457" y="10101"/>
                  </a:cubicBezTo>
                  <a:cubicBezTo>
                    <a:pt x="32457" y="8697"/>
                    <a:pt x="32808" y="8346"/>
                    <a:pt x="34162" y="7995"/>
                  </a:cubicBezTo>
                  <a:cubicBezTo>
                    <a:pt x="34474" y="7917"/>
                    <a:pt x="34771" y="7878"/>
                    <a:pt x="35060" y="7878"/>
                  </a:cubicBezTo>
                  <a:close/>
                  <a:moveTo>
                    <a:pt x="43199" y="12656"/>
                  </a:moveTo>
                  <a:cubicBezTo>
                    <a:pt x="43738" y="12656"/>
                    <a:pt x="44287" y="13145"/>
                    <a:pt x="44312" y="13634"/>
                  </a:cubicBezTo>
                  <a:cubicBezTo>
                    <a:pt x="44337" y="14311"/>
                    <a:pt x="43710" y="14888"/>
                    <a:pt x="42934" y="14888"/>
                  </a:cubicBezTo>
                  <a:cubicBezTo>
                    <a:pt x="42910" y="14888"/>
                    <a:pt x="42887" y="14889"/>
                    <a:pt x="42864" y="14889"/>
                  </a:cubicBezTo>
                  <a:cubicBezTo>
                    <a:pt x="42207" y="14889"/>
                    <a:pt x="41856" y="14539"/>
                    <a:pt x="41856" y="13885"/>
                  </a:cubicBezTo>
                  <a:cubicBezTo>
                    <a:pt x="41881" y="13183"/>
                    <a:pt x="42407" y="12657"/>
                    <a:pt x="43159" y="12657"/>
                  </a:cubicBezTo>
                  <a:cubicBezTo>
                    <a:pt x="43172" y="12656"/>
                    <a:pt x="43186" y="12656"/>
                    <a:pt x="43199" y="12656"/>
                  </a:cubicBezTo>
                  <a:close/>
                  <a:moveTo>
                    <a:pt x="44110" y="17067"/>
                  </a:moveTo>
                  <a:cubicBezTo>
                    <a:pt x="44119" y="17067"/>
                    <a:pt x="44128" y="17068"/>
                    <a:pt x="44137" y="17068"/>
                  </a:cubicBezTo>
                  <a:cubicBezTo>
                    <a:pt x="44688" y="17093"/>
                    <a:pt x="45139" y="17720"/>
                    <a:pt x="45139" y="18446"/>
                  </a:cubicBezTo>
                  <a:cubicBezTo>
                    <a:pt x="45139" y="19274"/>
                    <a:pt x="44788" y="19649"/>
                    <a:pt x="44036" y="19675"/>
                  </a:cubicBezTo>
                  <a:cubicBezTo>
                    <a:pt x="44019" y="19675"/>
                    <a:pt x="44002" y="19675"/>
                    <a:pt x="43984" y="19675"/>
                  </a:cubicBezTo>
                  <a:cubicBezTo>
                    <a:pt x="43179" y="19675"/>
                    <a:pt x="42483" y="19109"/>
                    <a:pt x="42507" y="18472"/>
                  </a:cubicBezTo>
                  <a:cubicBezTo>
                    <a:pt x="42507" y="17903"/>
                    <a:pt x="43506" y="17067"/>
                    <a:pt x="44110" y="17067"/>
                  </a:cubicBezTo>
                  <a:close/>
                  <a:moveTo>
                    <a:pt x="26149" y="15310"/>
                  </a:moveTo>
                  <a:cubicBezTo>
                    <a:pt x="26632" y="15310"/>
                    <a:pt x="27134" y="15493"/>
                    <a:pt x="27520" y="15940"/>
                  </a:cubicBezTo>
                  <a:cubicBezTo>
                    <a:pt x="28497" y="17143"/>
                    <a:pt x="28222" y="18822"/>
                    <a:pt x="26868" y="19675"/>
                  </a:cubicBezTo>
                  <a:cubicBezTo>
                    <a:pt x="26618" y="19825"/>
                    <a:pt x="26342" y="19950"/>
                    <a:pt x="26066" y="20050"/>
                  </a:cubicBezTo>
                  <a:cubicBezTo>
                    <a:pt x="25859" y="20127"/>
                    <a:pt x="25647" y="20162"/>
                    <a:pt x="25438" y="20162"/>
                  </a:cubicBezTo>
                  <a:cubicBezTo>
                    <a:pt x="24411" y="20162"/>
                    <a:pt x="23455" y="19304"/>
                    <a:pt x="23435" y="18221"/>
                  </a:cubicBezTo>
                  <a:cubicBezTo>
                    <a:pt x="23410" y="17168"/>
                    <a:pt x="24512" y="15564"/>
                    <a:pt x="25816" y="15339"/>
                  </a:cubicBezTo>
                  <a:cubicBezTo>
                    <a:pt x="25925" y="15320"/>
                    <a:pt x="26036" y="15310"/>
                    <a:pt x="26149" y="15310"/>
                  </a:cubicBezTo>
                  <a:close/>
                  <a:moveTo>
                    <a:pt x="39461" y="18177"/>
                  </a:moveTo>
                  <a:cubicBezTo>
                    <a:pt x="39609" y="18177"/>
                    <a:pt x="39749" y="18198"/>
                    <a:pt x="39876" y="18246"/>
                  </a:cubicBezTo>
                  <a:cubicBezTo>
                    <a:pt x="40954" y="18622"/>
                    <a:pt x="41254" y="19850"/>
                    <a:pt x="40427" y="20602"/>
                  </a:cubicBezTo>
                  <a:cubicBezTo>
                    <a:pt x="40001" y="21028"/>
                    <a:pt x="39450" y="21304"/>
                    <a:pt x="38823" y="21304"/>
                  </a:cubicBezTo>
                  <a:cubicBezTo>
                    <a:pt x="37771" y="21304"/>
                    <a:pt x="37219" y="20577"/>
                    <a:pt x="37520" y="19474"/>
                  </a:cubicBezTo>
                  <a:cubicBezTo>
                    <a:pt x="37689" y="18799"/>
                    <a:pt x="38675" y="18177"/>
                    <a:pt x="39461" y="18177"/>
                  </a:cubicBezTo>
                  <a:close/>
                  <a:moveTo>
                    <a:pt x="9950" y="21477"/>
                  </a:moveTo>
                  <a:cubicBezTo>
                    <a:pt x="9975" y="21477"/>
                    <a:pt x="10001" y="21478"/>
                    <a:pt x="10026" y="21479"/>
                  </a:cubicBezTo>
                  <a:cubicBezTo>
                    <a:pt x="11179" y="21529"/>
                    <a:pt x="12257" y="22507"/>
                    <a:pt x="12207" y="23534"/>
                  </a:cubicBezTo>
                  <a:cubicBezTo>
                    <a:pt x="12182" y="24331"/>
                    <a:pt x="11018" y="25268"/>
                    <a:pt x="10059" y="25268"/>
                  </a:cubicBezTo>
                  <a:cubicBezTo>
                    <a:pt x="10023" y="25268"/>
                    <a:pt x="9987" y="25266"/>
                    <a:pt x="9951" y="25264"/>
                  </a:cubicBezTo>
                  <a:cubicBezTo>
                    <a:pt x="8798" y="25213"/>
                    <a:pt x="8272" y="24161"/>
                    <a:pt x="8222" y="23208"/>
                  </a:cubicBezTo>
                  <a:cubicBezTo>
                    <a:pt x="8173" y="22307"/>
                    <a:pt x="9071" y="21477"/>
                    <a:pt x="9950" y="21477"/>
                  </a:cubicBezTo>
                  <a:close/>
                  <a:moveTo>
                    <a:pt x="17827" y="25668"/>
                  </a:moveTo>
                  <a:cubicBezTo>
                    <a:pt x="18007" y="25668"/>
                    <a:pt x="18196" y="25706"/>
                    <a:pt x="18397" y="25790"/>
                  </a:cubicBezTo>
                  <a:cubicBezTo>
                    <a:pt x="19149" y="26091"/>
                    <a:pt x="19500" y="26767"/>
                    <a:pt x="19625" y="27494"/>
                  </a:cubicBezTo>
                  <a:cubicBezTo>
                    <a:pt x="19876" y="29098"/>
                    <a:pt x="18898" y="30527"/>
                    <a:pt x="17595" y="31178"/>
                  </a:cubicBezTo>
                  <a:cubicBezTo>
                    <a:pt x="17336" y="31314"/>
                    <a:pt x="17069" y="31377"/>
                    <a:pt x="16812" y="31377"/>
                  </a:cubicBezTo>
                  <a:cubicBezTo>
                    <a:pt x="16026" y="31377"/>
                    <a:pt x="15334" y="30788"/>
                    <a:pt x="15239" y="29900"/>
                  </a:cubicBezTo>
                  <a:cubicBezTo>
                    <a:pt x="15214" y="29675"/>
                    <a:pt x="15239" y="29424"/>
                    <a:pt x="15239" y="29173"/>
                  </a:cubicBezTo>
                  <a:cubicBezTo>
                    <a:pt x="15139" y="28046"/>
                    <a:pt x="15590" y="27143"/>
                    <a:pt x="16417" y="26366"/>
                  </a:cubicBezTo>
                  <a:cubicBezTo>
                    <a:pt x="16863" y="25976"/>
                    <a:pt x="17309" y="25668"/>
                    <a:pt x="17827" y="25668"/>
                  </a:cubicBezTo>
                  <a:close/>
                  <a:moveTo>
                    <a:pt x="33038" y="30891"/>
                  </a:moveTo>
                  <a:cubicBezTo>
                    <a:pt x="33133" y="30891"/>
                    <a:pt x="33232" y="30895"/>
                    <a:pt x="33334" y="30903"/>
                  </a:cubicBezTo>
                  <a:cubicBezTo>
                    <a:pt x="34638" y="30903"/>
                    <a:pt x="35490" y="31905"/>
                    <a:pt x="35490" y="33434"/>
                  </a:cubicBezTo>
                  <a:cubicBezTo>
                    <a:pt x="35490" y="34311"/>
                    <a:pt x="34437" y="35289"/>
                    <a:pt x="33510" y="35314"/>
                  </a:cubicBezTo>
                  <a:cubicBezTo>
                    <a:pt x="33497" y="35314"/>
                    <a:pt x="33484" y="35314"/>
                    <a:pt x="33471" y="35314"/>
                  </a:cubicBezTo>
                  <a:cubicBezTo>
                    <a:pt x="32233" y="35314"/>
                    <a:pt x="31103" y="34122"/>
                    <a:pt x="31054" y="32833"/>
                  </a:cubicBezTo>
                  <a:cubicBezTo>
                    <a:pt x="31007" y="31730"/>
                    <a:pt x="31641" y="30891"/>
                    <a:pt x="33038" y="30891"/>
                  </a:cubicBezTo>
                  <a:close/>
                  <a:moveTo>
                    <a:pt x="42534" y="36510"/>
                  </a:moveTo>
                  <a:cubicBezTo>
                    <a:pt x="43039" y="36510"/>
                    <a:pt x="43562" y="36659"/>
                    <a:pt x="44011" y="36993"/>
                  </a:cubicBezTo>
                  <a:cubicBezTo>
                    <a:pt x="44187" y="37118"/>
                    <a:pt x="44262" y="37294"/>
                    <a:pt x="44312" y="37494"/>
                  </a:cubicBezTo>
                  <a:cubicBezTo>
                    <a:pt x="44462" y="38046"/>
                    <a:pt x="44588" y="38597"/>
                    <a:pt x="44512" y="39123"/>
                  </a:cubicBezTo>
                  <a:cubicBezTo>
                    <a:pt x="44512" y="39700"/>
                    <a:pt x="44563" y="40201"/>
                    <a:pt x="44111" y="40652"/>
                  </a:cubicBezTo>
                  <a:cubicBezTo>
                    <a:pt x="43648" y="41116"/>
                    <a:pt x="43114" y="41367"/>
                    <a:pt x="42526" y="41367"/>
                  </a:cubicBezTo>
                  <a:cubicBezTo>
                    <a:pt x="42255" y="41367"/>
                    <a:pt x="41973" y="41314"/>
                    <a:pt x="41680" y="41203"/>
                  </a:cubicBezTo>
                  <a:cubicBezTo>
                    <a:pt x="40728" y="40878"/>
                    <a:pt x="40327" y="40176"/>
                    <a:pt x="40277" y="39249"/>
                  </a:cubicBezTo>
                  <a:cubicBezTo>
                    <a:pt x="40252" y="38422"/>
                    <a:pt x="40277" y="37720"/>
                    <a:pt x="40979" y="37068"/>
                  </a:cubicBezTo>
                  <a:cubicBezTo>
                    <a:pt x="41371" y="36716"/>
                    <a:pt x="41940" y="36510"/>
                    <a:pt x="42534" y="36510"/>
                  </a:cubicBezTo>
                  <a:close/>
                  <a:moveTo>
                    <a:pt x="21369" y="39949"/>
                  </a:moveTo>
                  <a:cubicBezTo>
                    <a:pt x="21741" y="39949"/>
                    <a:pt x="21888" y="40286"/>
                    <a:pt x="22081" y="40552"/>
                  </a:cubicBezTo>
                  <a:cubicBezTo>
                    <a:pt x="22482" y="41103"/>
                    <a:pt x="22933" y="41630"/>
                    <a:pt x="23385" y="42156"/>
                  </a:cubicBezTo>
                  <a:cubicBezTo>
                    <a:pt x="24036" y="42908"/>
                    <a:pt x="23986" y="43760"/>
                    <a:pt x="23710" y="44612"/>
                  </a:cubicBezTo>
                  <a:cubicBezTo>
                    <a:pt x="23410" y="45489"/>
                    <a:pt x="22557" y="45514"/>
                    <a:pt x="21831" y="45690"/>
                  </a:cubicBezTo>
                  <a:cubicBezTo>
                    <a:pt x="21783" y="45705"/>
                    <a:pt x="21739" y="45713"/>
                    <a:pt x="21696" y="45713"/>
                  </a:cubicBezTo>
                  <a:cubicBezTo>
                    <a:pt x="21468" y="45713"/>
                    <a:pt x="21306" y="45508"/>
                    <a:pt x="21179" y="45339"/>
                  </a:cubicBezTo>
                  <a:cubicBezTo>
                    <a:pt x="20552" y="44562"/>
                    <a:pt x="20051" y="43760"/>
                    <a:pt x="20252" y="42782"/>
                  </a:cubicBezTo>
                  <a:cubicBezTo>
                    <a:pt x="20151" y="42031"/>
                    <a:pt x="20352" y="41379"/>
                    <a:pt x="20552" y="40752"/>
                  </a:cubicBezTo>
                  <a:cubicBezTo>
                    <a:pt x="20678" y="40376"/>
                    <a:pt x="20878" y="39975"/>
                    <a:pt x="21329" y="39950"/>
                  </a:cubicBezTo>
                  <a:cubicBezTo>
                    <a:pt x="21343" y="39949"/>
                    <a:pt x="21356" y="39949"/>
                    <a:pt x="21369" y="39949"/>
                  </a:cubicBezTo>
                  <a:close/>
                  <a:moveTo>
                    <a:pt x="12763" y="43738"/>
                  </a:moveTo>
                  <a:cubicBezTo>
                    <a:pt x="12840" y="43738"/>
                    <a:pt x="12914" y="43745"/>
                    <a:pt x="12983" y="43760"/>
                  </a:cubicBezTo>
                  <a:cubicBezTo>
                    <a:pt x="13535" y="43885"/>
                    <a:pt x="14086" y="44086"/>
                    <a:pt x="14587" y="44336"/>
                  </a:cubicBezTo>
                  <a:cubicBezTo>
                    <a:pt x="15640" y="44863"/>
                    <a:pt x="16116" y="46041"/>
                    <a:pt x="15816" y="47319"/>
                  </a:cubicBezTo>
                  <a:cubicBezTo>
                    <a:pt x="15615" y="48196"/>
                    <a:pt x="14663" y="48898"/>
                    <a:pt x="13560" y="48948"/>
                  </a:cubicBezTo>
                  <a:lnTo>
                    <a:pt x="13059" y="48948"/>
                  </a:lnTo>
                  <a:cubicBezTo>
                    <a:pt x="12966" y="48955"/>
                    <a:pt x="12875" y="48959"/>
                    <a:pt x="12786" y="48959"/>
                  </a:cubicBezTo>
                  <a:cubicBezTo>
                    <a:pt x="11055" y="48959"/>
                    <a:pt x="9892" y="47600"/>
                    <a:pt x="10201" y="45765"/>
                  </a:cubicBezTo>
                  <a:cubicBezTo>
                    <a:pt x="10364" y="44859"/>
                    <a:pt x="11796" y="43738"/>
                    <a:pt x="12763" y="43738"/>
                  </a:cubicBezTo>
                  <a:close/>
                  <a:moveTo>
                    <a:pt x="37019" y="0"/>
                  </a:moveTo>
                  <a:cubicBezTo>
                    <a:pt x="36593" y="552"/>
                    <a:pt x="35991" y="953"/>
                    <a:pt x="35490" y="1429"/>
                  </a:cubicBezTo>
                  <a:cubicBezTo>
                    <a:pt x="35415" y="2481"/>
                    <a:pt x="34938" y="3309"/>
                    <a:pt x="34011" y="3885"/>
                  </a:cubicBezTo>
                  <a:cubicBezTo>
                    <a:pt x="33485" y="4211"/>
                    <a:pt x="32959" y="4587"/>
                    <a:pt x="32457" y="4988"/>
                  </a:cubicBezTo>
                  <a:cubicBezTo>
                    <a:pt x="32001" y="5376"/>
                    <a:pt x="31456" y="5558"/>
                    <a:pt x="30912" y="5558"/>
                  </a:cubicBezTo>
                  <a:cubicBezTo>
                    <a:pt x="29630" y="5558"/>
                    <a:pt x="28352" y="4553"/>
                    <a:pt x="28247" y="2882"/>
                  </a:cubicBezTo>
                  <a:cubicBezTo>
                    <a:pt x="28197" y="1955"/>
                    <a:pt x="28522" y="1203"/>
                    <a:pt x="28873" y="401"/>
                  </a:cubicBezTo>
                  <a:cubicBezTo>
                    <a:pt x="28773" y="276"/>
                    <a:pt x="28623" y="201"/>
                    <a:pt x="28472" y="201"/>
                  </a:cubicBezTo>
                  <a:cubicBezTo>
                    <a:pt x="28121" y="326"/>
                    <a:pt x="27796" y="502"/>
                    <a:pt x="27445" y="577"/>
                  </a:cubicBezTo>
                  <a:cubicBezTo>
                    <a:pt x="27044" y="652"/>
                    <a:pt x="26643" y="677"/>
                    <a:pt x="26267" y="852"/>
                  </a:cubicBezTo>
                  <a:cubicBezTo>
                    <a:pt x="25740" y="1103"/>
                    <a:pt x="25239" y="1429"/>
                    <a:pt x="24688" y="1679"/>
                  </a:cubicBezTo>
                  <a:cubicBezTo>
                    <a:pt x="22933" y="2532"/>
                    <a:pt x="21029" y="3033"/>
                    <a:pt x="19425" y="4211"/>
                  </a:cubicBezTo>
                  <a:cubicBezTo>
                    <a:pt x="20302" y="4812"/>
                    <a:pt x="20227" y="5840"/>
                    <a:pt x="20427" y="6717"/>
                  </a:cubicBezTo>
                  <a:cubicBezTo>
                    <a:pt x="20527" y="7294"/>
                    <a:pt x="20527" y="7895"/>
                    <a:pt x="20352" y="8497"/>
                  </a:cubicBezTo>
                  <a:cubicBezTo>
                    <a:pt x="20277" y="8747"/>
                    <a:pt x="20252" y="9023"/>
                    <a:pt x="20252" y="9299"/>
                  </a:cubicBezTo>
                  <a:cubicBezTo>
                    <a:pt x="20327" y="10276"/>
                    <a:pt x="19851" y="11003"/>
                    <a:pt x="19174" y="11654"/>
                  </a:cubicBezTo>
                  <a:cubicBezTo>
                    <a:pt x="18873" y="11930"/>
                    <a:pt x="18572" y="12030"/>
                    <a:pt x="18197" y="12081"/>
                  </a:cubicBezTo>
                  <a:cubicBezTo>
                    <a:pt x="18038" y="12098"/>
                    <a:pt x="17885" y="12108"/>
                    <a:pt x="17736" y="12108"/>
                  </a:cubicBezTo>
                  <a:cubicBezTo>
                    <a:pt x="16845" y="12108"/>
                    <a:pt x="16109" y="11779"/>
                    <a:pt x="15465" y="11028"/>
                  </a:cubicBezTo>
                  <a:cubicBezTo>
                    <a:pt x="14663" y="10151"/>
                    <a:pt x="14061" y="9173"/>
                    <a:pt x="13410" y="8196"/>
                  </a:cubicBezTo>
                  <a:cubicBezTo>
                    <a:pt x="13234" y="7970"/>
                    <a:pt x="13209" y="7720"/>
                    <a:pt x="13209" y="7444"/>
                  </a:cubicBezTo>
                  <a:cubicBezTo>
                    <a:pt x="13084" y="7469"/>
                    <a:pt x="12958" y="7494"/>
                    <a:pt x="12833" y="7544"/>
                  </a:cubicBezTo>
                  <a:cubicBezTo>
                    <a:pt x="11079" y="8446"/>
                    <a:pt x="9450" y="9574"/>
                    <a:pt x="7770" y="10627"/>
                  </a:cubicBezTo>
                  <a:cubicBezTo>
                    <a:pt x="6166" y="11629"/>
                    <a:pt x="4562" y="12582"/>
                    <a:pt x="2983" y="13609"/>
                  </a:cubicBezTo>
                  <a:cubicBezTo>
                    <a:pt x="2582" y="13860"/>
                    <a:pt x="2081" y="14060"/>
                    <a:pt x="1956" y="14637"/>
                  </a:cubicBezTo>
                  <a:cubicBezTo>
                    <a:pt x="2432" y="14712"/>
                    <a:pt x="2758" y="15013"/>
                    <a:pt x="2958" y="15389"/>
                  </a:cubicBezTo>
                  <a:cubicBezTo>
                    <a:pt x="3359" y="16191"/>
                    <a:pt x="3886" y="16918"/>
                    <a:pt x="4011" y="17845"/>
                  </a:cubicBezTo>
                  <a:cubicBezTo>
                    <a:pt x="4036" y="18045"/>
                    <a:pt x="4111" y="18221"/>
                    <a:pt x="4186" y="18421"/>
                  </a:cubicBezTo>
                  <a:cubicBezTo>
                    <a:pt x="4512" y="19299"/>
                    <a:pt x="4262" y="20201"/>
                    <a:pt x="3485" y="20752"/>
                  </a:cubicBezTo>
                  <a:cubicBezTo>
                    <a:pt x="2824" y="21222"/>
                    <a:pt x="2140" y="21498"/>
                    <a:pt x="1398" y="21498"/>
                  </a:cubicBezTo>
                  <a:cubicBezTo>
                    <a:pt x="1070" y="21498"/>
                    <a:pt x="730" y="21444"/>
                    <a:pt x="377" y="21329"/>
                  </a:cubicBezTo>
                  <a:cubicBezTo>
                    <a:pt x="277" y="21279"/>
                    <a:pt x="126" y="21279"/>
                    <a:pt x="1" y="21279"/>
                  </a:cubicBezTo>
                  <a:lnTo>
                    <a:pt x="1" y="36116"/>
                  </a:lnTo>
                  <a:cubicBezTo>
                    <a:pt x="176" y="36116"/>
                    <a:pt x="277" y="35990"/>
                    <a:pt x="427" y="35890"/>
                  </a:cubicBezTo>
                  <a:cubicBezTo>
                    <a:pt x="1178" y="35350"/>
                    <a:pt x="2037" y="35057"/>
                    <a:pt x="2879" y="35057"/>
                  </a:cubicBezTo>
                  <a:cubicBezTo>
                    <a:pt x="4145" y="35057"/>
                    <a:pt x="5374" y="35718"/>
                    <a:pt x="6141" y="37193"/>
                  </a:cubicBezTo>
                  <a:cubicBezTo>
                    <a:pt x="6567" y="37995"/>
                    <a:pt x="6718" y="38873"/>
                    <a:pt x="6868" y="39775"/>
                  </a:cubicBezTo>
                  <a:cubicBezTo>
                    <a:pt x="7044" y="40627"/>
                    <a:pt x="6743" y="41229"/>
                    <a:pt x="6317" y="41880"/>
                  </a:cubicBezTo>
                  <a:cubicBezTo>
                    <a:pt x="6019" y="42365"/>
                    <a:pt x="5388" y="42627"/>
                    <a:pt x="4796" y="42627"/>
                  </a:cubicBezTo>
                  <a:cubicBezTo>
                    <a:pt x="4591" y="42627"/>
                    <a:pt x="4392" y="42596"/>
                    <a:pt x="4211" y="42532"/>
                  </a:cubicBezTo>
                  <a:cubicBezTo>
                    <a:pt x="2733" y="41955"/>
                    <a:pt x="1329" y="41329"/>
                    <a:pt x="402" y="39975"/>
                  </a:cubicBezTo>
                  <a:cubicBezTo>
                    <a:pt x="302" y="39800"/>
                    <a:pt x="176" y="39750"/>
                    <a:pt x="1" y="39725"/>
                  </a:cubicBezTo>
                  <a:lnTo>
                    <a:pt x="1" y="53760"/>
                  </a:lnTo>
                  <a:lnTo>
                    <a:pt x="1079" y="53760"/>
                  </a:lnTo>
                  <a:cubicBezTo>
                    <a:pt x="1805" y="53785"/>
                    <a:pt x="2106" y="53986"/>
                    <a:pt x="2156" y="54687"/>
                  </a:cubicBezTo>
                  <a:cubicBezTo>
                    <a:pt x="2181" y="55264"/>
                    <a:pt x="2432" y="55815"/>
                    <a:pt x="2407" y="56442"/>
                  </a:cubicBezTo>
                  <a:cubicBezTo>
                    <a:pt x="2387" y="56867"/>
                    <a:pt x="2595" y="57079"/>
                    <a:pt x="2967" y="57079"/>
                  </a:cubicBezTo>
                  <a:cubicBezTo>
                    <a:pt x="3055" y="57079"/>
                    <a:pt x="3153" y="57067"/>
                    <a:pt x="3259" y="57043"/>
                  </a:cubicBezTo>
                  <a:cubicBezTo>
                    <a:pt x="3836" y="56893"/>
                    <a:pt x="4412" y="56717"/>
                    <a:pt x="4663" y="56116"/>
                  </a:cubicBezTo>
                  <a:cubicBezTo>
                    <a:pt x="5039" y="56392"/>
                    <a:pt x="5465" y="56567"/>
                    <a:pt x="5765" y="56868"/>
                  </a:cubicBezTo>
                  <a:cubicBezTo>
                    <a:pt x="6242" y="57344"/>
                    <a:pt x="7269" y="57093"/>
                    <a:pt x="7394" y="58046"/>
                  </a:cubicBezTo>
                  <a:cubicBezTo>
                    <a:pt x="7950" y="58120"/>
                    <a:pt x="8464" y="58536"/>
                    <a:pt x="9029" y="58536"/>
                  </a:cubicBezTo>
                  <a:cubicBezTo>
                    <a:pt x="9228" y="58536"/>
                    <a:pt x="9434" y="58484"/>
                    <a:pt x="9650" y="58346"/>
                  </a:cubicBezTo>
                  <a:cubicBezTo>
                    <a:pt x="9845" y="58233"/>
                    <a:pt x="10060" y="58203"/>
                    <a:pt x="10276" y="58203"/>
                  </a:cubicBezTo>
                  <a:cubicBezTo>
                    <a:pt x="10394" y="58203"/>
                    <a:pt x="10512" y="58212"/>
                    <a:pt x="10628" y="58221"/>
                  </a:cubicBezTo>
                  <a:cubicBezTo>
                    <a:pt x="10826" y="58244"/>
                    <a:pt x="11021" y="58257"/>
                    <a:pt x="11212" y="58257"/>
                  </a:cubicBezTo>
                  <a:cubicBezTo>
                    <a:pt x="11840" y="58257"/>
                    <a:pt x="12432" y="58122"/>
                    <a:pt x="13009" y="57795"/>
                  </a:cubicBezTo>
                  <a:cubicBezTo>
                    <a:pt x="13284" y="57620"/>
                    <a:pt x="13535" y="57369"/>
                    <a:pt x="13861" y="57294"/>
                  </a:cubicBezTo>
                  <a:cubicBezTo>
                    <a:pt x="14011" y="56141"/>
                    <a:pt x="13811" y="54913"/>
                    <a:pt x="14638" y="53910"/>
                  </a:cubicBezTo>
                  <a:cubicBezTo>
                    <a:pt x="15064" y="53391"/>
                    <a:pt x="15848" y="53050"/>
                    <a:pt x="16571" y="53050"/>
                  </a:cubicBezTo>
                  <a:cubicBezTo>
                    <a:pt x="16826" y="53050"/>
                    <a:pt x="17073" y="53092"/>
                    <a:pt x="17294" y="53183"/>
                  </a:cubicBezTo>
                  <a:cubicBezTo>
                    <a:pt x="18197" y="53534"/>
                    <a:pt x="18848" y="54186"/>
                    <a:pt x="19425" y="54913"/>
                  </a:cubicBezTo>
                  <a:cubicBezTo>
                    <a:pt x="19500" y="55013"/>
                    <a:pt x="19625" y="55088"/>
                    <a:pt x="19700" y="55189"/>
                  </a:cubicBezTo>
                  <a:cubicBezTo>
                    <a:pt x="20277" y="55063"/>
                    <a:pt x="20628" y="54687"/>
                    <a:pt x="21029" y="54311"/>
                  </a:cubicBezTo>
                  <a:cubicBezTo>
                    <a:pt x="21981" y="53359"/>
                    <a:pt x="23084" y="52532"/>
                    <a:pt x="24437" y="52407"/>
                  </a:cubicBezTo>
                  <a:cubicBezTo>
                    <a:pt x="25740" y="52306"/>
                    <a:pt x="26994" y="51905"/>
                    <a:pt x="28297" y="51880"/>
                  </a:cubicBezTo>
                  <a:cubicBezTo>
                    <a:pt x="28146" y="51229"/>
                    <a:pt x="28372" y="50702"/>
                    <a:pt x="28848" y="50276"/>
                  </a:cubicBezTo>
                  <a:cubicBezTo>
                    <a:pt x="29349" y="49800"/>
                    <a:pt x="29826" y="49299"/>
                    <a:pt x="30377" y="48848"/>
                  </a:cubicBezTo>
                  <a:cubicBezTo>
                    <a:pt x="31107" y="48271"/>
                    <a:pt x="31896" y="48107"/>
                    <a:pt x="32721" y="48107"/>
                  </a:cubicBezTo>
                  <a:cubicBezTo>
                    <a:pt x="32973" y="48107"/>
                    <a:pt x="33227" y="48122"/>
                    <a:pt x="33485" y="48146"/>
                  </a:cubicBezTo>
                  <a:cubicBezTo>
                    <a:pt x="34437" y="48246"/>
                    <a:pt x="35289" y="49299"/>
                    <a:pt x="35239" y="50251"/>
                  </a:cubicBezTo>
                  <a:cubicBezTo>
                    <a:pt x="35239" y="50552"/>
                    <a:pt x="35114" y="50853"/>
                    <a:pt x="34788" y="50928"/>
                  </a:cubicBezTo>
                  <a:cubicBezTo>
                    <a:pt x="34537" y="51003"/>
                    <a:pt x="34312" y="51028"/>
                    <a:pt x="34262" y="51304"/>
                  </a:cubicBezTo>
                  <a:cubicBezTo>
                    <a:pt x="34495" y="51381"/>
                    <a:pt x="34728" y="51519"/>
                    <a:pt x="34984" y="51519"/>
                  </a:cubicBezTo>
                  <a:cubicBezTo>
                    <a:pt x="35058" y="51519"/>
                    <a:pt x="35135" y="51507"/>
                    <a:pt x="35214" y="51479"/>
                  </a:cubicBezTo>
                  <a:cubicBezTo>
                    <a:pt x="35535" y="51386"/>
                    <a:pt x="35848" y="51345"/>
                    <a:pt x="36155" y="51345"/>
                  </a:cubicBezTo>
                  <a:cubicBezTo>
                    <a:pt x="36758" y="51345"/>
                    <a:pt x="37339" y="51506"/>
                    <a:pt x="37921" y="51755"/>
                  </a:cubicBezTo>
                  <a:cubicBezTo>
                    <a:pt x="38776" y="52152"/>
                    <a:pt x="39649" y="52381"/>
                    <a:pt x="40535" y="52381"/>
                  </a:cubicBezTo>
                  <a:cubicBezTo>
                    <a:pt x="41104" y="52381"/>
                    <a:pt x="41679" y="52287"/>
                    <a:pt x="42257" y="52081"/>
                  </a:cubicBezTo>
                  <a:cubicBezTo>
                    <a:pt x="42533" y="51973"/>
                    <a:pt x="42820" y="51960"/>
                    <a:pt x="43104" y="51960"/>
                  </a:cubicBezTo>
                  <a:cubicBezTo>
                    <a:pt x="43197" y="51960"/>
                    <a:pt x="43290" y="51961"/>
                    <a:pt x="43383" y="51961"/>
                  </a:cubicBezTo>
                  <a:cubicBezTo>
                    <a:pt x="43468" y="51961"/>
                    <a:pt x="43552" y="51960"/>
                    <a:pt x="43635" y="51955"/>
                  </a:cubicBezTo>
                  <a:cubicBezTo>
                    <a:pt x="43680" y="51950"/>
                    <a:pt x="43728" y="51949"/>
                    <a:pt x="43778" y="51949"/>
                  </a:cubicBezTo>
                  <a:cubicBezTo>
                    <a:pt x="43810" y="51949"/>
                    <a:pt x="43844" y="51950"/>
                    <a:pt x="43877" y="51950"/>
                  </a:cubicBezTo>
                  <a:cubicBezTo>
                    <a:pt x="44042" y="51950"/>
                    <a:pt x="44203" y="51939"/>
                    <a:pt x="44287" y="51805"/>
                  </a:cubicBezTo>
                  <a:cubicBezTo>
                    <a:pt x="44688" y="51178"/>
                    <a:pt x="45365" y="51103"/>
                    <a:pt x="45941" y="51003"/>
                  </a:cubicBezTo>
                  <a:cubicBezTo>
                    <a:pt x="46768" y="50903"/>
                    <a:pt x="46818" y="49975"/>
                    <a:pt x="47470" y="49725"/>
                  </a:cubicBezTo>
                  <a:cubicBezTo>
                    <a:pt x="47495" y="49725"/>
                    <a:pt x="47470" y="49474"/>
                    <a:pt x="47420" y="49374"/>
                  </a:cubicBezTo>
                  <a:cubicBezTo>
                    <a:pt x="47370" y="49173"/>
                    <a:pt x="47269" y="48998"/>
                    <a:pt x="47169" y="48848"/>
                  </a:cubicBezTo>
                  <a:cubicBezTo>
                    <a:pt x="46843" y="48396"/>
                    <a:pt x="47044" y="48021"/>
                    <a:pt x="47219" y="47620"/>
                  </a:cubicBezTo>
                  <a:cubicBezTo>
                    <a:pt x="47290" y="47431"/>
                    <a:pt x="48243" y="47089"/>
                    <a:pt x="48526" y="47089"/>
                  </a:cubicBezTo>
                  <a:cubicBezTo>
                    <a:pt x="48545" y="47089"/>
                    <a:pt x="48560" y="47090"/>
                    <a:pt x="48573" y="47093"/>
                  </a:cubicBezTo>
                  <a:cubicBezTo>
                    <a:pt x="48798" y="47150"/>
                    <a:pt x="48959" y="47185"/>
                    <a:pt x="49077" y="47185"/>
                  </a:cubicBezTo>
                  <a:cubicBezTo>
                    <a:pt x="49328" y="47185"/>
                    <a:pt x="49390" y="47026"/>
                    <a:pt x="49475" y="46567"/>
                  </a:cubicBezTo>
                  <a:cubicBezTo>
                    <a:pt x="49525" y="46241"/>
                    <a:pt x="49525" y="45915"/>
                    <a:pt x="49550" y="45589"/>
                  </a:cubicBezTo>
                  <a:lnTo>
                    <a:pt x="49550" y="45589"/>
                  </a:lnTo>
                  <a:cubicBezTo>
                    <a:pt x="49228" y="45679"/>
                    <a:pt x="48976" y="45729"/>
                    <a:pt x="48765" y="45729"/>
                  </a:cubicBezTo>
                  <a:cubicBezTo>
                    <a:pt x="48270" y="45729"/>
                    <a:pt x="48007" y="45455"/>
                    <a:pt x="47620" y="44787"/>
                  </a:cubicBezTo>
                  <a:cubicBezTo>
                    <a:pt x="47420" y="44412"/>
                    <a:pt x="47194" y="44036"/>
                    <a:pt x="46969" y="43660"/>
                  </a:cubicBezTo>
                  <a:cubicBezTo>
                    <a:pt x="46442" y="42782"/>
                    <a:pt x="46342" y="41805"/>
                    <a:pt x="46568" y="40878"/>
                  </a:cubicBezTo>
                  <a:cubicBezTo>
                    <a:pt x="46718" y="40151"/>
                    <a:pt x="47219" y="39499"/>
                    <a:pt x="47996" y="39198"/>
                  </a:cubicBezTo>
                  <a:cubicBezTo>
                    <a:pt x="48573" y="38973"/>
                    <a:pt x="49174" y="38797"/>
                    <a:pt x="49776" y="38597"/>
                  </a:cubicBezTo>
                  <a:cubicBezTo>
                    <a:pt x="49916" y="38554"/>
                    <a:pt x="50056" y="38529"/>
                    <a:pt x="50194" y="38529"/>
                  </a:cubicBezTo>
                  <a:cubicBezTo>
                    <a:pt x="50377" y="38529"/>
                    <a:pt x="50557" y="38572"/>
                    <a:pt x="50728" y="38672"/>
                  </a:cubicBezTo>
                  <a:cubicBezTo>
                    <a:pt x="51204" y="38898"/>
                    <a:pt x="51705" y="39123"/>
                    <a:pt x="52182" y="39324"/>
                  </a:cubicBezTo>
                  <a:cubicBezTo>
                    <a:pt x="52658" y="39224"/>
                    <a:pt x="52658" y="38747"/>
                    <a:pt x="52858" y="38422"/>
                  </a:cubicBezTo>
                  <a:cubicBezTo>
                    <a:pt x="52984" y="38221"/>
                    <a:pt x="52984" y="37970"/>
                    <a:pt x="53184" y="37820"/>
                  </a:cubicBezTo>
                  <a:cubicBezTo>
                    <a:pt x="53736" y="37394"/>
                    <a:pt x="53936" y="36817"/>
                    <a:pt x="53961" y="36141"/>
                  </a:cubicBezTo>
                  <a:cubicBezTo>
                    <a:pt x="53961" y="35965"/>
                    <a:pt x="54011" y="35715"/>
                    <a:pt x="54112" y="35589"/>
                  </a:cubicBezTo>
                  <a:cubicBezTo>
                    <a:pt x="54462" y="35138"/>
                    <a:pt x="54538" y="34612"/>
                    <a:pt x="54638" y="34111"/>
                  </a:cubicBezTo>
                  <a:cubicBezTo>
                    <a:pt x="54763" y="33559"/>
                    <a:pt x="54939" y="33008"/>
                    <a:pt x="55089" y="32482"/>
                  </a:cubicBezTo>
                  <a:cubicBezTo>
                    <a:pt x="55365" y="31454"/>
                    <a:pt x="55716" y="30401"/>
                    <a:pt x="54863" y="29449"/>
                  </a:cubicBezTo>
                  <a:cubicBezTo>
                    <a:pt x="54763" y="29374"/>
                    <a:pt x="54738" y="29198"/>
                    <a:pt x="54738" y="29073"/>
                  </a:cubicBezTo>
                  <a:cubicBezTo>
                    <a:pt x="54738" y="28647"/>
                    <a:pt x="54563" y="28396"/>
                    <a:pt x="54187" y="28221"/>
                  </a:cubicBezTo>
                  <a:cubicBezTo>
                    <a:pt x="53911" y="28071"/>
                    <a:pt x="53761" y="27795"/>
                    <a:pt x="53635" y="27519"/>
                  </a:cubicBezTo>
                  <a:cubicBezTo>
                    <a:pt x="53510" y="27218"/>
                    <a:pt x="53435" y="26868"/>
                    <a:pt x="53109" y="26692"/>
                  </a:cubicBezTo>
                  <a:cubicBezTo>
                    <a:pt x="52883" y="26717"/>
                    <a:pt x="52708" y="26817"/>
                    <a:pt x="52833" y="27068"/>
                  </a:cubicBezTo>
                  <a:cubicBezTo>
                    <a:pt x="53059" y="27569"/>
                    <a:pt x="52758" y="27845"/>
                    <a:pt x="52407" y="28046"/>
                  </a:cubicBezTo>
                  <a:cubicBezTo>
                    <a:pt x="52081" y="28221"/>
                    <a:pt x="51731" y="28396"/>
                    <a:pt x="51380" y="28421"/>
                  </a:cubicBezTo>
                  <a:cubicBezTo>
                    <a:pt x="50518" y="28488"/>
                    <a:pt x="49656" y="28710"/>
                    <a:pt x="48776" y="28710"/>
                  </a:cubicBezTo>
                  <a:cubicBezTo>
                    <a:pt x="48659" y="28710"/>
                    <a:pt x="48541" y="28706"/>
                    <a:pt x="48422" y="28697"/>
                  </a:cubicBezTo>
                  <a:cubicBezTo>
                    <a:pt x="47670" y="28647"/>
                    <a:pt x="46467" y="27745"/>
                    <a:pt x="46317" y="26993"/>
                  </a:cubicBezTo>
                  <a:cubicBezTo>
                    <a:pt x="46016" y="25439"/>
                    <a:pt x="46091" y="23935"/>
                    <a:pt x="47119" y="22657"/>
                  </a:cubicBezTo>
                  <a:cubicBezTo>
                    <a:pt x="47921" y="21705"/>
                    <a:pt x="48949" y="20953"/>
                    <a:pt x="50202" y="20652"/>
                  </a:cubicBezTo>
                  <a:cubicBezTo>
                    <a:pt x="50352" y="20627"/>
                    <a:pt x="50452" y="20552"/>
                    <a:pt x="50528" y="20451"/>
                  </a:cubicBezTo>
                  <a:cubicBezTo>
                    <a:pt x="50528" y="19700"/>
                    <a:pt x="50377" y="18998"/>
                    <a:pt x="50152" y="18296"/>
                  </a:cubicBezTo>
                  <a:cubicBezTo>
                    <a:pt x="50051" y="17945"/>
                    <a:pt x="50302" y="17469"/>
                    <a:pt x="49826" y="17243"/>
                  </a:cubicBezTo>
                  <a:cubicBezTo>
                    <a:pt x="49600" y="17469"/>
                    <a:pt x="49400" y="17745"/>
                    <a:pt x="49124" y="17945"/>
                  </a:cubicBezTo>
                  <a:cubicBezTo>
                    <a:pt x="48840" y="18177"/>
                    <a:pt x="48470" y="18290"/>
                    <a:pt x="48106" y="18290"/>
                  </a:cubicBezTo>
                  <a:cubicBezTo>
                    <a:pt x="47763" y="18290"/>
                    <a:pt x="47425" y="18190"/>
                    <a:pt x="47169" y="17995"/>
                  </a:cubicBezTo>
                  <a:cubicBezTo>
                    <a:pt x="46743" y="17670"/>
                    <a:pt x="46543" y="16868"/>
                    <a:pt x="46768" y="16366"/>
                  </a:cubicBezTo>
                  <a:cubicBezTo>
                    <a:pt x="46995" y="15890"/>
                    <a:pt x="47756" y="15475"/>
                    <a:pt x="48363" y="15475"/>
                  </a:cubicBezTo>
                  <a:cubicBezTo>
                    <a:pt x="48426" y="15475"/>
                    <a:pt x="48488" y="15480"/>
                    <a:pt x="48548" y="15489"/>
                  </a:cubicBezTo>
                  <a:cubicBezTo>
                    <a:pt x="48798" y="15539"/>
                    <a:pt x="49049" y="15664"/>
                    <a:pt x="49325" y="15664"/>
                  </a:cubicBezTo>
                  <a:cubicBezTo>
                    <a:pt x="49099" y="14562"/>
                    <a:pt x="48573" y="13609"/>
                    <a:pt x="47921" y="12732"/>
                  </a:cubicBezTo>
                  <a:cubicBezTo>
                    <a:pt x="47746" y="12507"/>
                    <a:pt x="47495" y="12306"/>
                    <a:pt x="47495" y="11980"/>
                  </a:cubicBezTo>
                  <a:cubicBezTo>
                    <a:pt x="47420" y="11830"/>
                    <a:pt x="47319" y="11730"/>
                    <a:pt x="47169" y="11654"/>
                  </a:cubicBezTo>
                  <a:cubicBezTo>
                    <a:pt x="46517" y="10953"/>
                    <a:pt x="46066" y="10101"/>
                    <a:pt x="45340" y="9474"/>
                  </a:cubicBezTo>
                  <a:cubicBezTo>
                    <a:pt x="45214" y="9499"/>
                    <a:pt x="45064" y="9524"/>
                    <a:pt x="44939" y="9549"/>
                  </a:cubicBezTo>
                  <a:cubicBezTo>
                    <a:pt x="44827" y="9570"/>
                    <a:pt x="44722" y="9580"/>
                    <a:pt x="44623" y="9580"/>
                  </a:cubicBezTo>
                  <a:cubicBezTo>
                    <a:pt x="44014" y="9580"/>
                    <a:pt x="43664" y="9187"/>
                    <a:pt x="43685" y="8497"/>
                  </a:cubicBezTo>
                  <a:cubicBezTo>
                    <a:pt x="43710" y="8271"/>
                    <a:pt x="43811" y="8045"/>
                    <a:pt x="43886" y="7845"/>
                  </a:cubicBezTo>
                  <a:cubicBezTo>
                    <a:pt x="43109" y="7644"/>
                    <a:pt x="43009" y="6893"/>
                    <a:pt x="42733" y="6316"/>
                  </a:cubicBezTo>
                  <a:cubicBezTo>
                    <a:pt x="42182" y="5188"/>
                    <a:pt x="41906" y="3935"/>
                    <a:pt x="41004" y="2933"/>
                  </a:cubicBezTo>
                  <a:cubicBezTo>
                    <a:pt x="40227" y="2055"/>
                    <a:pt x="39450" y="1304"/>
                    <a:pt x="38397" y="777"/>
                  </a:cubicBezTo>
                  <a:cubicBezTo>
                    <a:pt x="37921" y="552"/>
                    <a:pt x="37395" y="401"/>
                    <a:pt x="370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0" y="1529833"/>
              <a:ext cx="176100" cy="189300"/>
            </a:xfrm>
            <a:custGeom>
              <a:avLst/>
              <a:gdLst/>
              <a:ahLst/>
              <a:cxnLst/>
              <a:rect l="l" t="t" r="r" b="b"/>
              <a:pathLst>
                <a:path w="7044" h="7572" extrusionOk="0">
                  <a:moveTo>
                    <a:pt x="2879" y="1"/>
                  </a:moveTo>
                  <a:cubicBezTo>
                    <a:pt x="2037" y="1"/>
                    <a:pt x="1178" y="294"/>
                    <a:pt x="427" y="834"/>
                  </a:cubicBezTo>
                  <a:cubicBezTo>
                    <a:pt x="277" y="934"/>
                    <a:pt x="176" y="1060"/>
                    <a:pt x="1" y="1060"/>
                  </a:cubicBezTo>
                  <a:lnTo>
                    <a:pt x="1" y="4669"/>
                  </a:lnTo>
                  <a:cubicBezTo>
                    <a:pt x="176" y="4694"/>
                    <a:pt x="302" y="4744"/>
                    <a:pt x="402" y="4919"/>
                  </a:cubicBezTo>
                  <a:cubicBezTo>
                    <a:pt x="1329" y="6273"/>
                    <a:pt x="2733" y="6899"/>
                    <a:pt x="4211" y="7476"/>
                  </a:cubicBezTo>
                  <a:cubicBezTo>
                    <a:pt x="4392" y="7540"/>
                    <a:pt x="4591" y="7571"/>
                    <a:pt x="4796" y="7571"/>
                  </a:cubicBezTo>
                  <a:cubicBezTo>
                    <a:pt x="5388" y="7571"/>
                    <a:pt x="6019" y="7309"/>
                    <a:pt x="6317" y="6824"/>
                  </a:cubicBezTo>
                  <a:cubicBezTo>
                    <a:pt x="6743" y="6173"/>
                    <a:pt x="7044" y="5571"/>
                    <a:pt x="6868" y="4719"/>
                  </a:cubicBezTo>
                  <a:cubicBezTo>
                    <a:pt x="6718" y="3817"/>
                    <a:pt x="6567" y="2939"/>
                    <a:pt x="6141" y="2137"/>
                  </a:cubicBezTo>
                  <a:cubicBezTo>
                    <a:pt x="5374" y="662"/>
                    <a:pt x="4145" y="1"/>
                    <a:pt x="28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0" y="1019333"/>
              <a:ext cx="112825" cy="171350"/>
            </a:xfrm>
            <a:custGeom>
              <a:avLst/>
              <a:gdLst/>
              <a:ahLst/>
              <a:cxnLst/>
              <a:rect l="l" t="t" r="r" b="b"/>
              <a:pathLst>
                <a:path w="4513" h="6854" extrusionOk="0">
                  <a:moveTo>
                    <a:pt x="1956" y="1"/>
                  </a:moveTo>
                  <a:cubicBezTo>
                    <a:pt x="1279" y="452"/>
                    <a:pt x="778" y="1129"/>
                    <a:pt x="1" y="1429"/>
                  </a:cubicBezTo>
                  <a:lnTo>
                    <a:pt x="1" y="6643"/>
                  </a:lnTo>
                  <a:cubicBezTo>
                    <a:pt x="126" y="6643"/>
                    <a:pt x="277" y="6643"/>
                    <a:pt x="377" y="6668"/>
                  </a:cubicBezTo>
                  <a:cubicBezTo>
                    <a:pt x="742" y="6795"/>
                    <a:pt x="1092" y="6854"/>
                    <a:pt x="1430" y="6854"/>
                  </a:cubicBezTo>
                  <a:cubicBezTo>
                    <a:pt x="2160" y="6854"/>
                    <a:pt x="2834" y="6579"/>
                    <a:pt x="3485" y="6116"/>
                  </a:cubicBezTo>
                  <a:cubicBezTo>
                    <a:pt x="4262" y="5565"/>
                    <a:pt x="4512" y="4663"/>
                    <a:pt x="4186" y="3785"/>
                  </a:cubicBezTo>
                  <a:cubicBezTo>
                    <a:pt x="4111" y="3585"/>
                    <a:pt x="4036" y="3409"/>
                    <a:pt x="4011" y="3209"/>
                  </a:cubicBezTo>
                  <a:cubicBezTo>
                    <a:pt x="3886" y="2282"/>
                    <a:pt x="3359" y="1555"/>
                    <a:pt x="2958" y="753"/>
                  </a:cubicBezTo>
                  <a:cubicBezTo>
                    <a:pt x="2758" y="377"/>
                    <a:pt x="2432" y="76"/>
                    <a:pt x="1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1150400" y="1154658"/>
              <a:ext cx="177325" cy="216550"/>
            </a:xfrm>
            <a:custGeom>
              <a:avLst/>
              <a:gdLst/>
              <a:ahLst/>
              <a:cxnLst/>
              <a:rect l="l" t="t" r="r" b="b"/>
              <a:pathLst>
                <a:path w="7093" h="8662" extrusionOk="0">
                  <a:moveTo>
                    <a:pt x="5484" y="1"/>
                  </a:moveTo>
                  <a:cubicBezTo>
                    <a:pt x="5282" y="1"/>
                    <a:pt x="5074" y="61"/>
                    <a:pt x="4862" y="202"/>
                  </a:cubicBezTo>
                  <a:cubicBezTo>
                    <a:pt x="4737" y="252"/>
                    <a:pt x="4637" y="327"/>
                    <a:pt x="4512" y="402"/>
                  </a:cubicBezTo>
                  <a:cubicBezTo>
                    <a:pt x="4436" y="503"/>
                    <a:pt x="4336" y="578"/>
                    <a:pt x="4211" y="603"/>
                  </a:cubicBezTo>
                  <a:cubicBezTo>
                    <a:pt x="2933" y="904"/>
                    <a:pt x="1905" y="1656"/>
                    <a:pt x="1103" y="2608"/>
                  </a:cubicBezTo>
                  <a:cubicBezTo>
                    <a:pt x="75" y="3886"/>
                    <a:pt x="0" y="5390"/>
                    <a:pt x="301" y="6944"/>
                  </a:cubicBezTo>
                  <a:cubicBezTo>
                    <a:pt x="451" y="7696"/>
                    <a:pt x="1654" y="8598"/>
                    <a:pt x="2406" y="8648"/>
                  </a:cubicBezTo>
                  <a:cubicBezTo>
                    <a:pt x="2525" y="8657"/>
                    <a:pt x="2643" y="8661"/>
                    <a:pt x="2760" y="8661"/>
                  </a:cubicBezTo>
                  <a:cubicBezTo>
                    <a:pt x="3640" y="8661"/>
                    <a:pt x="4502" y="8439"/>
                    <a:pt x="5364" y="8372"/>
                  </a:cubicBezTo>
                  <a:cubicBezTo>
                    <a:pt x="5715" y="8347"/>
                    <a:pt x="6065" y="8172"/>
                    <a:pt x="6391" y="7997"/>
                  </a:cubicBezTo>
                  <a:cubicBezTo>
                    <a:pt x="6742" y="7796"/>
                    <a:pt x="7043" y="7520"/>
                    <a:pt x="6817" y="7019"/>
                  </a:cubicBezTo>
                  <a:cubicBezTo>
                    <a:pt x="6692" y="6768"/>
                    <a:pt x="6867" y="6668"/>
                    <a:pt x="7093" y="6643"/>
                  </a:cubicBezTo>
                  <a:cubicBezTo>
                    <a:pt x="7068" y="6267"/>
                    <a:pt x="6792" y="6067"/>
                    <a:pt x="6592" y="5791"/>
                  </a:cubicBezTo>
                  <a:cubicBezTo>
                    <a:pt x="6065" y="5114"/>
                    <a:pt x="5464" y="4488"/>
                    <a:pt x="5063" y="3711"/>
                  </a:cubicBezTo>
                  <a:cubicBezTo>
                    <a:pt x="4913" y="3410"/>
                    <a:pt x="4612" y="3109"/>
                    <a:pt x="4762" y="2783"/>
                  </a:cubicBezTo>
                  <a:cubicBezTo>
                    <a:pt x="4834" y="2640"/>
                    <a:pt x="4963" y="2605"/>
                    <a:pt x="5109" y="2605"/>
                  </a:cubicBezTo>
                  <a:cubicBezTo>
                    <a:pt x="5246" y="2605"/>
                    <a:pt x="5397" y="2636"/>
                    <a:pt x="5529" y="2636"/>
                  </a:cubicBezTo>
                  <a:cubicBezTo>
                    <a:pt x="5549" y="2636"/>
                    <a:pt x="5570" y="2635"/>
                    <a:pt x="5589" y="2633"/>
                  </a:cubicBezTo>
                  <a:cubicBezTo>
                    <a:pt x="6216" y="2533"/>
                    <a:pt x="6542" y="2132"/>
                    <a:pt x="6692" y="1580"/>
                  </a:cubicBezTo>
                  <a:cubicBezTo>
                    <a:pt x="6842" y="1104"/>
                    <a:pt x="6792" y="628"/>
                    <a:pt x="6341" y="327"/>
                  </a:cubicBezTo>
                  <a:cubicBezTo>
                    <a:pt x="6072" y="133"/>
                    <a:pt x="5784" y="1"/>
                    <a:pt x="5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330225" y="758683"/>
              <a:ext cx="182975" cy="197275"/>
            </a:xfrm>
            <a:custGeom>
              <a:avLst/>
              <a:gdLst/>
              <a:ahLst/>
              <a:cxnLst/>
              <a:rect l="l" t="t" r="r" b="b"/>
              <a:pathLst>
                <a:path w="7319" h="7891" extrusionOk="0">
                  <a:moveTo>
                    <a:pt x="6216" y="1"/>
                  </a:moveTo>
                  <a:cubicBezTo>
                    <a:pt x="6040" y="26"/>
                    <a:pt x="5840" y="76"/>
                    <a:pt x="5664" y="176"/>
                  </a:cubicBezTo>
                  <a:cubicBezTo>
                    <a:pt x="4887" y="602"/>
                    <a:pt x="4060" y="953"/>
                    <a:pt x="3283" y="1354"/>
                  </a:cubicBezTo>
                  <a:cubicBezTo>
                    <a:pt x="2155" y="1931"/>
                    <a:pt x="1078" y="2582"/>
                    <a:pt x="0" y="3234"/>
                  </a:cubicBezTo>
                  <a:cubicBezTo>
                    <a:pt x="0" y="3510"/>
                    <a:pt x="25" y="3760"/>
                    <a:pt x="201" y="3986"/>
                  </a:cubicBezTo>
                  <a:cubicBezTo>
                    <a:pt x="852" y="4963"/>
                    <a:pt x="1454" y="5941"/>
                    <a:pt x="2256" y="6818"/>
                  </a:cubicBezTo>
                  <a:cubicBezTo>
                    <a:pt x="2911" y="7582"/>
                    <a:pt x="3662" y="7890"/>
                    <a:pt x="4574" y="7890"/>
                  </a:cubicBezTo>
                  <a:cubicBezTo>
                    <a:pt x="4708" y="7890"/>
                    <a:pt x="4846" y="7883"/>
                    <a:pt x="4988" y="7871"/>
                  </a:cubicBezTo>
                  <a:cubicBezTo>
                    <a:pt x="5363" y="7820"/>
                    <a:pt x="5664" y="7720"/>
                    <a:pt x="5965" y="7444"/>
                  </a:cubicBezTo>
                  <a:cubicBezTo>
                    <a:pt x="6642" y="6793"/>
                    <a:pt x="7118" y="6066"/>
                    <a:pt x="7043" y="5089"/>
                  </a:cubicBezTo>
                  <a:cubicBezTo>
                    <a:pt x="7043" y="4813"/>
                    <a:pt x="7068" y="4537"/>
                    <a:pt x="7143" y="4287"/>
                  </a:cubicBezTo>
                  <a:cubicBezTo>
                    <a:pt x="7318" y="3685"/>
                    <a:pt x="7318" y="3084"/>
                    <a:pt x="7218" y="2507"/>
                  </a:cubicBezTo>
                  <a:cubicBezTo>
                    <a:pt x="7018" y="1630"/>
                    <a:pt x="7093" y="602"/>
                    <a:pt x="6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1158550" y="1616658"/>
              <a:ext cx="146000" cy="179725"/>
            </a:xfrm>
            <a:custGeom>
              <a:avLst/>
              <a:gdLst/>
              <a:ahLst/>
              <a:cxnLst/>
              <a:rect l="l" t="t" r="r" b="b"/>
              <a:pathLst>
                <a:path w="5840" h="7189" extrusionOk="0">
                  <a:moveTo>
                    <a:pt x="3852" y="0"/>
                  </a:moveTo>
                  <a:cubicBezTo>
                    <a:pt x="3714" y="0"/>
                    <a:pt x="3574" y="25"/>
                    <a:pt x="3434" y="68"/>
                  </a:cubicBezTo>
                  <a:cubicBezTo>
                    <a:pt x="2832" y="268"/>
                    <a:pt x="2231" y="444"/>
                    <a:pt x="1654" y="669"/>
                  </a:cubicBezTo>
                  <a:cubicBezTo>
                    <a:pt x="877" y="970"/>
                    <a:pt x="376" y="1622"/>
                    <a:pt x="226" y="2349"/>
                  </a:cubicBezTo>
                  <a:cubicBezTo>
                    <a:pt x="0" y="3276"/>
                    <a:pt x="100" y="4253"/>
                    <a:pt x="627" y="5131"/>
                  </a:cubicBezTo>
                  <a:cubicBezTo>
                    <a:pt x="852" y="5507"/>
                    <a:pt x="1078" y="5883"/>
                    <a:pt x="1278" y="6258"/>
                  </a:cubicBezTo>
                  <a:cubicBezTo>
                    <a:pt x="1666" y="6928"/>
                    <a:pt x="1930" y="7189"/>
                    <a:pt x="2427" y="7189"/>
                  </a:cubicBezTo>
                  <a:cubicBezTo>
                    <a:pt x="2637" y="7189"/>
                    <a:pt x="2888" y="7142"/>
                    <a:pt x="3208" y="7060"/>
                  </a:cubicBezTo>
                  <a:cubicBezTo>
                    <a:pt x="3684" y="7035"/>
                    <a:pt x="3860" y="6785"/>
                    <a:pt x="3759" y="6334"/>
                  </a:cubicBezTo>
                  <a:cubicBezTo>
                    <a:pt x="3409" y="4930"/>
                    <a:pt x="4110" y="3777"/>
                    <a:pt x="4912" y="2800"/>
                  </a:cubicBezTo>
                  <a:cubicBezTo>
                    <a:pt x="5414" y="2173"/>
                    <a:pt x="5815" y="1597"/>
                    <a:pt x="5840" y="795"/>
                  </a:cubicBezTo>
                  <a:cubicBezTo>
                    <a:pt x="5363" y="594"/>
                    <a:pt x="4862" y="369"/>
                    <a:pt x="4386" y="143"/>
                  </a:cubicBezTo>
                  <a:cubicBezTo>
                    <a:pt x="4215" y="43"/>
                    <a:pt x="4035" y="0"/>
                    <a:pt x="38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703650" y="1856108"/>
              <a:ext cx="178600" cy="94625"/>
            </a:xfrm>
            <a:custGeom>
              <a:avLst/>
              <a:gdLst/>
              <a:ahLst/>
              <a:cxnLst/>
              <a:rect l="l" t="t" r="r" b="b"/>
              <a:pathLst>
                <a:path w="7144" h="3785" extrusionOk="0">
                  <a:moveTo>
                    <a:pt x="4575" y="0"/>
                  </a:moveTo>
                  <a:cubicBezTo>
                    <a:pt x="3750" y="0"/>
                    <a:pt x="2961" y="164"/>
                    <a:pt x="2231" y="741"/>
                  </a:cubicBezTo>
                  <a:cubicBezTo>
                    <a:pt x="1680" y="1192"/>
                    <a:pt x="1203" y="1693"/>
                    <a:pt x="702" y="2169"/>
                  </a:cubicBezTo>
                  <a:cubicBezTo>
                    <a:pt x="226" y="2595"/>
                    <a:pt x="0" y="3122"/>
                    <a:pt x="151" y="3773"/>
                  </a:cubicBezTo>
                  <a:cubicBezTo>
                    <a:pt x="335" y="3773"/>
                    <a:pt x="507" y="3784"/>
                    <a:pt x="684" y="3784"/>
                  </a:cubicBezTo>
                  <a:cubicBezTo>
                    <a:pt x="772" y="3784"/>
                    <a:pt x="861" y="3782"/>
                    <a:pt x="953" y="3773"/>
                  </a:cubicBezTo>
                  <a:cubicBezTo>
                    <a:pt x="2682" y="3598"/>
                    <a:pt x="4386" y="3397"/>
                    <a:pt x="6116" y="3197"/>
                  </a:cubicBezTo>
                  <a:cubicBezTo>
                    <a:pt x="6166" y="2921"/>
                    <a:pt x="6391" y="2896"/>
                    <a:pt x="6642" y="2821"/>
                  </a:cubicBezTo>
                  <a:cubicBezTo>
                    <a:pt x="6968" y="2746"/>
                    <a:pt x="7093" y="2445"/>
                    <a:pt x="7093" y="2144"/>
                  </a:cubicBezTo>
                  <a:cubicBezTo>
                    <a:pt x="7143" y="1192"/>
                    <a:pt x="6291" y="139"/>
                    <a:pt x="5339" y="39"/>
                  </a:cubicBezTo>
                  <a:cubicBezTo>
                    <a:pt x="5081" y="15"/>
                    <a:pt x="4827" y="0"/>
                    <a:pt x="45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345250" y="1979683"/>
              <a:ext cx="147275" cy="107775"/>
            </a:xfrm>
            <a:custGeom>
              <a:avLst/>
              <a:gdLst/>
              <a:ahLst/>
              <a:cxnLst/>
              <a:rect l="l" t="t" r="r" b="b"/>
              <a:pathLst>
                <a:path w="5891" h="4311" extrusionOk="0">
                  <a:moveTo>
                    <a:pt x="2761" y="0"/>
                  </a:moveTo>
                  <a:cubicBezTo>
                    <a:pt x="2038" y="0"/>
                    <a:pt x="1254" y="341"/>
                    <a:pt x="828" y="860"/>
                  </a:cubicBezTo>
                  <a:cubicBezTo>
                    <a:pt x="1" y="1863"/>
                    <a:pt x="201" y="3091"/>
                    <a:pt x="51" y="4244"/>
                  </a:cubicBezTo>
                  <a:cubicBezTo>
                    <a:pt x="194" y="4289"/>
                    <a:pt x="334" y="4311"/>
                    <a:pt x="472" y="4311"/>
                  </a:cubicBezTo>
                  <a:cubicBezTo>
                    <a:pt x="720" y="4311"/>
                    <a:pt x="962" y="4238"/>
                    <a:pt x="1204" y="4093"/>
                  </a:cubicBezTo>
                  <a:cubicBezTo>
                    <a:pt x="1705" y="3818"/>
                    <a:pt x="2231" y="3717"/>
                    <a:pt x="2833" y="3667"/>
                  </a:cubicBezTo>
                  <a:cubicBezTo>
                    <a:pt x="4036" y="3567"/>
                    <a:pt x="5214" y="3316"/>
                    <a:pt x="5890" y="2139"/>
                  </a:cubicBezTo>
                  <a:cubicBezTo>
                    <a:pt x="5815" y="2038"/>
                    <a:pt x="5690" y="1963"/>
                    <a:pt x="5615" y="1863"/>
                  </a:cubicBezTo>
                  <a:cubicBezTo>
                    <a:pt x="5038" y="1136"/>
                    <a:pt x="4387" y="484"/>
                    <a:pt x="3484" y="133"/>
                  </a:cubicBezTo>
                  <a:cubicBezTo>
                    <a:pt x="3263" y="42"/>
                    <a:pt x="3016" y="0"/>
                    <a:pt x="2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807650" y="850383"/>
              <a:ext cx="165450" cy="144250"/>
            </a:xfrm>
            <a:custGeom>
              <a:avLst/>
              <a:gdLst/>
              <a:ahLst/>
              <a:cxnLst/>
              <a:rect l="l" t="t" r="r" b="b"/>
              <a:pathLst>
                <a:path w="6618" h="5770" extrusionOk="0">
                  <a:moveTo>
                    <a:pt x="2754" y="0"/>
                  </a:moveTo>
                  <a:cubicBezTo>
                    <a:pt x="2465" y="0"/>
                    <a:pt x="2168" y="39"/>
                    <a:pt x="1856" y="117"/>
                  </a:cubicBezTo>
                  <a:cubicBezTo>
                    <a:pt x="502" y="468"/>
                    <a:pt x="151" y="819"/>
                    <a:pt x="151" y="2223"/>
                  </a:cubicBezTo>
                  <a:cubicBezTo>
                    <a:pt x="1" y="3927"/>
                    <a:pt x="1229" y="5030"/>
                    <a:pt x="2632" y="5556"/>
                  </a:cubicBezTo>
                  <a:cubicBezTo>
                    <a:pt x="3008" y="5700"/>
                    <a:pt x="3377" y="5770"/>
                    <a:pt x="3734" y="5770"/>
                  </a:cubicBezTo>
                  <a:cubicBezTo>
                    <a:pt x="4496" y="5770"/>
                    <a:pt x="5209" y="5451"/>
                    <a:pt x="5841" y="4854"/>
                  </a:cubicBezTo>
                  <a:cubicBezTo>
                    <a:pt x="6392" y="4303"/>
                    <a:pt x="6617" y="3150"/>
                    <a:pt x="6292" y="2448"/>
                  </a:cubicBezTo>
                  <a:cubicBezTo>
                    <a:pt x="5891" y="1571"/>
                    <a:pt x="5239" y="894"/>
                    <a:pt x="4337" y="418"/>
                  </a:cubicBezTo>
                  <a:cubicBezTo>
                    <a:pt x="3812" y="139"/>
                    <a:pt x="3299" y="0"/>
                    <a:pt x="2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247275" y="1746883"/>
              <a:ext cx="155650" cy="130525"/>
            </a:xfrm>
            <a:custGeom>
              <a:avLst/>
              <a:gdLst/>
              <a:ahLst/>
              <a:cxnLst/>
              <a:rect l="l" t="t" r="r" b="b"/>
              <a:pathLst>
                <a:path w="6226" h="5221" extrusionOk="0">
                  <a:moveTo>
                    <a:pt x="2872" y="0"/>
                  </a:moveTo>
                  <a:cubicBezTo>
                    <a:pt x="1905" y="0"/>
                    <a:pt x="473" y="1121"/>
                    <a:pt x="310" y="2027"/>
                  </a:cubicBezTo>
                  <a:cubicBezTo>
                    <a:pt x="1" y="3862"/>
                    <a:pt x="1164" y="5221"/>
                    <a:pt x="2895" y="5221"/>
                  </a:cubicBezTo>
                  <a:cubicBezTo>
                    <a:pt x="2984" y="5221"/>
                    <a:pt x="3075" y="5217"/>
                    <a:pt x="3168" y="5210"/>
                  </a:cubicBezTo>
                  <a:lnTo>
                    <a:pt x="3669" y="5210"/>
                  </a:lnTo>
                  <a:cubicBezTo>
                    <a:pt x="4772" y="5160"/>
                    <a:pt x="5724" y="4458"/>
                    <a:pt x="5925" y="3581"/>
                  </a:cubicBezTo>
                  <a:cubicBezTo>
                    <a:pt x="6225" y="2303"/>
                    <a:pt x="5749" y="1125"/>
                    <a:pt x="4696" y="598"/>
                  </a:cubicBezTo>
                  <a:cubicBezTo>
                    <a:pt x="4195" y="348"/>
                    <a:pt x="3644" y="147"/>
                    <a:pt x="3092" y="22"/>
                  </a:cubicBezTo>
                  <a:cubicBezTo>
                    <a:pt x="3023" y="7"/>
                    <a:pt x="2949" y="0"/>
                    <a:pt x="2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5"/>
            <p:cNvSpPr/>
            <p:nvPr/>
          </p:nvSpPr>
          <p:spPr>
            <a:xfrm>
              <a:off x="704900" y="663458"/>
              <a:ext cx="182350" cy="128925"/>
            </a:xfrm>
            <a:custGeom>
              <a:avLst/>
              <a:gdLst/>
              <a:ahLst/>
              <a:cxnLst/>
              <a:rect l="l" t="t" r="r" b="b"/>
              <a:pathLst>
                <a:path w="7294" h="5157" extrusionOk="0">
                  <a:moveTo>
                    <a:pt x="677" y="0"/>
                  </a:moveTo>
                  <a:cubicBezTo>
                    <a:pt x="326" y="802"/>
                    <a:pt x="1" y="1554"/>
                    <a:pt x="51" y="2481"/>
                  </a:cubicBezTo>
                  <a:cubicBezTo>
                    <a:pt x="156" y="4152"/>
                    <a:pt x="1434" y="5157"/>
                    <a:pt x="2716" y="5157"/>
                  </a:cubicBezTo>
                  <a:cubicBezTo>
                    <a:pt x="3260" y="5157"/>
                    <a:pt x="3805" y="4975"/>
                    <a:pt x="4261" y="4587"/>
                  </a:cubicBezTo>
                  <a:cubicBezTo>
                    <a:pt x="4763" y="4186"/>
                    <a:pt x="5289" y="3810"/>
                    <a:pt x="5815" y="3484"/>
                  </a:cubicBezTo>
                  <a:cubicBezTo>
                    <a:pt x="6742" y="2908"/>
                    <a:pt x="7219" y="2080"/>
                    <a:pt x="7294" y="1028"/>
                  </a:cubicBezTo>
                  <a:lnTo>
                    <a:pt x="7294" y="1028"/>
                  </a:lnTo>
                  <a:cubicBezTo>
                    <a:pt x="6442" y="1328"/>
                    <a:pt x="5612" y="1486"/>
                    <a:pt x="4805" y="1486"/>
                  </a:cubicBezTo>
                  <a:cubicBezTo>
                    <a:pt x="3523" y="1486"/>
                    <a:pt x="2297" y="1087"/>
                    <a:pt x="1128" y="226"/>
                  </a:cubicBezTo>
                  <a:cubicBezTo>
                    <a:pt x="1003" y="126"/>
                    <a:pt x="828" y="75"/>
                    <a:pt x="6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378450" y="1295133"/>
              <a:ext cx="118450" cy="142725"/>
            </a:xfrm>
            <a:custGeom>
              <a:avLst/>
              <a:gdLst/>
              <a:ahLst/>
              <a:cxnLst/>
              <a:rect l="l" t="t" r="r" b="b"/>
              <a:pathLst>
                <a:path w="4738" h="5709" extrusionOk="0">
                  <a:moveTo>
                    <a:pt x="2689" y="0"/>
                  </a:moveTo>
                  <a:cubicBezTo>
                    <a:pt x="2171" y="0"/>
                    <a:pt x="1725" y="308"/>
                    <a:pt x="1279" y="698"/>
                  </a:cubicBezTo>
                  <a:cubicBezTo>
                    <a:pt x="452" y="1475"/>
                    <a:pt x="1" y="2378"/>
                    <a:pt x="101" y="3505"/>
                  </a:cubicBezTo>
                  <a:cubicBezTo>
                    <a:pt x="101" y="3756"/>
                    <a:pt x="76" y="4007"/>
                    <a:pt x="101" y="4232"/>
                  </a:cubicBezTo>
                  <a:cubicBezTo>
                    <a:pt x="196" y="5120"/>
                    <a:pt x="888" y="5709"/>
                    <a:pt x="1674" y="5709"/>
                  </a:cubicBezTo>
                  <a:cubicBezTo>
                    <a:pt x="1931" y="5709"/>
                    <a:pt x="2198" y="5646"/>
                    <a:pt x="2457" y="5510"/>
                  </a:cubicBezTo>
                  <a:cubicBezTo>
                    <a:pt x="3760" y="4859"/>
                    <a:pt x="4738" y="3430"/>
                    <a:pt x="4487" y="1826"/>
                  </a:cubicBezTo>
                  <a:cubicBezTo>
                    <a:pt x="4362" y="1099"/>
                    <a:pt x="4011" y="423"/>
                    <a:pt x="3259" y="122"/>
                  </a:cubicBezTo>
                  <a:cubicBezTo>
                    <a:pt x="3058" y="38"/>
                    <a:pt x="2869" y="0"/>
                    <a:pt x="2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585225" y="1036158"/>
              <a:ext cx="127225" cy="121350"/>
            </a:xfrm>
            <a:custGeom>
              <a:avLst/>
              <a:gdLst/>
              <a:ahLst/>
              <a:cxnLst/>
              <a:rect l="l" t="t" r="r" b="b"/>
              <a:pathLst>
                <a:path w="5089" h="4854" extrusionOk="0">
                  <a:moveTo>
                    <a:pt x="2740" y="1"/>
                  </a:moveTo>
                  <a:cubicBezTo>
                    <a:pt x="2627" y="1"/>
                    <a:pt x="2516" y="11"/>
                    <a:pt x="2407" y="30"/>
                  </a:cubicBezTo>
                  <a:cubicBezTo>
                    <a:pt x="1103" y="255"/>
                    <a:pt x="1" y="1859"/>
                    <a:pt x="26" y="2912"/>
                  </a:cubicBezTo>
                  <a:cubicBezTo>
                    <a:pt x="46" y="3995"/>
                    <a:pt x="1002" y="4853"/>
                    <a:pt x="2029" y="4853"/>
                  </a:cubicBezTo>
                  <a:cubicBezTo>
                    <a:pt x="2238" y="4853"/>
                    <a:pt x="2450" y="4818"/>
                    <a:pt x="2657" y="4741"/>
                  </a:cubicBezTo>
                  <a:cubicBezTo>
                    <a:pt x="2933" y="4641"/>
                    <a:pt x="3209" y="4516"/>
                    <a:pt x="3459" y="4366"/>
                  </a:cubicBezTo>
                  <a:cubicBezTo>
                    <a:pt x="4813" y="3513"/>
                    <a:pt x="5088" y="1834"/>
                    <a:pt x="4111" y="631"/>
                  </a:cubicBezTo>
                  <a:cubicBezTo>
                    <a:pt x="3725" y="184"/>
                    <a:pt x="3223" y="1"/>
                    <a:pt x="27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1006275" y="1566183"/>
              <a:ext cx="108425" cy="121450"/>
            </a:xfrm>
            <a:custGeom>
              <a:avLst/>
              <a:gdLst/>
              <a:ahLst/>
              <a:cxnLst/>
              <a:rect l="l" t="t" r="r" b="b"/>
              <a:pathLst>
                <a:path w="4337" h="4858" extrusionOk="0">
                  <a:moveTo>
                    <a:pt x="2283" y="0"/>
                  </a:moveTo>
                  <a:cubicBezTo>
                    <a:pt x="1689" y="0"/>
                    <a:pt x="1120" y="206"/>
                    <a:pt x="728" y="558"/>
                  </a:cubicBezTo>
                  <a:cubicBezTo>
                    <a:pt x="26" y="1210"/>
                    <a:pt x="1" y="1912"/>
                    <a:pt x="26" y="2739"/>
                  </a:cubicBezTo>
                  <a:cubicBezTo>
                    <a:pt x="76" y="3666"/>
                    <a:pt x="477" y="4368"/>
                    <a:pt x="1429" y="4693"/>
                  </a:cubicBezTo>
                  <a:cubicBezTo>
                    <a:pt x="1722" y="4804"/>
                    <a:pt x="2004" y="4857"/>
                    <a:pt x="2275" y="4857"/>
                  </a:cubicBezTo>
                  <a:cubicBezTo>
                    <a:pt x="2863" y="4857"/>
                    <a:pt x="3397" y="4606"/>
                    <a:pt x="3860" y="4142"/>
                  </a:cubicBezTo>
                  <a:cubicBezTo>
                    <a:pt x="4312" y="3691"/>
                    <a:pt x="4261" y="3190"/>
                    <a:pt x="4261" y="2613"/>
                  </a:cubicBezTo>
                  <a:cubicBezTo>
                    <a:pt x="4337" y="2087"/>
                    <a:pt x="4211" y="1536"/>
                    <a:pt x="4061" y="984"/>
                  </a:cubicBezTo>
                  <a:cubicBezTo>
                    <a:pt x="4011" y="784"/>
                    <a:pt x="3936" y="608"/>
                    <a:pt x="3760" y="483"/>
                  </a:cubicBezTo>
                  <a:cubicBezTo>
                    <a:pt x="3311" y="149"/>
                    <a:pt x="2788" y="0"/>
                    <a:pt x="2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775150" y="1425158"/>
              <a:ext cx="112100" cy="111150"/>
            </a:xfrm>
            <a:custGeom>
              <a:avLst/>
              <a:gdLst/>
              <a:ahLst/>
              <a:cxnLst/>
              <a:rect l="l" t="t" r="r" b="b"/>
              <a:pathLst>
                <a:path w="4484" h="4446" extrusionOk="0">
                  <a:moveTo>
                    <a:pt x="2084" y="1"/>
                  </a:moveTo>
                  <a:cubicBezTo>
                    <a:pt x="651" y="1"/>
                    <a:pt x="0" y="847"/>
                    <a:pt x="48" y="1964"/>
                  </a:cubicBezTo>
                  <a:cubicBezTo>
                    <a:pt x="97" y="3253"/>
                    <a:pt x="1227" y="4445"/>
                    <a:pt x="2465" y="4445"/>
                  </a:cubicBezTo>
                  <a:cubicBezTo>
                    <a:pt x="2478" y="4445"/>
                    <a:pt x="2491" y="4445"/>
                    <a:pt x="2504" y="4445"/>
                  </a:cubicBezTo>
                  <a:cubicBezTo>
                    <a:pt x="3431" y="4420"/>
                    <a:pt x="4484" y="3442"/>
                    <a:pt x="4484" y="2565"/>
                  </a:cubicBezTo>
                  <a:cubicBezTo>
                    <a:pt x="4484" y="1036"/>
                    <a:pt x="3632" y="34"/>
                    <a:pt x="2328" y="9"/>
                  </a:cubicBezTo>
                  <a:cubicBezTo>
                    <a:pt x="2245" y="3"/>
                    <a:pt x="2163" y="1"/>
                    <a:pt x="2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501275" y="1652158"/>
              <a:ext cx="99650" cy="144100"/>
            </a:xfrm>
            <a:custGeom>
              <a:avLst/>
              <a:gdLst/>
              <a:ahLst/>
              <a:cxnLst/>
              <a:rect l="l" t="t" r="r" b="b"/>
              <a:pathLst>
                <a:path w="3986" h="5764" extrusionOk="0">
                  <a:moveTo>
                    <a:pt x="1318" y="0"/>
                  </a:moveTo>
                  <a:cubicBezTo>
                    <a:pt x="1305" y="0"/>
                    <a:pt x="1292" y="0"/>
                    <a:pt x="1278" y="1"/>
                  </a:cubicBezTo>
                  <a:cubicBezTo>
                    <a:pt x="827" y="26"/>
                    <a:pt x="627" y="427"/>
                    <a:pt x="501" y="803"/>
                  </a:cubicBezTo>
                  <a:cubicBezTo>
                    <a:pt x="301" y="1430"/>
                    <a:pt x="100" y="2082"/>
                    <a:pt x="201" y="2808"/>
                  </a:cubicBezTo>
                  <a:cubicBezTo>
                    <a:pt x="0" y="3811"/>
                    <a:pt x="501" y="4613"/>
                    <a:pt x="1128" y="5390"/>
                  </a:cubicBezTo>
                  <a:cubicBezTo>
                    <a:pt x="1255" y="5559"/>
                    <a:pt x="1417" y="5764"/>
                    <a:pt x="1645" y="5764"/>
                  </a:cubicBezTo>
                  <a:cubicBezTo>
                    <a:pt x="1688" y="5764"/>
                    <a:pt x="1732" y="5756"/>
                    <a:pt x="1780" y="5741"/>
                  </a:cubicBezTo>
                  <a:cubicBezTo>
                    <a:pt x="2506" y="5565"/>
                    <a:pt x="3359" y="5540"/>
                    <a:pt x="3659" y="4663"/>
                  </a:cubicBezTo>
                  <a:cubicBezTo>
                    <a:pt x="3935" y="3811"/>
                    <a:pt x="3985" y="2959"/>
                    <a:pt x="3334" y="2207"/>
                  </a:cubicBezTo>
                  <a:cubicBezTo>
                    <a:pt x="2882" y="1681"/>
                    <a:pt x="2431" y="1154"/>
                    <a:pt x="2030" y="603"/>
                  </a:cubicBezTo>
                  <a:cubicBezTo>
                    <a:pt x="1837" y="337"/>
                    <a:pt x="1690" y="0"/>
                    <a:pt x="13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5"/>
            <p:cNvSpPr/>
            <p:nvPr/>
          </p:nvSpPr>
          <p:spPr>
            <a:xfrm>
              <a:off x="204300" y="1190333"/>
              <a:ext cx="102125" cy="94800"/>
            </a:xfrm>
            <a:custGeom>
              <a:avLst/>
              <a:gdLst/>
              <a:ahLst/>
              <a:cxnLst/>
              <a:rect l="l" t="t" r="r" b="b"/>
              <a:pathLst>
                <a:path w="4085" h="3792" extrusionOk="0">
                  <a:moveTo>
                    <a:pt x="1778" y="1"/>
                  </a:moveTo>
                  <a:cubicBezTo>
                    <a:pt x="899" y="1"/>
                    <a:pt x="1" y="831"/>
                    <a:pt x="50" y="1732"/>
                  </a:cubicBezTo>
                  <a:cubicBezTo>
                    <a:pt x="100" y="2685"/>
                    <a:pt x="626" y="3737"/>
                    <a:pt x="1779" y="3788"/>
                  </a:cubicBezTo>
                  <a:cubicBezTo>
                    <a:pt x="1815" y="3790"/>
                    <a:pt x="1851" y="3792"/>
                    <a:pt x="1887" y="3792"/>
                  </a:cubicBezTo>
                  <a:cubicBezTo>
                    <a:pt x="2846" y="3792"/>
                    <a:pt x="4010" y="2855"/>
                    <a:pt x="4035" y="2058"/>
                  </a:cubicBezTo>
                  <a:cubicBezTo>
                    <a:pt x="4085" y="1031"/>
                    <a:pt x="3007" y="53"/>
                    <a:pt x="1854" y="3"/>
                  </a:cubicBezTo>
                  <a:cubicBezTo>
                    <a:pt x="1829" y="2"/>
                    <a:pt x="1803" y="1"/>
                    <a:pt x="1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1062050" y="1080108"/>
              <a:ext cx="66450" cy="65225"/>
            </a:xfrm>
            <a:custGeom>
              <a:avLst/>
              <a:gdLst/>
              <a:ahLst/>
              <a:cxnLst/>
              <a:rect l="l" t="t" r="r" b="b"/>
              <a:pathLst>
                <a:path w="2658" h="2609" extrusionOk="0">
                  <a:moveTo>
                    <a:pt x="1628" y="0"/>
                  </a:moveTo>
                  <a:cubicBezTo>
                    <a:pt x="1024" y="0"/>
                    <a:pt x="50" y="836"/>
                    <a:pt x="25" y="1379"/>
                  </a:cubicBezTo>
                  <a:cubicBezTo>
                    <a:pt x="1" y="2042"/>
                    <a:pt x="697" y="2608"/>
                    <a:pt x="1502" y="2608"/>
                  </a:cubicBezTo>
                  <a:cubicBezTo>
                    <a:pt x="1520" y="2608"/>
                    <a:pt x="1537" y="2608"/>
                    <a:pt x="1554" y="2608"/>
                  </a:cubicBezTo>
                  <a:cubicBezTo>
                    <a:pt x="2306" y="2582"/>
                    <a:pt x="2657" y="2207"/>
                    <a:pt x="2657" y="1379"/>
                  </a:cubicBezTo>
                  <a:cubicBezTo>
                    <a:pt x="2657" y="653"/>
                    <a:pt x="2206" y="26"/>
                    <a:pt x="1655" y="1"/>
                  </a:cubicBezTo>
                  <a:cubicBezTo>
                    <a:pt x="1646" y="1"/>
                    <a:pt x="1637" y="0"/>
                    <a:pt x="1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1046375" y="969833"/>
              <a:ext cx="62075" cy="55825"/>
            </a:xfrm>
            <a:custGeom>
              <a:avLst/>
              <a:gdLst/>
              <a:ahLst/>
              <a:cxnLst/>
              <a:rect l="l" t="t" r="r" b="b"/>
              <a:pathLst>
                <a:path w="2483" h="2233" extrusionOk="0">
                  <a:moveTo>
                    <a:pt x="1344" y="0"/>
                  </a:moveTo>
                  <a:cubicBezTo>
                    <a:pt x="1331" y="0"/>
                    <a:pt x="1317" y="0"/>
                    <a:pt x="1304" y="1"/>
                  </a:cubicBezTo>
                  <a:cubicBezTo>
                    <a:pt x="552" y="1"/>
                    <a:pt x="26" y="527"/>
                    <a:pt x="1" y="1229"/>
                  </a:cubicBezTo>
                  <a:cubicBezTo>
                    <a:pt x="1" y="1883"/>
                    <a:pt x="352" y="2233"/>
                    <a:pt x="1009" y="2233"/>
                  </a:cubicBezTo>
                  <a:cubicBezTo>
                    <a:pt x="1032" y="2233"/>
                    <a:pt x="1055" y="2232"/>
                    <a:pt x="1079" y="2232"/>
                  </a:cubicBezTo>
                  <a:cubicBezTo>
                    <a:pt x="1855" y="2232"/>
                    <a:pt x="2482" y="1655"/>
                    <a:pt x="2457" y="978"/>
                  </a:cubicBezTo>
                  <a:cubicBezTo>
                    <a:pt x="2432" y="489"/>
                    <a:pt x="1883" y="0"/>
                    <a:pt x="13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4_1_1_1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0"/>
          <p:cNvSpPr/>
          <p:nvPr/>
        </p:nvSpPr>
        <p:spPr>
          <a:xfrm>
            <a:off x="8378423" y="0"/>
            <a:ext cx="693447" cy="797266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0"/>
          <p:cNvSpPr/>
          <p:nvPr/>
        </p:nvSpPr>
        <p:spPr>
          <a:xfrm>
            <a:off x="8994995" y="471175"/>
            <a:ext cx="162127" cy="473990"/>
          </a:xfrm>
          <a:custGeom>
            <a:avLst/>
            <a:gdLst/>
            <a:ahLst/>
            <a:cxnLst/>
            <a:rect l="l" t="t" r="r" b="b"/>
            <a:pathLst>
              <a:path w="4462" h="13045" extrusionOk="0">
                <a:moveTo>
                  <a:pt x="4461" y="1"/>
                </a:moveTo>
                <a:cubicBezTo>
                  <a:pt x="4386" y="76"/>
                  <a:pt x="4311" y="151"/>
                  <a:pt x="4286" y="226"/>
                </a:cubicBezTo>
                <a:cubicBezTo>
                  <a:pt x="3584" y="2582"/>
                  <a:pt x="2356" y="4687"/>
                  <a:pt x="1454" y="6943"/>
                </a:cubicBezTo>
                <a:cubicBezTo>
                  <a:pt x="978" y="8121"/>
                  <a:pt x="501" y="9274"/>
                  <a:pt x="201" y="10502"/>
                </a:cubicBezTo>
                <a:cubicBezTo>
                  <a:pt x="0" y="11429"/>
                  <a:pt x="627" y="12482"/>
                  <a:pt x="1604" y="12908"/>
                </a:cubicBezTo>
                <a:cubicBezTo>
                  <a:pt x="1809" y="13001"/>
                  <a:pt x="2023" y="13044"/>
                  <a:pt x="2237" y="13044"/>
                </a:cubicBezTo>
                <a:cubicBezTo>
                  <a:pt x="2834" y="13044"/>
                  <a:pt x="3435" y="12703"/>
                  <a:pt x="3860" y="12131"/>
                </a:cubicBezTo>
                <a:cubicBezTo>
                  <a:pt x="4060" y="11830"/>
                  <a:pt x="4110" y="11429"/>
                  <a:pt x="4461" y="11229"/>
                </a:cubicBezTo>
                <a:lnTo>
                  <a:pt x="446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8" name="Google Shape;558;p20"/>
          <p:cNvGrpSpPr/>
          <p:nvPr/>
        </p:nvGrpSpPr>
        <p:grpSpPr>
          <a:xfrm>
            <a:off x="-2" y="3670447"/>
            <a:ext cx="266347" cy="790936"/>
            <a:chOff x="-2" y="3670447"/>
            <a:chExt cx="266347" cy="790936"/>
          </a:xfrm>
        </p:grpSpPr>
        <p:sp>
          <p:nvSpPr>
            <p:cNvPr id="559" name="Google Shape;559;p20"/>
            <p:cNvSpPr/>
            <p:nvPr/>
          </p:nvSpPr>
          <p:spPr>
            <a:xfrm rot="-5400000">
              <a:off x="-9244" y="4009873"/>
              <a:ext cx="117602" cy="99117"/>
            </a:xfrm>
            <a:custGeom>
              <a:avLst/>
              <a:gdLst/>
              <a:ahLst/>
              <a:cxnLst/>
              <a:rect l="l" t="t" r="r" b="b"/>
              <a:pathLst>
                <a:path w="3410" h="2874" extrusionOk="0">
                  <a:moveTo>
                    <a:pt x="677" y="1"/>
                  </a:moveTo>
                  <a:cubicBezTo>
                    <a:pt x="552" y="226"/>
                    <a:pt x="427" y="477"/>
                    <a:pt x="327" y="702"/>
                  </a:cubicBezTo>
                  <a:cubicBezTo>
                    <a:pt x="1" y="1554"/>
                    <a:pt x="327" y="2507"/>
                    <a:pt x="1003" y="2757"/>
                  </a:cubicBezTo>
                  <a:cubicBezTo>
                    <a:pt x="1207" y="2835"/>
                    <a:pt x="1413" y="2873"/>
                    <a:pt x="1612" y="2873"/>
                  </a:cubicBezTo>
                  <a:cubicBezTo>
                    <a:pt x="2247" y="2873"/>
                    <a:pt x="2823" y="2491"/>
                    <a:pt x="3109" y="1805"/>
                  </a:cubicBezTo>
                  <a:cubicBezTo>
                    <a:pt x="3409" y="1204"/>
                    <a:pt x="3359" y="602"/>
                    <a:pt x="3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0"/>
            <p:cNvSpPr/>
            <p:nvPr/>
          </p:nvSpPr>
          <p:spPr>
            <a:xfrm rot="-5400000">
              <a:off x="-8141" y="4231765"/>
              <a:ext cx="104635" cy="88357"/>
            </a:xfrm>
            <a:custGeom>
              <a:avLst/>
              <a:gdLst/>
              <a:ahLst/>
              <a:cxnLst/>
              <a:rect l="l" t="t" r="r" b="b"/>
              <a:pathLst>
                <a:path w="3034" h="2562" extrusionOk="0">
                  <a:moveTo>
                    <a:pt x="552" y="1"/>
                  </a:moveTo>
                  <a:cubicBezTo>
                    <a:pt x="452" y="176"/>
                    <a:pt x="351" y="351"/>
                    <a:pt x="276" y="527"/>
                  </a:cubicBezTo>
                  <a:cubicBezTo>
                    <a:pt x="1" y="1229"/>
                    <a:pt x="376" y="1755"/>
                    <a:pt x="777" y="2231"/>
                  </a:cubicBezTo>
                  <a:cubicBezTo>
                    <a:pt x="985" y="2453"/>
                    <a:pt x="1262" y="2561"/>
                    <a:pt x="1552" y="2561"/>
                  </a:cubicBezTo>
                  <a:cubicBezTo>
                    <a:pt x="1753" y="2561"/>
                    <a:pt x="1961" y="2509"/>
                    <a:pt x="2156" y="2407"/>
                  </a:cubicBezTo>
                  <a:cubicBezTo>
                    <a:pt x="2757" y="2106"/>
                    <a:pt x="3033" y="1655"/>
                    <a:pt x="2958" y="953"/>
                  </a:cubicBezTo>
                  <a:cubicBezTo>
                    <a:pt x="2933" y="627"/>
                    <a:pt x="2808" y="326"/>
                    <a:pt x="27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0"/>
            <p:cNvSpPr/>
            <p:nvPr/>
          </p:nvSpPr>
          <p:spPr>
            <a:xfrm rot="-5400000">
              <a:off x="159675" y="4354713"/>
              <a:ext cx="103773" cy="109567"/>
            </a:xfrm>
            <a:custGeom>
              <a:avLst/>
              <a:gdLst/>
              <a:ahLst/>
              <a:cxnLst/>
              <a:rect l="l" t="t" r="r" b="b"/>
              <a:pathLst>
                <a:path w="3009" h="3177" extrusionOk="0">
                  <a:moveTo>
                    <a:pt x="1970" y="0"/>
                  </a:moveTo>
                  <a:cubicBezTo>
                    <a:pt x="1435" y="0"/>
                    <a:pt x="833" y="253"/>
                    <a:pt x="502" y="643"/>
                  </a:cubicBezTo>
                  <a:cubicBezTo>
                    <a:pt x="51" y="1194"/>
                    <a:pt x="1" y="1770"/>
                    <a:pt x="302" y="2397"/>
                  </a:cubicBezTo>
                  <a:cubicBezTo>
                    <a:pt x="533" y="2905"/>
                    <a:pt x="915" y="3177"/>
                    <a:pt x="1339" y="3177"/>
                  </a:cubicBezTo>
                  <a:cubicBezTo>
                    <a:pt x="1604" y="3177"/>
                    <a:pt x="1886" y="3070"/>
                    <a:pt x="2156" y="2848"/>
                  </a:cubicBezTo>
                  <a:cubicBezTo>
                    <a:pt x="2708" y="2372"/>
                    <a:pt x="2933" y="1720"/>
                    <a:pt x="3008" y="1069"/>
                  </a:cubicBezTo>
                  <a:cubicBezTo>
                    <a:pt x="2983" y="567"/>
                    <a:pt x="2833" y="216"/>
                    <a:pt x="2407" y="66"/>
                  </a:cubicBezTo>
                  <a:cubicBezTo>
                    <a:pt x="2272" y="21"/>
                    <a:pt x="2124" y="0"/>
                    <a:pt x="19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0"/>
            <p:cNvSpPr/>
            <p:nvPr/>
          </p:nvSpPr>
          <p:spPr>
            <a:xfrm rot="-5400000">
              <a:off x="151691" y="4144529"/>
              <a:ext cx="91668" cy="101221"/>
            </a:xfrm>
            <a:custGeom>
              <a:avLst/>
              <a:gdLst/>
              <a:ahLst/>
              <a:cxnLst/>
              <a:rect l="l" t="t" r="r" b="b"/>
              <a:pathLst>
                <a:path w="2658" h="2935" extrusionOk="0">
                  <a:moveTo>
                    <a:pt x="1419" y="1"/>
                  </a:moveTo>
                  <a:cubicBezTo>
                    <a:pt x="753" y="1"/>
                    <a:pt x="51" y="690"/>
                    <a:pt x="26" y="1380"/>
                  </a:cubicBezTo>
                  <a:cubicBezTo>
                    <a:pt x="1" y="2182"/>
                    <a:pt x="602" y="2934"/>
                    <a:pt x="1254" y="2934"/>
                  </a:cubicBezTo>
                  <a:cubicBezTo>
                    <a:pt x="1268" y="2934"/>
                    <a:pt x="1283" y="2934"/>
                    <a:pt x="1297" y="2934"/>
                  </a:cubicBezTo>
                  <a:cubicBezTo>
                    <a:pt x="2054" y="2934"/>
                    <a:pt x="2658" y="2291"/>
                    <a:pt x="2658" y="1455"/>
                  </a:cubicBezTo>
                  <a:cubicBezTo>
                    <a:pt x="2658" y="653"/>
                    <a:pt x="2131" y="1"/>
                    <a:pt x="1454" y="1"/>
                  </a:cubicBezTo>
                  <a:cubicBezTo>
                    <a:pt x="1443" y="1"/>
                    <a:pt x="1431" y="1"/>
                    <a:pt x="14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0"/>
            <p:cNvSpPr/>
            <p:nvPr/>
          </p:nvSpPr>
          <p:spPr>
            <a:xfrm rot="-5400000">
              <a:off x="141052" y="3828434"/>
              <a:ext cx="91668" cy="98979"/>
            </a:xfrm>
            <a:custGeom>
              <a:avLst/>
              <a:gdLst/>
              <a:ahLst/>
              <a:cxnLst/>
              <a:rect l="l" t="t" r="r" b="b"/>
              <a:pathLst>
                <a:path w="2658" h="2870" extrusionOk="0">
                  <a:moveTo>
                    <a:pt x="1408" y="0"/>
                  </a:moveTo>
                  <a:cubicBezTo>
                    <a:pt x="1390" y="0"/>
                    <a:pt x="1372" y="1"/>
                    <a:pt x="1354" y="1"/>
                  </a:cubicBezTo>
                  <a:cubicBezTo>
                    <a:pt x="627" y="1"/>
                    <a:pt x="1" y="753"/>
                    <a:pt x="76" y="1505"/>
                  </a:cubicBezTo>
                  <a:cubicBezTo>
                    <a:pt x="146" y="2274"/>
                    <a:pt x="757" y="2869"/>
                    <a:pt x="1446" y="2869"/>
                  </a:cubicBezTo>
                  <a:cubicBezTo>
                    <a:pt x="1499" y="2869"/>
                    <a:pt x="1552" y="2866"/>
                    <a:pt x="1605" y="2859"/>
                  </a:cubicBezTo>
                  <a:cubicBezTo>
                    <a:pt x="1856" y="2834"/>
                    <a:pt x="2056" y="2733"/>
                    <a:pt x="2181" y="2508"/>
                  </a:cubicBezTo>
                  <a:cubicBezTo>
                    <a:pt x="2507" y="1981"/>
                    <a:pt x="2658" y="1405"/>
                    <a:pt x="2482" y="803"/>
                  </a:cubicBezTo>
                  <a:cubicBezTo>
                    <a:pt x="2337" y="320"/>
                    <a:pt x="1889" y="0"/>
                    <a:pt x="1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0"/>
            <p:cNvSpPr/>
            <p:nvPr/>
          </p:nvSpPr>
          <p:spPr>
            <a:xfrm rot="-5400000">
              <a:off x="95063" y="3666118"/>
              <a:ext cx="88219" cy="96875"/>
            </a:xfrm>
            <a:custGeom>
              <a:avLst/>
              <a:gdLst/>
              <a:ahLst/>
              <a:cxnLst/>
              <a:rect l="l" t="t" r="r" b="b"/>
              <a:pathLst>
                <a:path w="2558" h="2809" extrusionOk="0">
                  <a:moveTo>
                    <a:pt x="1215" y="0"/>
                  </a:moveTo>
                  <a:cubicBezTo>
                    <a:pt x="1203" y="0"/>
                    <a:pt x="1191" y="1"/>
                    <a:pt x="1179" y="1"/>
                  </a:cubicBezTo>
                  <a:cubicBezTo>
                    <a:pt x="577" y="26"/>
                    <a:pt x="26" y="728"/>
                    <a:pt x="1" y="1505"/>
                  </a:cubicBezTo>
                  <a:cubicBezTo>
                    <a:pt x="1" y="2217"/>
                    <a:pt x="627" y="2809"/>
                    <a:pt x="1406" y="2809"/>
                  </a:cubicBezTo>
                  <a:cubicBezTo>
                    <a:pt x="1422" y="2809"/>
                    <a:pt x="1438" y="2809"/>
                    <a:pt x="1455" y="2808"/>
                  </a:cubicBezTo>
                  <a:cubicBezTo>
                    <a:pt x="2156" y="2783"/>
                    <a:pt x="2557" y="2307"/>
                    <a:pt x="2532" y="1555"/>
                  </a:cubicBezTo>
                  <a:cubicBezTo>
                    <a:pt x="2508" y="693"/>
                    <a:pt x="1902" y="0"/>
                    <a:pt x="1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5" name="Google Shape;565;p20"/>
          <p:cNvSpPr/>
          <p:nvPr/>
        </p:nvSpPr>
        <p:spPr>
          <a:xfrm rot="-2279106">
            <a:off x="-45324" y="4427544"/>
            <a:ext cx="880225" cy="1125851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_1_1_1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8"/>
          <p:cNvSpPr txBox="1">
            <a:spLocks noGrp="1"/>
          </p:cNvSpPr>
          <p:nvPr>
            <p:ph type="title"/>
          </p:nvPr>
        </p:nvSpPr>
        <p:spPr>
          <a:xfrm>
            <a:off x="1511075" y="1479600"/>
            <a:ext cx="2797500" cy="9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28"/>
          <p:cNvSpPr txBox="1">
            <a:spLocks noGrp="1"/>
          </p:cNvSpPr>
          <p:nvPr>
            <p:ph type="subTitle" idx="1"/>
          </p:nvPr>
        </p:nvSpPr>
        <p:spPr>
          <a:xfrm>
            <a:off x="1511075" y="2586050"/>
            <a:ext cx="2797500" cy="9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8999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7" name="Google Shape;637;p28"/>
          <p:cNvSpPr/>
          <p:nvPr/>
        </p:nvSpPr>
        <p:spPr>
          <a:xfrm rot="5400000">
            <a:off x="290806" y="-300005"/>
            <a:ext cx="1184834" cy="1766451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8"/>
          <p:cNvSpPr/>
          <p:nvPr/>
        </p:nvSpPr>
        <p:spPr>
          <a:xfrm rot="5400000">
            <a:off x="1105051" y="718514"/>
            <a:ext cx="353321" cy="281408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8"/>
          <p:cNvSpPr/>
          <p:nvPr/>
        </p:nvSpPr>
        <p:spPr>
          <a:xfrm rot="5400000">
            <a:off x="1149159" y="409117"/>
            <a:ext cx="224482" cy="206603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0" name="Google Shape;640;p28"/>
          <p:cNvGrpSpPr/>
          <p:nvPr/>
        </p:nvGrpSpPr>
        <p:grpSpPr>
          <a:xfrm>
            <a:off x="370258" y="172695"/>
            <a:ext cx="664798" cy="763488"/>
            <a:chOff x="370258" y="172695"/>
            <a:chExt cx="664798" cy="763488"/>
          </a:xfrm>
        </p:grpSpPr>
        <p:sp>
          <p:nvSpPr>
            <p:cNvPr id="641" name="Google Shape;641;p28"/>
            <p:cNvSpPr/>
            <p:nvPr/>
          </p:nvSpPr>
          <p:spPr>
            <a:xfrm rot="5400000">
              <a:off x="698142" y="554091"/>
              <a:ext cx="188754" cy="141680"/>
            </a:xfrm>
            <a:custGeom>
              <a:avLst/>
              <a:gdLst/>
              <a:ahLst/>
              <a:cxnLst/>
              <a:rect l="l" t="t" r="r" b="b"/>
              <a:pathLst>
                <a:path w="5365" h="4027" extrusionOk="0">
                  <a:moveTo>
                    <a:pt x="2632" y="1"/>
                  </a:moveTo>
                  <a:cubicBezTo>
                    <a:pt x="2131" y="1"/>
                    <a:pt x="1705" y="201"/>
                    <a:pt x="1354" y="477"/>
                  </a:cubicBezTo>
                  <a:cubicBezTo>
                    <a:pt x="452" y="1204"/>
                    <a:pt x="1" y="2331"/>
                    <a:pt x="1053" y="3409"/>
                  </a:cubicBezTo>
                  <a:cubicBezTo>
                    <a:pt x="1505" y="3841"/>
                    <a:pt x="2018" y="4027"/>
                    <a:pt x="2581" y="4027"/>
                  </a:cubicBezTo>
                  <a:cubicBezTo>
                    <a:pt x="2736" y="4027"/>
                    <a:pt x="2895" y="4013"/>
                    <a:pt x="3058" y="3986"/>
                  </a:cubicBezTo>
                  <a:cubicBezTo>
                    <a:pt x="3334" y="3960"/>
                    <a:pt x="3585" y="3885"/>
                    <a:pt x="3835" y="3810"/>
                  </a:cubicBezTo>
                  <a:cubicBezTo>
                    <a:pt x="4011" y="3710"/>
                    <a:pt x="4186" y="3610"/>
                    <a:pt x="4311" y="3459"/>
                  </a:cubicBezTo>
                  <a:cubicBezTo>
                    <a:pt x="4431" y="3340"/>
                    <a:pt x="4539" y="3277"/>
                    <a:pt x="4641" y="3277"/>
                  </a:cubicBezTo>
                  <a:cubicBezTo>
                    <a:pt x="4753" y="3277"/>
                    <a:pt x="4858" y="3352"/>
                    <a:pt x="4963" y="3509"/>
                  </a:cubicBezTo>
                  <a:cubicBezTo>
                    <a:pt x="5037" y="3583"/>
                    <a:pt x="5083" y="3725"/>
                    <a:pt x="5193" y="3725"/>
                  </a:cubicBezTo>
                  <a:cubicBezTo>
                    <a:pt x="5232" y="3725"/>
                    <a:pt x="5279" y="3706"/>
                    <a:pt x="5339" y="3660"/>
                  </a:cubicBezTo>
                  <a:cubicBezTo>
                    <a:pt x="5364" y="3334"/>
                    <a:pt x="5063" y="3133"/>
                    <a:pt x="5038" y="2833"/>
                  </a:cubicBezTo>
                  <a:cubicBezTo>
                    <a:pt x="5013" y="2507"/>
                    <a:pt x="5038" y="2181"/>
                    <a:pt x="5013" y="1855"/>
                  </a:cubicBezTo>
                  <a:cubicBezTo>
                    <a:pt x="4913" y="853"/>
                    <a:pt x="4412" y="251"/>
                    <a:pt x="3434" y="51"/>
                  </a:cubicBezTo>
                  <a:cubicBezTo>
                    <a:pt x="3159" y="1"/>
                    <a:pt x="2908" y="26"/>
                    <a:pt x="2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8"/>
            <p:cNvSpPr/>
            <p:nvPr/>
          </p:nvSpPr>
          <p:spPr>
            <a:xfrm rot="5400000">
              <a:off x="897121" y="186148"/>
              <a:ext cx="129455" cy="102549"/>
            </a:xfrm>
            <a:custGeom>
              <a:avLst/>
              <a:gdLst/>
              <a:ahLst/>
              <a:cxnLst/>
              <a:rect l="l" t="t" r="r" b="b"/>
              <a:pathLst>
                <a:path w="4513" h="3575" extrusionOk="0">
                  <a:moveTo>
                    <a:pt x="2221" y="1"/>
                  </a:moveTo>
                  <a:cubicBezTo>
                    <a:pt x="1859" y="1"/>
                    <a:pt x="1491" y="94"/>
                    <a:pt x="1129" y="264"/>
                  </a:cubicBezTo>
                  <a:cubicBezTo>
                    <a:pt x="377" y="640"/>
                    <a:pt x="101" y="1367"/>
                    <a:pt x="51" y="2169"/>
                  </a:cubicBezTo>
                  <a:cubicBezTo>
                    <a:pt x="1" y="2695"/>
                    <a:pt x="226" y="3046"/>
                    <a:pt x="678" y="3322"/>
                  </a:cubicBezTo>
                  <a:cubicBezTo>
                    <a:pt x="977" y="3495"/>
                    <a:pt x="1375" y="3574"/>
                    <a:pt x="1800" y="3574"/>
                  </a:cubicBezTo>
                  <a:cubicBezTo>
                    <a:pt x="2727" y="3574"/>
                    <a:pt x="3782" y="3196"/>
                    <a:pt x="4211" y="2595"/>
                  </a:cubicBezTo>
                  <a:cubicBezTo>
                    <a:pt x="4362" y="2369"/>
                    <a:pt x="4487" y="2119"/>
                    <a:pt x="4487" y="2069"/>
                  </a:cubicBezTo>
                  <a:cubicBezTo>
                    <a:pt x="4512" y="1141"/>
                    <a:pt x="3961" y="790"/>
                    <a:pt x="3485" y="439"/>
                  </a:cubicBezTo>
                  <a:cubicBezTo>
                    <a:pt x="3086" y="137"/>
                    <a:pt x="2658" y="1"/>
                    <a:pt x="22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8"/>
            <p:cNvSpPr/>
            <p:nvPr/>
          </p:nvSpPr>
          <p:spPr>
            <a:xfrm rot="5400000">
              <a:off x="607145" y="184800"/>
              <a:ext cx="127161" cy="105819"/>
            </a:xfrm>
            <a:custGeom>
              <a:avLst/>
              <a:gdLst/>
              <a:ahLst/>
              <a:cxnLst/>
              <a:rect l="l" t="t" r="r" b="b"/>
              <a:pathLst>
                <a:path w="4433" h="3689" extrusionOk="0">
                  <a:moveTo>
                    <a:pt x="2708" y="1"/>
                  </a:moveTo>
                  <a:cubicBezTo>
                    <a:pt x="2598" y="1"/>
                    <a:pt x="2481" y="8"/>
                    <a:pt x="2357" y="22"/>
                  </a:cubicBezTo>
                  <a:cubicBezTo>
                    <a:pt x="2307" y="22"/>
                    <a:pt x="2179" y="11"/>
                    <a:pt x="2032" y="11"/>
                  </a:cubicBezTo>
                  <a:cubicBezTo>
                    <a:pt x="1959" y="11"/>
                    <a:pt x="1881" y="13"/>
                    <a:pt x="1805" y="22"/>
                  </a:cubicBezTo>
                  <a:cubicBezTo>
                    <a:pt x="853" y="172"/>
                    <a:pt x="1" y="1149"/>
                    <a:pt x="151" y="1926"/>
                  </a:cubicBezTo>
                  <a:cubicBezTo>
                    <a:pt x="401" y="3049"/>
                    <a:pt x="1012" y="3688"/>
                    <a:pt x="1899" y="3688"/>
                  </a:cubicBezTo>
                  <a:cubicBezTo>
                    <a:pt x="2082" y="3688"/>
                    <a:pt x="2277" y="3661"/>
                    <a:pt x="2482" y="3606"/>
                  </a:cubicBezTo>
                  <a:cubicBezTo>
                    <a:pt x="3209" y="3430"/>
                    <a:pt x="3735" y="2929"/>
                    <a:pt x="4036" y="2177"/>
                  </a:cubicBezTo>
                  <a:cubicBezTo>
                    <a:pt x="4432" y="1175"/>
                    <a:pt x="4157" y="1"/>
                    <a:pt x="27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8"/>
            <p:cNvSpPr/>
            <p:nvPr/>
          </p:nvSpPr>
          <p:spPr>
            <a:xfrm rot="5400000">
              <a:off x="909011" y="413717"/>
              <a:ext cx="129455" cy="122635"/>
            </a:xfrm>
            <a:custGeom>
              <a:avLst/>
              <a:gdLst/>
              <a:ahLst/>
              <a:cxnLst/>
              <a:rect l="l" t="t" r="r" b="b"/>
              <a:pathLst>
                <a:path w="3986" h="3776" extrusionOk="0">
                  <a:moveTo>
                    <a:pt x="2411" y="1"/>
                  </a:moveTo>
                  <a:cubicBezTo>
                    <a:pt x="2377" y="1"/>
                    <a:pt x="2342" y="1"/>
                    <a:pt x="2306" y="2"/>
                  </a:cubicBezTo>
                  <a:cubicBezTo>
                    <a:pt x="1930" y="2"/>
                    <a:pt x="1529" y="27"/>
                    <a:pt x="1128" y="27"/>
                  </a:cubicBezTo>
                  <a:cubicBezTo>
                    <a:pt x="802" y="453"/>
                    <a:pt x="451" y="854"/>
                    <a:pt x="276" y="1355"/>
                  </a:cubicBezTo>
                  <a:cubicBezTo>
                    <a:pt x="0" y="2157"/>
                    <a:pt x="201" y="3035"/>
                    <a:pt x="802" y="3436"/>
                  </a:cubicBezTo>
                  <a:cubicBezTo>
                    <a:pt x="1152" y="3661"/>
                    <a:pt x="1547" y="3775"/>
                    <a:pt x="1931" y="3775"/>
                  </a:cubicBezTo>
                  <a:cubicBezTo>
                    <a:pt x="2400" y="3775"/>
                    <a:pt x="2852" y="3605"/>
                    <a:pt x="3183" y="3260"/>
                  </a:cubicBezTo>
                  <a:cubicBezTo>
                    <a:pt x="3559" y="2884"/>
                    <a:pt x="3885" y="2458"/>
                    <a:pt x="3985" y="1907"/>
                  </a:cubicBezTo>
                  <a:cubicBezTo>
                    <a:pt x="3985" y="1807"/>
                    <a:pt x="3985" y="1706"/>
                    <a:pt x="3985" y="1606"/>
                  </a:cubicBezTo>
                  <a:cubicBezTo>
                    <a:pt x="3937" y="414"/>
                    <a:pt x="3557" y="1"/>
                    <a:pt x="2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8"/>
            <p:cNvSpPr/>
            <p:nvPr/>
          </p:nvSpPr>
          <p:spPr>
            <a:xfrm rot="5400000">
              <a:off x="556501" y="388162"/>
              <a:ext cx="111470" cy="107597"/>
            </a:xfrm>
            <a:custGeom>
              <a:avLst/>
              <a:gdLst/>
              <a:ahLst/>
              <a:cxnLst/>
              <a:rect l="l" t="t" r="r" b="b"/>
              <a:pathLst>
                <a:path w="3886" h="3751" extrusionOk="0">
                  <a:moveTo>
                    <a:pt x="2061" y="1"/>
                  </a:moveTo>
                  <a:cubicBezTo>
                    <a:pt x="1768" y="1"/>
                    <a:pt x="1473" y="80"/>
                    <a:pt x="1178" y="269"/>
                  </a:cubicBezTo>
                  <a:cubicBezTo>
                    <a:pt x="502" y="695"/>
                    <a:pt x="0" y="1247"/>
                    <a:pt x="26" y="2224"/>
                  </a:cubicBezTo>
                  <a:cubicBezTo>
                    <a:pt x="51" y="2926"/>
                    <a:pt x="301" y="3302"/>
                    <a:pt x="1003" y="3628"/>
                  </a:cubicBezTo>
                  <a:cubicBezTo>
                    <a:pt x="1187" y="3712"/>
                    <a:pt x="1385" y="3751"/>
                    <a:pt x="1588" y="3751"/>
                  </a:cubicBezTo>
                  <a:cubicBezTo>
                    <a:pt x="2651" y="3751"/>
                    <a:pt x="3843" y="2684"/>
                    <a:pt x="3885" y="1548"/>
                  </a:cubicBezTo>
                  <a:cubicBezTo>
                    <a:pt x="3885" y="1021"/>
                    <a:pt x="3685" y="595"/>
                    <a:pt x="3259" y="370"/>
                  </a:cubicBezTo>
                  <a:cubicBezTo>
                    <a:pt x="2866" y="152"/>
                    <a:pt x="2465" y="1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8"/>
            <p:cNvSpPr/>
            <p:nvPr/>
          </p:nvSpPr>
          <p:spPr>
            <a:xfrm rot="5400000">
              <a:off x="737002" y="349194"/>
              <a:ext cx="110036" cy="103553"/>
            </a:xfrm>
            <a:custGeom>
              <a:avLst/>
              <a:gdLst/>
              <a:ahLst/>
              <a:cxnLst/>
              <a:rect l="l" t="t" r="r" b="b"/>
              <a:pathLst>
                <a:path w="3836" h="3610" extrusionOk="0">
                  <a:moveTo>
                    <a:pt x="1956" y="0"/>
                  </a:moveTo>
                  <a:cubicBezTo>
                    <a:pt x="828" y="0"/>
                    <a:pt x="1" y="902"/>
                    <a:pt x="26" y="2105"/>
                  </a:cubicBezTo>
                  <a:cubicBezTo>
                    <a:pt x="26" y="2932"/>
                    <a:pt x="753" y="3609"/>
                    <a:pt x="1655" y="3609"/>
                  </a:cubicBezTo>
                  <a:cubicBezTo>
                    <a:pt x="2783" y="3609"/>
                    <a:pt x="3785" y="2657"/>
                    <a:pt x="3811" y="1554"/>
                  </a:cubicBezTo>
                  <a:cubicBezTo>
                    <a:pt x="3836" y="702"/>
                    <a:pt x="2983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 rot="5400000">
              <a:off x="484774" y="588025"/>
              <a:ext cx="108142" cy="103725"/>
            </a:xfrm>
            <a:custGeom>
              <a:avLst/>
              <a:gdLst/>
              <a:ahLst/>
              <a:cxnLst/>
              <a:rect l="l" t="t" r="r" b="b"/>
              <a:pathLst>
                <a:path w="3770" h="3616" extrusionOk="0">
                  <a:moveTo>
                    <a:pt x="2017" y="1"/>
                  </a:moveTo>
                  <a:cubicBezTo>
                    <a:pt x="1124" y="1"/>
                    <a:pt x="0" y="754"/>
                    <a:pt x="85" y="2029"/>
                  </a:cubicBezTo>
                  <a:cubicBezTo>
                    <a:pt x="85" y="3065"/>
                    <a:pt x="510" y="3616"/>
                    <a:pt x="1283" y="3616"/>
                  </a:cubicBezTo>
                  <a:cubicBezTo>
                    <a:pt x="1520" y="3616"/>
                    <a:pt x="1790" y="3564"/>
                    <a:pt x="2090" y="3458"/>
                  </a:cubicBezTo>
                  <a:cubicBezTo>
                    <a:pt x="2441" y="3333"/>
                    <a:pt x="2767" y="3157"/>
                    <a:pt x="3043" y="2907"/>
                  </a:cubicBezTo>
                  <a:cubicBezTo>
                    <a:pt x="3494" y="2480"/>
                    <a:pt x="3769" y="1979"/>
                    <a:pt x="3644" y="1302"/>
                  </a:cubicBezTo>
                  <a:cubicBezTo>
                    <a:pt x="3519" y="626"/>
                    <a:pt x="3068" y="300"/>
                    <a:pt x="2466" y="74"/>
                  </a:cubicBezTo>
                  <a:cubicBezTo>
                    <a:pt x="2329" y="25"/>
                    <a:pt x="2177" y="1"/>
                    <a:pt x="2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8"/>
            <p:cNvSpPr/>
            <p:nvPr/>
          </p:nvSpPr>
          <p:spPr>
            <a:xfrm rot="5400000">
              <a:off x="405590" y="444098"/>
              <a:ext cx="81982" cy="81265"/>
            </a:xfrm>
            <a:custGeom>
              <a:avLst/>
              <a:gdLst/>
              <a:ahLst/>
              <a:cxnLst/>
              <a:rect l="l" t="t" r="r" b="b"/>
              <a:pathLst>
                <a:path w="2858" h="2833" extrusionOk="0">
                  <a:moveTo>
                    <a:pt x="1379" y="0"/>
                  </a:moveTo>
                  <a:cubicBezTo>
                    <a:pt x="502" y="0"/>
                    <a:pt x="0" y="527"/>
                    <a:pt x="26" y="1479"/>
                  </a:cubicBezTo>
                  <a:cubicBezTo>
                    <a:pt x="26" y="2256"/>
                    <a:pt x="502" y="2807"/>
                    <a:pt x="1178" y="2832"/>
                  </a:cubicBezTo>
                  <a:cubicBezTo>
                    <a:pt x="1955" y="2832"/>
                    <a:pt x="2858" y="1955"/>
                    <a:pt x="2808" y="1228"/>
                  </a:cubicBezTo>
                  <a:cubicBezTo>
                    <a:pt x="2757" y="502"/>
                    <a:pt x="2206" y="25"/>
                    <a:pt x="1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8"/>
            <p:cNvSpPr/>
            <p:nvPr/>
          </p:nvSpPr>
          <p:spPr>
            <a:xfrm rot="5400000">
              <a:off x="791244" y="749001"/>
              <a:ext cx="153896" cy="124990"/>
            </a:xfrm>
            <a:custGeom>
              <a:avLst/>
              <a:gdLst/>
              <a:ahLst/>
              <a:cxnLst/>
              <a:rect l="l" t="t" r="r" b="b"/>
              <a:pathLst>
                <a:path w="4387" h="3563" extrusionOk="0">
                  <a:moveTo>
                    <a:pt x="2231" y="1"/>
                  </a:moveTo>
                  <a:cubicBezTo>
                    <a:pt x="627" y="26"/>
                    <a:pt x="0" y="727"/>
                    <a:pt x="251" y="2106"/>
                  </a:cubicBezTo>
                  <a:cubicBezTo>
                    <a:pt x="416" y="3022"/>
                    <a:pt x="1049" y="3563"/>
                    <a:pt x="1808" y="3563"/>
                  </a:cubicBezTo>
                  <a:cubicBezTo>
                    <a:pt x="2088" y="3563"/>
                    <a:pt x="2385" y="3489"/>
                    <a:pt x="2682" y="3334"/>
                  </a:cubicBezTo>
                  <a:cubicBezTo>
                    <a:pt x="3083" y="3108"/>
                    <a:pt x="3409" y="2833"/>
                    <a:pt x="3684" y="2482"/>
                  </a:cubicBezTo>
                  <a:cubicBezTo>
                    <a:pt x="4386" y="1579"/>
                    <a:pt x="3960" y="326"/>
                    <a:pt x="2832" y="51"/>
                  </a:cubicBezTo>
                  <a:cubicBezTo>
                    <a:pt x="2582" y="1"/>
                    <a:pt x="2306" y="26"/>
                    <a:pt x="2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8"/>
            <p:cNvSpPr/>
            <p:nvPr/>
          </p:nvSpPr>
          <p:spPr>
            <a:xfrm rot="5400000">
              <a:off x="371877" y="727594"/>
              <a:ext cx="127154" cy="130391"/>
            </a:xfrm>
            <a:custGeom>
              <a:avLst/>
              <a:gdLst/>
              <a:ahLst/>
              <a:cxnLst/>
              <a:rect l="l" t="t" r="r" b="b"/>
              <a:pathLst>
                <a:path w="3535" h="3625" extrusionOk="0">
                  <a:moveTo>
                    <a:pt x="2187" y="1"/>
                  </a:moveTo>
                  <a:cubicBezTo>
                    <a:pt x="2128" y="1"/>
                    <a:pt x="2068" y="3"/>
                    <a:pt x="2006" y="8"/>
                  </a:cubicBezTo>
                  <a:cubicBezTo>
                    <a:pt x="1755" y="33"/>
                    <a:pt x="1479" y="109"/>
                    <a:pt x="1229" y="209"/>
                  </a:cubicBezTo>
                  <a:cubicBezTo>
                    <a:pt x="427" y="510"/>
                    <a:pt x="1" y="1161"/>
                    <a:pt x="76" y="1963"/>
                  </a:cubicBezTo>
                  <a:cubicBezTo>
                    <a:pt x="151" y="2790"/>
                    <a:pt x="677" y="3442"/>
                    <a:pt x="1354" y="3592"/>
                  </a:cubicBezTo>
                  <a:cubicBezTo>
                    <a:pt x="1463" y="3614"/>
                    <a:pt x="1570" y="3625"/>
                    <a:pt x="1675" y="3625"/>
                  </a:cubicBezTo>
                  <a:cubicBezTo>
                    <a:pt x="2297" y="3625"/>
                    <a:pt x="2844" y="3251"/>
                    <a:pt x="3209" y="2565"/>
                  </a:cubicBezTo>
                  <a:cubicBezTo>
                    <a:pt x="3409" y="2214"/>
                    <a:pt x="3534" y="1838"/>
                    <a:pt x="3484" y="1462"/>
                  </a:cubicBezTo>
                  <a:cubicBezTo>
                    <a:pt x="3484" y="502"/>
                    <a:pt x="3025" y="1"/>
                    <a:pt x="2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8"/>
            <p:cNvSpPr/>
            <p:nvPr/>
          </p:nvSpPr>
          <p:spPr>
            <a:xfrm rot="5400000">
              <a:off x="597241" y="788385"/>
              <a:ext cx="153903" cy="141692"/>
            </a:xfrm>
            <a:custGeom>
              <a:avLst/>
              <a:gdLst/>
              <a:ahLst/>
              <a:cxnLst/>
              <a:rect l="l" t="t" r="r" b="b"/>
              <a:pathLst>
                <a:path w="3655" h="3365" extrusionOk="0">
                  <a:moveTo>
                    <a:pt x="2192" y="1"/>
                  </a:moveTo>
                  <a:cubicBezTo>
                    <a:pt x="2155" y="1"/>
                    <a:pt x="2118" y="2"/>
                    <a:pt x="2080" y="6"/>
                  </a:cubicBezTo>
                  <a:cubicBezTo>
                    <a:pt x="1053" y="106"/>
                    <a:pt x="25" y="557"/>
                    <a:pt x="0" y="1860"/>
                  </a:cubicBezTo>
                  <a:cubicBezTo>
                    <a:pt x="0" y="2662"/>
                    <a:pt x="702" y="3364"/>
                    <a:pt x="1529" y="3364"/>
                  </a:cubicBezTo>
                  <a:cubicBezTo>
                    <a:pt x="2582" y="3289"/>
                    <a:pt x="3434" y="2662"/>
                    <a:pt x="3559" y="1535"/>
                  </a:cubicBezTo>
                  <a:cubicBezTo>
                    <a:pt x="3655" y="745"/>
                    <a:pt x="2974" y="1"/>
                    <a:pt x="2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" name="Google Shape;652;p28"/>
          <p:cNvSpPr/>
          <p:nvPr/>
        </p:nvSpPr>
        <p:spPr>
          <a:xfrm>
            <a:off x="7984688" y="3936225"/>
            <a:ext cx="615950" cy="612650"/>
          </a:xfrm>
          <a:custGeom>
            <a:avLst/>
            <a:gdLst/>
            <a:ahLst/>
            <a:cxnLst/>
            <a:rect l="l" t="t" r="r" b="b"/>
            <a:pathLst>
              <a:path w="24638" h="24506" extrusionOk="0">
                <a:moveTo>
                  <a:pt x="16620" y="1"/>
                </a:moveTo>
                <a:cubicBezTo>
                  <a:pt x="16159" y="1"/>
                  <a:pt x="15726" y="75"/>
                  <a:pt x="15264" y="75"/>
                </a:cubicBezTo>
                <a:cubicBezTo>
                  <a:pt x="13885" y="75"/>
                  <a:pt x="12933" y="827"/>
                  <a:pt x="12281" y="1980"/>
                </a:cubicBezTo>
                <a:cubicBezTo>
                  <a:pt x="11930" y="2631"/>
                  <a:pt x="11454" y="3233"/>
                  <a:pt x="11379" y="4060"/>
                </a:cubicBezTo>
                <a:cubicBezTo>
                  <a:pt x="11336" y="4360"/>
                  <a:pt x="11212" y="4505"/>
                  <a:pt x="11030" y="4505"/>
                </a:cubicBezTo>
                <a:cubicBezTo>
                  <a:pt x="10892" y="4505"/>
                  <a:pt x="10721" y="4422"/>
                  <a:pt x="10527" y="4260"/>
                </a:cubicBezTo>
                <a:cubicBezTo>
                  <a:pt x="10076" y="3884"/>
                  <a:pt x="9675" y="3483"/>
                  <a:pt x="9249" y="3132"/>
                </a:cubicBezTo>
                <a:cubicBezTo>
                  <a:pt x="8522" y="2581"/>
                  <a:pt x="7870" y="1980"/>
                  <a:pt x="6918" y="1829"/>
                </a:cubicBezTo>
                <a:cubicBezTo>
                  <a:pt x="6288" y="1728"/>
                  <a:pt x="5719" y="1675"/>
                  <a:pt x="5203" y="1675"/>
                </a:cubicBezTo>
                <a:cubicBezTo>
                  <a:pt x="2654" y="1675"/>
                  <a:pt x="1377" y="2947"/>
                  <a:pt x="376" y="5864"/>
                </a:cubicBezTo>
                <a:cubicBezTo>
                  <a:pt x="0" y="6992"/>
                  <a:pt x="0" y="8170"/>
                  <a:pt x="51" y="9348"/>
                </a:cubicBezTo>
                <a:cubicBezTo>
                  <a:pt x="201" y="11679"/>
                  <a:pt x="752" y="13960"/>
                  <a:pt x="1404" y="16190"/>
                </a:cubicBezTo>
                <a:cubicBezTo>
                  <a:pt x="2081" y="18471"/>
                  <a:pt x="3083" y="20626"/>
                  <a:pt x="4462" y="22556"/>
                </a:cubicBezTo>
                <a:cubicBezTo>
                  <a:pt x="5013" y="23333"/>
                  <a:pt x="5690" y="23985"/>
                  <a:pt x="6542" y="24386"/>
                </a:cubicBezTo>
                <a:cubicBezTo>
                  <a:pt x="6728" y="24467"/>
                  <a:pt x="6909" y="24505"/>
                  <a:pt x="7077" y="24505"/>
                </a:cubicBezTo>
                <a:cubicBezTo>
                  <a:pt x="7635" y="24505"/>
                  <a:pt x="8057" y="24088"/>
                  <a:pt x="8096" y="23433"/>
                </a:cubicBezTo>
                <a:cubicBezTo>
                  <a:pt x="8096" y="23233"/>
                  <a:pt x="8121" y="23007"/>
                  <a:pt x="8046" y="22832"/>
                </a:cubicBezTo>
                <a:cubicBezTo>
                  <a:pt x="7670" y="22055"/>
                  <a:pt x="7745" y="21027"/>
                  <a:pt x="6767" y="20551"/>
                </a:cubicBezTo>
                <a:cubicBezTo>
                  <a:pt x="6617" y="20476"/>
                  <a:pt x="6542" y="20225"/>
                  <a:pt x="6467" y="20050"/>
                </a:cubicBezTo>
                <a:cubicBezTo>
                  <a:pt x="5038" y="16767"/>
                  <a:pt x="4161" y="13333"/>
                  <a:pt x="4061" y="9724"/>
                </a:cubicBezTo>
                <a:cubicBezTo>
                  <a:pt x="4061" y="9348"/>
                  <a:pt x="4061" y="8972"/>
                  <a:pt x="4061" y="8621"/>
                </a:cubicBezTo>
                <a:cubicBezTo>
                  <a:pt x="4035" y="7944"/>
                  <a:pt x="4361" y="7468"/>
                  <a:pt x="4812" y="7042"/>
                </a:cubicBezTo>
                <a:cubicBezTo>
                  <a:pt x="4998" y="6856"/>
                  <a:pt x="5184" y="6769"/>
                  <a:pt x="5374" y="6769"/>
                </a:cubicBezTo>
                <a:cubicBezTo>
                  <a:pt x="5542" y="6769"/>
                  <a:pt x="5713" y="6837"/>
                  <a:pt x="5890" y="6967"/>
                </a:cubicBezTo>
                <a:cubicBezTo>
                  <a:pt x="6366" y="7318"/>
                  <a:pt x="6792" y="7744"/>
                  <a:pt x="7168" y="8220"/>
                </a:cubicBezTo>
                <a:cubicBezTo>
                  <a:pt x="8923" y="10275"/>
                  <a:pt x="10427" y="12506"/>
                  <a:pt x="11579" y="14987"/>
                </a:cubicBezTo>
                <a:cubicBezTo>
                  <a:pt x="12256" y="16441"/>
                  <a:pt x="13484" y="17143"/>
                  <a:pt x="14988" y="17493"/>
                </a:cubicBezTo>
                <a:cubicBezTo>
                  <a:pt x="15032" y="17502"/>
                  <a:pt x="15075" y="17506"/>
                  <a:pt x="15117" y="17506"/>
                </a:cubicBezTo>
                <a:cubicBezTo>
                  <a:pt x="15310" y="17506"/>
                  <a:pt x="15475" y="17417"/>
                  <a:pt x="15640" y="17293"/>
                </a:cubicBezTo>
                <a:cubicBezTo>
                  <a:pt x="15815" y="17143"/>
                  <a:pt x="15965" y="16967"/>
                  <a:pt x="16216" y="16917"/>
                </a:cubicBezTo>
                <a:cubicBezTo>
                  <a:pt x="16767" y="16792"/>
                  <a:pt x="16968" y="16340"/>
                  <a:pt x="17168" y="15864"/>
                </a:cubicBezTo>
                <a:cubicBezTo>
                  <a:pt x="17620" y="14812"/>
                  <a:pt x="17444" y="13809"/>
                  <a:pt x="17093" y="12832"/>
                </a:cubicBezTo>
                <a:cubicBezTo>
                  <a:pt x="16391" y="10852"/>
                  <a:pt x="16366" y="8772"/>
                  <a:pt x="16091" y="6741"/>
                </a:cubicBezTo>
                <a:cubicBezTo>
                  <a:pt x="16066" y="6566"/>
                  <a:pt x="16091" y="6391"/>
                  <a:pt x="16116" y="6240"/>
                </a:cubicBezTo>
                <a:cubicBezTo>
                  <a:pt x="16184" y="5900"/>
                  <a:pt x="16379" y="5698"/>
                  <a:pt x="16623" y="5698"/>
                </a:cubicBezTo>
                <a:cubicBezTo>
                  <a:pt x="16738" y="5698"/>
                  <a:pt x="16864" y="5743"/>
                  <a:pt x="16993" y="5839"/>
                </a:cubicBezTo>
                <a:cubicBezTo>
                  <a:pt x="17519" y="6190"/>
                  <a:pt x="18021" y="6591"/>
                  <a:pt x="18447" y="7042"/>
                </a:cubicBezTo>
                <a:cubicBezTo>
                  <a:pt x="19625" y="8371"/>
                  <a:pt x="20802" y="9674"/>
                  <a:pt x="21730" y="11203"/>
                </a:cubicBezTo>
                <a:cubicBezTo>
                  <a:pt x="21905" y="11478"/>
                  <a:pt x="22131" y="11729"/>
                  <a:pt x="22432" y="11904"/>
                </a:cubicBezTo>
                <a:cubicBezTo>
                  <a:pt x="22675" y="12049"/>
                  <a:pt x="22923" y="12117"/>
                  <a:pt x="23158" y="12117"/>
                </a:cubicBezTo>
                <a:cubicBezTo>
                  <a:pt x="23700" y="12117"/>
                  <a:pt x="24177" y="11756"/>
                  <a:pt x="24386" y="11127"/>
                </a:cubicBezTo>
                <a:cubicBezTo>
                  <a:pt x="24637" y="10426"/>
                  <a:pt x="24311" y="9849"/>
                  <a:pt x="24161" y="9198"/>
                </a:cubicBezTo>
                <a:cubicBezTo>
                  <a:pt x="23584" y="6541"/>
                  <a:pt x="22381" y="4185"/>
                  <a:pt x="20677" y="2080"/>
                </a:cubicBezTo>
                <a:cubicBezTo>
                  <a:pt x="19750" y="927"/>
                  <a:pt x="18572" y="200"/>
                  <a:pt x="17043" y="25"/>
                </a:cubicBezTo>
                <a:cubicBezTo>
                  <a:pt x="16898" y="7"/>
                  <a:pt x="16758" y="1"/>
                  <a:pt x="16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8"/>
          <p:cNvSpPr/>
          <p:nvPr/>
        </p:nvSpPr>
        <p:spPr>
          <a:xfrm>
            <a:off x="7799213" y="4616875"/>
            <a:ext cx="521975" cy="365625"/>
          </a:xfrm>
          <a:custGeom>
            <a:avLst/>
            <a:gdLst/>
            <a:ahLst/>
            <a:cxnLst/>
            <a:rect l="l" t="t" r="r" b="b"/>
            <a:pathLst>
              <a:path w="20879" h="14625" extrusionOk="0">
                <a:moveTo>
                  <a:pt x="3295" y="1"/>
                </a:moveTo>
                <a:cubicBezTo>
                  <a:pt x="3037" y="1"/>
                  <a:pt x="2832" y="154"/>
                  <a:pt x="2657" y="368"/>
                </a:cubicBezTo>
                <a:cubicBezTo>
                  <a:pt x="2532" y="518"/>
                  <a:pt x="2432" y="694"/>
                  <a:pt x="2332" y="869"/>
                </a:cubicBezTo>
                <a:cubicBezTo>
                  <a:pt x="1705" y="2222"/>
                  <a:pt x="1003" y="3576"/>
                  <a:pt x="577" y="5004"/>
                </a:cubicBezTo>
                <a:cubicBezTo>
                  <a:pt x="377" y="5606"/>
                  <a:pt x="226" y="6232"/>
                  <a:pt x="151" y="6859"/>
                </a:cubicBezTo>
                <a:cubicBezTo>
                  <a:pt x="1" y="8087"/>
                  <a:pt x="978" y="9641"/>
                  <a:pt x="2131" y="9917"/>
                </a:cubicBezTo>
                <a:cubicBezTo>
                  <a:pt x="2398" y="9973"/>
                  <a:pt x="2665" y="10001"/>
                  <a:pt x="2932" y="10001"/>
                </a:cubicBezTo>
                <a:cubicBezTo>
                  <a:pt x="3490" y="10001"/>
                  <a:pt x="4044" y="9878"/>
                  <a:pt x="4587" y="9641"/>
                </a:cubicBezTo>
                <a:cubicBezTo>
                  <a:pt x="4961" y="9464"/>
                  <a:pt x="5188" y="9360"/>
                  <a:pt x="5350" y="9360"/>
                </a:cubicBezTo>
                <a:cubicBezTo>
                  <a:pt x="5601" y="9360"/>
                  <a:pt x="5697" y="9608"/>
                  <a:pt x="5941" y="10217"/>
                </a:cubicBezTo>
                <a:cubicBezTo>
                  <a:pt x="6414" y="11442"/>
                  <a:pt x="7388" y="12114"/>
                  <a:pt x="8481" y="12114"/>
                </a:cubicBezTo>
                <a:cubicBezTo>
                  <a:pt x="9065" y="12114"/>
                  <a:pt x="9683" y="11922"/>
                  <a:pt x="10277" y="11521"/>
                </a:cubicBezTo>
                <a:cubicBezTo>
                  <a:pt x="10452" y="11389"/>
                  <a:pt x="10608" y="11181"/>
                  <a:pt x="10879" y="11181"/>
                </a:cubicBezTo>
                <a:cubicBezTo>
                  <a:pt x="10918" y="11181"/>
                  <a:pt x="10959" y="11185"/>
                  <a:pt x="11003" y="11195"/>
                </a:cubicBezTo>
                <a:cubicBezTo>
                  <a:pt x="11154" y="11696"/>
                  <a:pt x="11279" y="12197"/>
                  <a:pt x="11480" y="12674"/>
                </a:cubicBezTo>
                <a:cubicBezTo>
                  <a:pt x="11881" y="13601"/>
                  <a:pt x="12557" y="14353"/>
                  <a:pt x="13535" y="14553"/>
                </a:cubicBezTo>
                <a:cubicBezTo>
                  <a:pt x="13767" y="14601"/>
                  <a:pt x="13998" y="14625"/>
                  <a:pt x="14229" y="14625"/>
                </a:cubicBezTo>
                <a:cubicBezTo>
                  <a:pt x="14847" y="14625"/>
                  <a:pt x="15457" y="14456"/>
                  <a:pt x="16041" y="14127"/>
                </a:cubicBezTo>
                <a:cubicBezTo>
                  <a:pt x="17520" y="13325"/>
                  <a:pt x="18698" y="12222"/>
                  <a:pt x="19550" y="10794"/>
                </a:cubicBezTo>
                <a:cubicBezTo>
                  <a:pt x="20201" y="9741"/>
                  <a:pt x="20703" y="8613"/>
                  <a:pt x="20828" y="7360"/>
                </a:cubicBezTo>
                <a:cubicBezTo>
                  <a:pt x="20878" y="6834"/>
                  <a:pt x="20803" y="6333"/>
                  <a:pt x="20577" y="5882"/>
                </a:cubicBezTo>
                <a:cubicBezTo>
                  <a:pt x="20459" y="5618"/>
                  <a:pt x="20250" y="5486"/>
                  <a:pt x="20027" y="5486"/>
                </a:cubicBezTo>
                <a:cubicBezTo>
                  <a:pt x="19827" y="5486"/>
                  <a:pt x="19616" y="5593"/>
                  <a:pt x="19450" y="5806"/>
                </a:cubicBezTo>
                <a:cubicBezTo>
                  <a:pt x="19349" y="5932"/>
                  <a:pt x="19299" y="6082"/>
                  <a:pt x="19249" y="6257"/>
                </a:cubicBezTo>
                <a:cubicBezTo>
                  <a:pt x="18572" y="8237"/>
                  <a:pt x="17094" y="9491"/>
                  <a:pt x="15389" y="10543"/>
                </a:cubicBezTo>
                <a:cubicBezTo>
                  <a:pt x="15148" y="10688"/>
                  <a:pt x="14945" y="10758"/>
                  <a:pt x="14782" y="10758"/>
                </a:cubicBezTo>
                <a:cubicBezTo>
                  <a:pt x="14437" y="10758"/>
                  <a:pt x="14270" y="10445"/>
                  <a:pt x="14287" y="9866"/>
                </a:cubicBezTo>
                <a:cubicBezTo>
                  <a:pt x="14312" y="9691"/>
                  <a:pt x="14362" y="9541"/>
                  <a:pt x="14387" y="9365"/>
                </a:cubicBezTo>
                <a:cubicBezTo>
                  <a:pt x="14713" y="7811"/>
                  <a:pt x="15038" y="6257"/>
                  <a:pt x="15389" y="4704"/>
                </a:cubicBezTo>
                <a:cubicBezTo>
                  <a:pt x="15439" y="4403"/>
                  <a:pt x="15439" y="4102"/>
                  <a:pt x="15414" y="3801"/>
                </a:cubicBezTo>
                <a:cubicBezTo>
                  <a:pt x="15389" y="3325"/>
                  <a:pt x="15089" y="2999"/>
                  <a:pt x="14663" y="2849"/>
                </a:cubicBezTo>
                <a:cubicBezTo>
                  <a:pt x="14490" y="2782"/>
                  <a:pt x="14317" y="2744"/>
                  <a:pt x="14148" y="2744"/>
                </a:cubicBezTo>
                <a:cubicBezTo>
                  <a:pt x="13874" y="2744"/>
                  <a:pt x="13607" y="2842"/>
                  <a:pt x="13359" y="3074"/>
                </a:cubicBezTo>
                <a:cubicBezTo>
                  <a:pt x="12983" y="3450"/>
                  <a:pt x="12658" y="3876"/>
                  <a:pt x="12457" y="4378"/>
                </a:cubicBezTo>
                <a:cubicBezTo>
                  <a:pt x="12081" y="5355"/>
                  <a:pt x="11530" y="6232"/>
                  <a:pt x="10953" y="7085"/>
                </a:cubicBezTo>
                <a:cubicBezTo>
                  <a:pt x="10527" y="7686"/>
                  <a:pt x="10051" y="8237"/>
                  <a:pt x="9449" y="8689"/>
                </a:cubicBezTo>
                <a:cubicBezTo>
                  <a:pt x="9321" y="8781"/>
                  <a:pt x="9165" y="8886"/>
                  <a:pt x="8992" y="8886"/>
                </a:cubicBezTo>
                <a:cubicBezTo>
                  <a:pt x="8929" y="8886"/>
                  <a:pt x="8864" y="8872"/>
                  <a:pt x="8798" y="8839"/>
                </a:cubicBezTo>
                <a:cubicBezTo>
                  <a:pt x="8522" y="8714"/>
                  <a:pt x="8472" y="8438"/>
                  <a:pt x="8472" y="8162"/>
                </a:cubicBezTo>
                <a:cubicBezTo>
                  <a:pt x="8472" y="8012"/>
                  <a:pt x="8522" y="7836"/>
                  <a:pt x="8547" y="7686"/>
                </a:cubicBezTo>
                <a:cubicBezTo>
                  <a:pt x="8748" y="6558"/>
                  <a:pt x="9174" y="5506"/>
                  <a:pt x="9550" y="4453"/>
                </a:cubicBezTo>
                <a:cubicBezTo>
                  <a:pt x="9876" y="3501"/>
                  <a:pt x="10201" y="2548"/>
                  <a:pt x="10126" y="1521"/>
                </a:cubicBezTo>
                <a:cubicBezTo>
                  <a:pt x="10076" y="819"/>
                  <a:pt x="9800" y="618"/>
                  <a:pt x="9099" y="568"/>
                </a:cubicBezTo>
                <a:cubicBezTo>
                  <a:pt x="9063" y="566"/>
                  <a:pt x="9029" y="565"/>
                  <a:pt x="8995" y="565"/>
                </a:cubicBezTo>
                <a:cubicBezTo>
                  <a:pt x="8619" y="565"/>
                  <a:pt x="8320" y="693"/>
                  <a:pt x="8021" y="969"/>
                </a:cubicBezTo>
                <a:cubicBezTo>
                  <a:pt x="7520" y="1420"/>
                  <a:pt x="7194" y="1997"/>
                  <a:pt x="6868" y="2598"/>
                </a:cubicBezTo>
                <a:cubicBezTo>
                  <a:pt x="6216" y="3701"/>
                  <a:pt x="5665" y="4879"/>
                  <a:pt x="4838" y="5907"/>
                </a:cubicBezTo>
                <a:cubicBezTo>
                  <a:pt x="4412" y="6408"/>
                  <a:pt x="3911" y="6784"/>
                  <a:pt x="3284" y="6909"/>
                </a:cubicBezTo>
                <a:cubicBezTo>
                  <a:pt x="3191" y="6934"/>
                  <a:pt x="3107" y="6946"/>
                  <a:pt x="3031" y="6946"/>
                </a:cubicBezTo>
                <a:cubicBezTo>
                  <a:pt x="2719" y="6946"/>
                  <a:pt x="2552" y="6741"/>
                  <a:pt x="2532" y="6358"/>
                </a:cubicBezTo>
                <a:cubicBezTo>
                  <a:pt x="2532" y="6207"/>
                  <a:pt x="2557" y="6032"/>
                  <a:pt x="2607" y="5882"/>
                </a:cubicBezTo>
                <a:cubicBezTo>
                  <a:pt x="2833" y="4503"/>
                  <a:pt x="3334" y="3175"/>
                  <a:pt x="3710" y="1846"/>
                </a:cubicBezTo>
                <a:cubicBezTo>
                  <a:pt x="3785" y="1521"/>
                  <a:pt x="3911" y="1195"/>
                  <a:pt x="3936" y="869"/>
                </a:cubicBezTo>
                <a:cubicBezTo>
                  <a:pt x="3986" y="518"/>
                  <a:pt x="3886" y="192"/>
                  <a:pt x="3535" y="42"/>
                </a:cubicBezTo>
                <a:cubicBezTo>
                  <a:pt x="3450" y="14"/>
                  <a:pt x="3370" y="1"/>
                  <a:pt x="32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8"/>
          <p:cNvSpPr/>
          <p:nvPr/>
        </p:nvSpPr>
        <p:spPr>
          <a:xfrm>
            <a:off x="8764763" y="4699525"/>
            <a:ext cx="356550" cy="388975"/>
          </a:xfrm>
          <a:custGeom>
            <a:avLst/>
            <a:gdLst/>
            <a:ahLst/>
            <a:cxnLst/>
            <a:rect l="l" t="t" r="r" b="b"/>
            <a:pathLst>
              <a:path w="14262" h="15559" extrusionOk="0">
                <a:moveTo>
                  <a:pt x="5740" y="0"/>
                </a:moveTo>
                <a:cubicBezTo>
                  <a:pt x="5176" y="0"/>
                  <a:pt x="4612" y="69"/>
                  <a:pt x="4061" y="220"/>
                </a:cubicBezTo>
                <a:cubicBezTo>
                  <a:pt x="2707" y="596"/>
                  <a:pt x="1930" y="1648"/>
                  <a:pt x="1279" y="2776"/>
                </a:cubicBezTo>
                <a:cubicBezTo>
                  <a:pt x="452" y="4180"/>
                  <a:pt x="326" y="5758"/>
                  <a:pt x="151" y="7312"/>
                </a:cubicBezTo>
                <a:cubicBezTo>
                  <a:pt x="1" y="8465"/>
                  <a:pt x="151" y="9643"/>
                  <a:pt x="201" y="10796"/>
                </a:cubicBezTo>
                <a:cubicBezTo>
                  <a:pt x="276" y="12074"/>
                  <a:pt x="602" y="13353"/>
                  <a:pt x="1128" y="14556"/>
                </a:cubicBezTo>
                <a:cubicBezTo>
                  <a:pt x="1454" y="15282"/>
                  <a:pt x="2056" y="15558"/>
                  <a:pt x="2833" y="15558"/>
                </a:cubicBezTo>
                <a:cubicBezTo>
                  <a:pt x="3610" y="15533"/>
                  <a:pt x="4286" y="15282"/>
                  <a:pt x="4487" y="14505"/>
                </a:cubicBezTo>
                <a:cubicBezTo>
                  <a:pt x="4712" y="13628"/>
                  <a:pt x="5013" y="12751"/>
                  <a:pt x="4988" y="11774"/>
                </a:cubicBezTo>
                <a:cubicBezTo>
                  <a:pt x="4963" y="10520"/>
                  <a:pt x="4612" y="9267"/>
                  <a:pt x="4737" y="7889"/>
                </a:cubicBezTo>
                <a:cubicBezTo>
                  <a:pt x="4612" y="7137"/>
                  <a:pt x="4788" y="6335"/>
                  <a:pt x="4938" y="5508"/>
                </a:cubicBezTo>
                <a:cubicBezTo>
                  <a:pt x="5124" y="4617"/>
                  <a:pt x="5515" y="4207"/>
                  <a:pt x="6185" y="4207"/>
                </a:cubicBezTo>
                <a:cubicBezTo>
                  <a:pt x="6419" y="4207"/>
                  <a:pt x="6687" y="4257"/>
                  <a:pt x="6993" y="4355"/>
                </a:cubicBezTo>
                <a:cubicBezTo>
                  <a:pt x="7444" y="4480"/>
                  <a:pt x="7845" y="4681"/>
                  <a:pt x="8221" y="5007"/>
                </a:cubicBezTo>
                <a:cubicBezTo>
                  <a:pt x="9600" y="6159"/>
                  <a:pt x="10702" y="7488"/>
                  <a:pt x="10978" y="9368"/>
                </a:cubicBezTo>
                <a:cubicBezTo>
                  <a:pt x="11082" y="9991"/>
                  <a:pt x="11583" y="10339"/>
                  <a:pt x="12180" y="10339"/>
                </a:cubicBezTo>
                <a:cubicBezTo>
                  <a:pt x="12303" y="10339"/>
                  <a:pt x="12429" y="10325"/>
                  <a:pt x="12557" y="10295"/>
                </a:cubicBezTo>
                <a:cubicBezTo>
                  <a:pt x="13635" y="10044"/>
                  <a:pt x="14261" y="8941"/>
                  <a:pt x="14061" y="7738"/>
                </a:cubicBezTo>
                <a:cubicBezTo>
                  <a:pt x="13785" y="6084"/>
                  <a:pt x="13108" y="4656"/>
                  <a:pt x="12031" y="3352"/>
                </a:cubicBezTo>
                <a:cubicBezTo>
                  <a:pt x="10778" y="1874"/>
                  <a:pt x="9374" y="671"/>
                  <a:pt x="7419" y="195"/>
                </a:cubicBezTo>
                <a:cubicBezTo>
                  <a:pt x="6868" y="69"/>
                  <a:pt x="6304" y="0"/>
                  <a:pt x="57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8"/>
          <p:cNvSpPr/>
          <p:nvPr/>
        </p:nvSpPr>
        <p:spPr>
          <a:xfrm>
            <a:off x="8552988" y="4458125"/>
            <a:ext cx="258800" cy="243150"/>
          </a:xfrm>
          <a:custGeom>
            <a:avLst/>
            <a:gdLst/>
            <a:ahLst/>
            <a:cxnLst/>
            <a:rect l="l" t="t" r="r" b="b"/>
            <a:pathLst>
              <a:path w="10352" h="9726" extrusionOk="0">
                <a:moveTo>
                  <a:pt x="3661" y="0"/>
                </a:moveTo>
                <a:cubicBezTo>
                  <a:pt x="2554" y="0"/>
                  <a:pt x="1993" y="510"/>
                  <a:pt x="1504" y="1254"/>
                </a:cubicBezTo>
                <a:cubicBezTo>
                  <a:pt x="451" y="2808"/>
                  <a:pt x="426" y="4663"/>
                  <a:pt x="0" y="6342"/>
                </a:cubicBezTo>
                <a:cubicBezTo>
                  <a:pt x="151" y="7244"/>
                  <a:pt x="226" y="8096"/>
                  <a:pt x="577" y="8898"/>
                </a:cubicBezTo>
                <a:cubicBezTo>
                  <a:pt x="852" y="9550"/>
                  <a:pt x="1279" y="9700"/>
                  <a:pt x="1905" y="9725"/>
                </a:cubicBezTo>
                <a:cubicBezTo>
                  <a:pt x="2532" y="9725"/>
                  <a:pt x="2933" y="9424"/>
                  <a:pt x="3133" y="8898"/>
                </a:cubicBezTo>
                <a:cubicBezTo>
                  <a:pt x="3359" y="8272"/>
                  <a:pt x="3559" y="7645"/>
                  <a:pt x="3584" y="6943"/>
                </a:cubicBezTo>
                <a:cubicBezTo>
                  <a:pt x="3609" y="6091"/>
                  <a:pt x="3710" y="5239"/>
                  <a:pt x="3935" y="4387"/>
                </a:cubicBezTo>
                <a:cubicBezTo>
                  <a:pt x="4075" y="3907"/>
                  <a:pt x="4224" y="3675"/>
                  <a:pt x="4489" y="3675"/>
                </a:cubicBezTo>
                <a:cubicBezTo>
                  <a:pt x="4653" y="3675"/>
                  <a:pt x="4861" y="3763"/>
                  <a:pt x="5138" y="3936"/>
                </a:cubicBezTo>
                <a:cubicBezTo>
                  <a:pt x="5865" y="4412"/>
                  <a:pt x="6492" y="5013"/>
                  <a:pt x="7018" y="5715"/>
                </a:cubicBezTo>
                <a:cubicBezTo>
                  <a:pt x="7494" y="6342"/>
                  <a:pt x="7945" y="7018"/>
                  <a:pt x="8446" y="7645"/>
                </a:cubicBezTo>
                <a:cubicBezTo>
                  <a:pt x="8694" y="7943"/>
                  <a:pt x="8936" y="8087"/>
                  <a:pt x="9181" y="8087"/>
                </a:cubicBezTo>
                <a:cubicBezTo>
                  <a:pt x="9431" y="8087"/>
                  <a:pt x="9684" y="7936"/>
                  <a:pt x="9950" y="7645"/>
                </a:cubicBezTo>
                <a:cubicBezTo>
                  <a:pt x="10226" y="7319"/>
                  <a:pt x="10351" y="6993"/>
                  <a:pt x="10226" y="6542"/>
                </a:cubicBezTo>
                <a:cubicBezTo>
                  <a:pt x="9800" y="4813"/>
                  <a:pt x="8898" y="3359"/>
                  <a:pt x="7770" y="2031"/>
                </a:cubicBezTo>
                <a:cubicBezTo>
                  <a:pt x="6868" y="928"/>
                  <a:pt x="5690" y="277"/>
                  <a:pt x="4311" y="51"/>
                </a:cubicBezTo>
                <a:cubicBezTo>
                  <a:pt x="4075" y="17"/>
                  <a:pt x="3859" y="0"/>
                  <a:pt x="36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8"/>
          <p:cNvSpPr/>
          <p:nvPr/>
        </p:nvSpPr>
        <p:spPr>
          <a:xfrm>
            <a:off x="8504113" y="4744225"/>
            <a:ext cx="208675" cy="223350"/>
          </a:xfrm>
          <a:custGeom>
            <a:avLst/>
            <a:gdLst/>
            <a:ahLst/>
            <a:cxnLst/>
            <a:rect l="l" t="t" r="r" b="b"/>
            <a:pathLst>
              <a:path w="8347" h="8934" extrusionOk="0">
                <a:moveTo>
                  <a:pt x="3178" y="0"/>
                </a:moveTo>
                <a:cubicBezTo>
                  <a:pt x="2375" y="0"/>
                  <a:pt x="1576" y="361"/>
                  <a:pt x="1103" y="1038"/>
                </a:cubicBezTo>
                <a:cubicBezTo>
                  <a:pt x="376" y="2066"/>
                  <a:pt x="76" y="3244"/>
                  <a:pt x="0" y="4497"/>
                </a:cubicBezTo>
                <a:cubicBezTo>
                  <a:pt x="76" y="5625"/>
                  <a:pt x="301" y="6727"/>
                  <a:pt x="727" y="7780"/>
                </a:cubicBezTo>
                <a:cubicBezTo>
                  <a:pt x="878" y="8131"/>
                  <a:pt x="1128" y="8407"/>
                  <a:pt x="1429" y="8632"/>
                </a:cubicBezTo>
                <a:cubicBezTo>
                  <a:pt x="1687" y="8837"/>
                  <a:pt x="1983" y="8934"/>
                  <a:pt x="2269" y="8934"/>
                </a:cubicBezTo>
                <a:cubicBezTo>
                  <a:pt x="2791" y="8934"/>
                  <a:pt x="3281" y="8613"/>
                  <a:pt x="3459" y="8031"/>
                </a:cubicBezTo>
                <a:cubicBezTo>
                  <a:pt x="3609" y="7580"/>
                  <a:pt x="3735" y="7078"/>
                  <a:pt x="3760" y="6577"/>
                </a:cubicBezTo>
                <a:cubicBezTo>
                  <a:pt x="3760" y="6051"/>
                  <a:pt x="3860" y="5524"/>
                  <a:pt x="3960" y="4998"/>
                </a:cubicBezTo>
                <a:cubicBezTo>
                  <a:pt x="3985" y="4772"/>
                  <a:pt x="4111" y="4547"/>
                  <a:pt x="4386" y="4497"/>
                </a:cubicBezTo>
                <a:cubicBezTo>
                  <a:pt x="4410" y="4491"/>
                  <a:pt x="4433" y="4489"/>
                  <a:pt x="4455" y="4489"/>
                </a:cubicBezTo>
                <a:cubicBezTo>
                  <a:pt x="4638" y="4489"/>
                  <a:pt x="4748" y="4666"/>
                  <a:pt x="4838" y="4823"/>
                </a:cubicBezTo>
                <a:cubicBezTo>
                  <a:pt x="4963" y="4973"/>
                  <a:pt x="5088" y="5123"/>
                  <a:pt x="5188" y="5299"/>
                </a:cubicBezTo>
                <a:cubicBezTo>
                  <a:pt x="5439" y="5775"/>
                  <a:pt x="5865" y="6001"/>
                  <a:pt x="6291" y="6251"/>
                </a:cubicBezTo>
                <a:cubicBezTo>
                  <a:pt x="6483" y="6366"/>
                  <a:pt x="6663" y="6415"/>
                  <a:pt x="6833" y="6415"/>
                </a:cubicBezTo>
                <a:cubicBezTo>
                  <a:pt x="7107" y="6415"/>
                  <a:pt x="7353" y="6287"/>
                  <a:pt x="7569" y="6101"/>
                </a:cubicBezTo>
                <a:cubicBezTo>
                  <a:pt x="7995" y="5750"/>
                  <a:pt x="8346" y="5374"/>
                  <a:pt x="8196" y="4747"/>
                </a:cubicBezTo>
                <a:cubicBezTo>
                  <a:pt x="7795" y="3194"/>
                  <a:pt x="6993" y="1940"/>
                  <a:pt x="5640" y="1063"/>
                </a:cubicBezTo>
                <a:cubicBezTo>
                  <a:pt x="5289" y="813"/>
                  <a:pt x="4888" y="612"/>
                  <a:pt x="4537" y="386"/>
                </a:cubicBezTo>
                <a:cubicBezTo>
                  <a:pt x="4127" y="126"/>
                  <a:pt x="3652" y="0"/>
                  <a:pt x="31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8"/>
          <p:cNvSpPr/>
          <p:nvPr/>
        </p:nvSpPr>
        <p:spPr>
          <a:xfrm>
            <a:off x="8357488" y="5071975"/>
            <a:ext cx="239375" cy="180050"/>
          </a:xfrm>
          <a:custGeom>
            <a:avLst/>
            <a:gdLst/>
            <a:ahLst/>
            <a:cxnLst/>
            <a:rect l="l" t="t" r="r" b="b"/>
            <a:pathLst>
              <a:path w="9575" h="7202" extrusionOk="0">
                <a:moveTo>
                  <a:pt x="3976" y="1"/>
                </a:moveTo>
                <a:cubicBezTo>
                  <a:pt x="2569" y="1"/>
                  <a:pt x="1216" y="820"/>
                  <a:pt x="477" y="2264"/>
                </a:cubicBezTo>
                <a:cubicBezTo>
                  <a:pt x="251" y="2715"/>
                  <a:pt x="276" y="3241"/>
                  <a:pt x="1" y="3642"/>
                </a:cubicBezTo>
                <a:cubicBezTo>
                  <a:pt x="1" y="4319"/>
                  <a:pt x="26" y="4971"/>
                  <a:pt x="151" y="5648"/>
                </a:cubicBezTo>
                <a:cubicBezTo>
                  <a:pt x="352" y="6851"/>
                  <a:pt x="552" y="7101"/>
                  <a:pt x="1780" y="7201"/>
                </a:cubicBezTo>
                <a:cubicBezTo>
                  <a:pt x="2106" y="7026"/>
                  <a:pt x="2357" y="6750"/>
                  <a:pt x="2532" y="6450"/>
                </a:cubicBezTo>
                <a:cubicBezTo>
                  <a:pt x="2808" y="5973"/>
                  <a:pt x="3058" y="5522"/>
                  <a:pt x="3334" y="5046"/>
                </a:cubicBezTo>
                <a:cubicBezTo>
                  <a:pt x="3773" y="4274"/>
                  <a:pt x="4008" y="3905"/>
                  <a:pt x="4311" y="3905"/>
                </a:cubicBezTo>
                <a:cubicBezTo>
                  <a:pt x="4579" y="3905"/>
                  <a:pt x="4900" y="4193"/>
                  <a:pt x="5464" y="4745"/>
                </a:cubicBezTo>
                <a:cubicBezTo>
                  <a:pt x="6066" y="5322"/>
                  <a:pt x="6592" y="5973"/>
                  <a:pt x="7094" y="6625"/>
                </a:cubicBezTo>
                <a:cubicBezTo>
                  <a:pt x="7355" y="6966"/>
                  <a:pt x="7680" y="7195"/>
                  <a:pt x="8083" y="7195"/>
                </a:cubicBezTo>
                <a:cubicBezTo>
                  <a:pt x="8183" y="7195"/>
                  <a:pt x="8287" y="7181"/>
                  <a:pt x="8397" y="7151"/>
                </a:cubicBezTo>
                <a:cubicBezTo>
                  <a:pt x="8973" y="7001"/>
                  <a:pt x="9299" y="6625"/>
                  <a:pt x="9449" y="6074"/>
                </a:cubicBezTo>
                <a:cubicBezTo>
                  <a:pt x="9575" y="5673"/>
                  <a:pt x="9550" y="5297"/>
                  <a:pt x="9449" y="4896"/>
                </a:cubicBezTo>
                <a:cubicBezTo>
                  <a:pt x="8898" y="2916"/>
                  <a:pt x="7595" y="1562"/>
                  <a:pt x="5890" y="535"/>
                </a:cubicBezTo>
                <a:cubicBezTo>
                  <a:pt x="5277" y="173"/>
                  <a:pt x="4621" y="1"/>
                  <a:pt x="3976" y="1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8"/>
          <p:cNvSpPr/>
          <p:nvPr/>
        </p:nvSpPr>
        <p:spPr>
          <a:xfrm>
            <a:off x="303850" y="4653025"/>
            <a:ext cx="1462605" cy="494826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8"/>
          <p:cNvSpPr/>
          <p:nvPr/>
        </p:nvSpPr>
        <p:spPr>
          <a:xfrm>
            <a:off x="7799233" y="0"/>
            <a:ext cx="1032605" cy="355798"/>
          </a:xfrm>
          <a:custGeom>
            <a:avLst/>
            <a:gdLst/>
            <a:ahLst/>
            <a:cxnLst/>
            <a:rect l="l" t="t" r="r" b="b"/>
            <a:pathLst>
              <a:path w="25615" h="8826" extrusionOk="0">
                <a:moveTo>
                  <a:pt x="19700" y="853"/>
                </a:moveTo>
                <a:cubicBezTo>
                  <a:pt x="19700" y="878"/>
                  <a:pt x="19725" y="903"/>
                  <a:pt x="19750" y="928"/>
                </a:cubicBezTo>
                <a:cubicBezTo>
                  <a:pt x="19725" y="953"/>
                  <a:pt x="19700" y="953"/>
                  <a:pt x="19675" y="978"/>
                </a:cubicBezTo>
                <a:cubicBezTo>
                  <a:pt x="19675" y="953"/>
                  <a:pt x="19650" y="928"/>
                  <a:pt x="19650" y="903"/>
                </a:cubicBezTo>
                <a:cubicBezTo>
                  <a:pt x="19650" y="903"/>
                  <a:pt x="19675" y="878"/>
                  <a:pt x="19700" y="853"/>
                </a:cubicBezTo>
                <a:close/>
                <a:moveTo>
                  <a:pt x="12883" y="1103"/>
                </a:moveTo>
                <a:lnTo>
                  <a:pt x="12883" y="1103"/>
                </a:lnTo>
                <a:cubicBezTo>
                  <a:pt x="12858" y="1153"/>
                  <a:pt x="12833" y="1178"/>
                  <a:pt x="12808" y="1229"/>
                </a:cubicBezTo>
                <a:cubicBezTo>
                  <a:pt x="12457" y="1705"/>
                  <a:pt x="12081" y="2156"/>
                  <a:pt x="11354" y="2482"/>
                </a:cubicBezTo>
                <a:cubicBezTo>
                  <a:pt x="11655" y="1680"/>
                  <a:pt x="12006" y="1229"/>
                  <a:pt x="12733" y="1153"/>
                </a:cubicBezTo>
                <a:cubicBezTo>
                  <a:pt x="12783" y="1153"/>
                  <a:pt x="12833" y="1128"/>
                  <a:pt x="12883" y="1103"/>
                </a:cubicBezTo>
                <a:close/>
                <a:moveTo>
                  <a:pt x="14487" y="2808"/>
                </a:moveTo>
                <a:cubicBezTo>
                  <a:pt x="14663" y="2808"/>
                  <a:pt x="14763" y="2933"/>
                  <a:pt x="14713" y="3058"/>
                </a:cubicBezTo>
                <a:cubicBezTo>
                  <a:pt x="14637" y="3309"/>
                  <a:pt x="14487" y="3509"/>
                  <a:pt x="14186" y="3534"/>
                </a:cubicBezTo>
                <a:cubicBezTo>
                  <a:pt x="14173" y="3536"/>
                  <a:pt x="14161" y="3537"/>
                  <a:pt x="14149" y="3537"/>
                </a:cubicBezTo>
                <a:cubicBezTo>
                  <a:pt x="14004" y="3537"/>
                  <a:pt x="13963" y="3400"/>
                  <a:pt x="13986" y="3284"/>
                </a:cubicBezTo>
                <a:cubicBezTo>
                  <a:pt x="14011" y="3008"/>
                  <a:pt x="14211" y="2833"/>
                  <a:pt x="14487" y="2808"/>
                </a:cubicBezTo>
                <a:close/>
                <a:moveTo>
                  <a:pt x="2758" y="1"/>
                </a:moveTo>
                <a:cubicBezTo>
                  <a:pt x="2708" y="76"/>
                  <a:pt x="2683" y="176"/>
                  <a:pt x="2607" y="251"/>
                </a:cubicBezTo>
                <a:cubicBezTo>
                  <a:pt x="2031" y="953"/>
                  <a:pt x="1530" y="1680"/>
                  <a:pt x="753" y="2206"/>
                </a:cubicBezTo>
                <a:cubicBezTo>
                  <a:pt x="226" y="2557"/>
                  <a:pt x="1" y="3133"/>
                  <a:pt x="176" y="3785"/>
                </a:cubicBezTo>
                <a:cubicBezTo>
                  <a:pt x="352" y="4412"/>
                  <a:pt x="903" y="4386"/>
                  <a:pt x="1379" y="4462"/>
                </a:cubicBezTo>
                <a:cubicBezTo>
                  <a:pt x="1404" y="4462"/>
                  <a:pt x="1429" y="4487"/>
                  <a:pt x="1454" y="4512"/>
                </a:cubicBezTo>
                <a:cubicBezTo>
                  <a:pt x="1404" y="4938"/>
                  <a:pt x="1104" y="5239"/>
                  <a:pt x="878" y="5539"/>
                </a:cubicBezTo>
                <a:cubicBezTo>
                  <a:pt x="226" y="6341"/>
                  <a:pt x="452" y="7143"/>
                  <a:pt x="778" y="7945"/>
                </a:cubicBezTo>
                <a:cubicBezTo>
                  <a:pt x="928" y="8321"/>
                  <a:pt x="1179" y="8597"/>
                  <a:pt x="1555" y="8672"/>
                </a:cubicBezTo>
                <a:cubicBezTo>
                  <a:pt x="1962" y="8758"/>
                  <a:pt x="2361" y="8825"/>
                  <a:pt x="2754" y="8825"/>
                </a:cubicBezTo>
                <a:cubicBezTo>
                  <a:pt x="3279" y="8825"/>
                  <a:pt x="3795" y="8705"/>
                  <a:pt x="4312" y="8346"/>
                </a:cubicBezTo>
                <a:cubicBezTo>
                  <a:pt x="5590" y="7519"/>
                  <a:pt x="6642" y="6467"/>
                  <a:pt x="7695" y="5389"/>
                </a:cubicBezTo>
                <a:cubicBezTo>
                  <a:pt x="8748" y="4336"/>
                  <a:pt x="9926" y="3459"/>
                  <a:pt x="11179" y="2657"/>
                </a:cubicBezTo>
                <a:cubicBezTo>
                  <a:pt x="11254" y="2757"/>
                  <a:pt x="11329" y="2782"/>
                  <a:pt x="11329" y="2833"/>
                </a:cubicBezTo>
                <a:cubicBezTo>
                  <a:pt x="11555" y="4061"/>
                  <a:pt x="11655" y="4136"/>
                  <a:pt x="12858" y="4161"/>
                </a:cubicBezTo>
                <a:cubicBezTo>
                  <a:pt x="12958" y="4161"/>
                  <a:pt x="13059" y="4186"/>
                  <a:pt x="13159" y="4186"/>
                </a:cubicBezTo>
                <a:cubicBezTo>
                  <a:pt x="13159" y="4132"/>
                  <a:pt x="13185" y="4091"/>
                  <a:pt x="13218" y="4091"/>
                </a:cubicBezTo>
                <a:cubicBezTo>
                  <a:pt x="13231" y="4091"/>
                  <a:pt x="13245" y="4097"/>
                  <a:pt x="13259" y="4111"/>
                </a:cubicBezTo>
                <a:cubicBezTo>
                  <a:pt x="13309" y="4136"/>
                  <a:pt x="13259" y="4186"/>
                  <a:pt x="13184" y="4211"/>
                </a:cubicBezTo>
                <a:cubicBezTo>
                  <a:pt x="13109" y="4336"/>
                  <a:pt x="13059" y="4462"/>
                  <a:pt x="12958" y="4537"/>
                </a:cubicBezTo>
                <a:cubicBezTo>
                  <a:pt x="12181" y="5264"/>
                  <a:pt x="11881" y="6291"/>
                  <a:pt x="11279" y="7118"/>
                </a:cubicBezTo>
                <a:cubicBezTo>
                  <a:pt x="11079" y="7369"/>
                  <a:pt x="11104" y="7720"/>
                  <a:pt x="11404" y="7920"/>
                </a:cubicBezTo>
                <a:cubicBezTo>
                  <a:pt x="11509" y="8002"/>
                  <a:pt x="11625" y="8040"/>
                  <a:pt x="11741" y="8040"/>
                </a:cubicBezTo>
                <a:cubicBezTo>
                  <a:pt x="11875" y="8040"/>
                  <a:pt x="12010" y="7989"/>
                  <a:pt x="12131" y="7895"/>
                </a:cubicBezTo>
                <a:cubicBezTo>
                  <a:pt x="12257" y="7795"/>
                  <a:pt x="12357" y="7720"/>
                  <a:pt x="12432" y="7595"/>
                </a:cubicBezTo>
                <a:cubicBezTo>
                  <a:pt x="13785" y="5940"/>
                  <a:pt x="15515" y="4662"/>
                  <a:pt x="16993" y="3133"/>
                </a:cubicBezTo>
                <a:cubicBezTo>
                  <a:pt x="17720" y="2381"/>
                  <a:pt x="18572" y="1755"/>
                  <a:pt x="19500" y="1128"/>
                </a:cubicBezTo>
                <a:lnTo>
                  <a:pt x="19500" y="1128"/>
                </a:lnTo>
                <a:cubicBezTo>
                  <a:pt x="19675" y="1605"/>
                  <a:pt x="19424" y="1880"/>
                  <a:pt x="19224" y="2106"/>
                </a:cubicBezTo>
                <a:cubicBezTo>
                  <a:pt x="18622" y="2858"/>
                  <a:pt x="18297" y="3735"/>
                  <a:pt x="17820" y="4512"/>
                </a:cubicBezTo>
                <a:cubicBezTo>
                  <a:pt x="17269" y="5389"/>
                  <a:pt x="17169" y="6316"/>
                  <a:pt x="17545" y="7294"/>
                </a:cubicBezTo>
                <a:cubicBezTo>
                  <a:pt x="17718" y="7766"/>
                  <a:pt x="18010" y="8021"/>
                  <a:pt x="18358" y="8021"/>
                </a:cubicBezTo>
                <a:cubicBezTo>
                  <a:pt x="18564" y="8021"/>
                  <a:pt x="18790" y="7931"/>
                  <a:pt x="19023" y="7745"/>
                </a:cubicBezTo>
                <a:cubicBezTo>
                  <a:pt x="19475" y="7419"/>
                  <a:pt x="19901" y="7018"/>
                  <a:pt x="20226" y="6567"/>
                </a:cubicBezTo>
                <a:cubicBezTo>
                  <a:pt x="21354" y="5038"/>
                  <a:pt x="22683" y="3660"/>
                  <a:pt x="23911" y="2206"/>
                </a:cubicBezTo>
                <a:cubicBezTo>
                  <a:pt x="24487" y="1504"/>
                  <a:pt x="25164" y="828"/>
                  <a:pt x="25615" y="1"/>
                </a:cubicBezTo>
                <a:lnTo>
                  <a:pt x="24612" y="1"/>
                </a:lnTo>
                <a:cubicBezTo>
                  <a:pt x="24337" y="402"/>
                  <a:pt x="23986" y="727"/>
                  <a:pt x="23510" y="1028"/>
                </a:cubicBezTo>
                <a:cubicBezTo>
                  <a:pt x="23384" y="577"/>
                  <a:pt x="23886" y="351"/>
                  <a:pt x="23810" y="1"/>
                </a:cubicBezTo>
                <a:lnTo>
                  <a:pt x="7369" y="1"/>
                </a:lnTo>
                <a:cubicBezTo>
                  <a:pt x="6317" y="1078"/>
                  <a:pt x="5038" y="1880"/>
                  <a:pt x="3911" y="2883"/>
                </a:cubicBezTo>
                <a:cubicBezTo>
                  <a:pt x="3831" y="2946"/>
                  <a:pt x="3732" y="3010"/>
                  <a:pt x="3632" y="3010"/>
                </a:cubicBezTo>
                <a:cubicBezTo>
                  <a:pt x="3573" y="3010"/>
                  <a:pt x="3515" y="2988"/>
                  <a:pt x="3459" y="2933"/>
                </a:cubicBezTo>
                <a:cubicBezTo>
                  <a:pt x="3284" y="2707"/>
                  <a:pt x="3485" y="2557"/>
                  <a:pt x="3610" y="2432"/>
                </a:cubicBezTo>
                <a:cubicBezTo>
                  <a:pt x="4287" y="1880"/>
                  <a:pt x="4963" y="1329"/>
                  <a:pt x="5615" y="777"/>
                </a:cubicBezTo>
                <a:cubicBezTo>
                  <a:pt x="5891" y="552"/>
                  <a:pt x="6241" y="376"/>
                  <a:pt x="63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0" name="Google Shape;660;p28"/>
          <p:cNvGrpSpPr/>
          <p:nvPr/>
        </p:nvGrpSpPr>
        <p:grpSpPr>
          <a:xfrm>
            <a:off x="6749600" y="2641"/>
            <a:ext cx="859910" cy="289574"/>
            <a:chOff x="6749600" y="2641"/>
            <a:chExt cx="859910" cy="289574"/>
          </a:xfrm>
        </p:grpSpPr>
        <p:sp>
          <p:nvSpPr>
            <p:cNvPr id="661" name="Google Shape;661;p28"/>
            <p:cNvSpPr/>
            <p:nvPr/>
          </p:nvSpPr>
          <p:spPr>
            <a:xfrm>
              <a:off x="7122675" y="2641"/>
              <a:ext cx="127858" cy="107761"/>
            </a:xfrm>
            <a:custGeom>
              <a:avLst/>
              <a:gdLst/>
              <a:ahLst/>
              <a:cxnLst/>
              <a:rect l="l" t="t" r="r" b="b"/>
              <a:pathLst>
                <a:path w="3410" h="2874" extrusionOk="0">
                  <a:moveTo>
                    <a:pt x="677" y="1"/>
                  </a:moveTo>
                  <a:cubicBezTo>
                    <a:pt x="552" y="226"/>
                    <a:pt x="427" y="477"/>
                    <a:pt x="327" y="702"/>
                  </a:cubicBezTo>
                  <a:cubicBezTo>
                    <a:pt x="1" y="1554"/>
                    <a:pt x="327" y="2507"/>
                    <a:pt x="1003" y="2757"/>
                  </a:cubicBezTo>
                  <a:cubicBezTo>
                    <a:pt x="1207" y="2835"/>
                    <a:pt x="1413" y="2873"/>
                    <a:pt x="1612" y="2873"/>
                  </a:cubicBezTo>
                  <a:cubicBezTo>
                    <a:pt x="2247" y="2873"/>
                    <a:pt x="2823" y="2491"/>
                    <a:pt x="3109" y="1805"/>
                  </a:cubicBezTo>
                  <a:cubicBezTo>
                    <a:pt x="3409" y="1204"/>
                    <a:pt x="3359" y="602"/>
                    <a:pt x="3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8"/>
            <p:cNvSpPr/>
            <p:nvPr/>
          </p:nvSpPr>
          <p:spPr>
            <a:xfrm>
              <a:off x="6894330" y="2641"/>
              <a:ext cx="113760" cy="96062"/>
            </a:xfrm>
            <a:custGeom>
              <a:avLst/>
              <a:gdLst/>
              <a:ahLst/>
              <a:cxnLst/>
              <a:rect l="l" t="t" r="r" b="b"/>
              <a:pathLst>
                <a:path w="3034" h="2562" extrusionOk="0">
                  <a:moveTo>
                    <a:pt x="552" y="1"/>
                  </a:moveTo>
                  <a:cubicBezTo>
                    <a:pt x="452" y="176"/>
                    <a:pt x="351" y="351"/>
                    <a:pt x="276" y="527"/>
                  </a:cubicBezTo>
                  <a:cubicBezTo>
                    <a:pt x="1" y="1229"/>
                    <a:pt x="376" y="1755"/>
                    <a:pt x="777" y="2231"/>
                  </a:cubicBezTo>
                  <a:cubicBezTo>
                    <a:pt x="985" y="2453"/>
                    <a:pt x="1262" y="2561"/>
                    <a:pt x="1552" y="2561"/>
                  </a:cubicBezTo>
                  <a:cubicBezTo>
                    <a:pt x="1753" y="2561"/>
                    <a:pt x="1961" y="2509"/>
                    <a:pt x="2156" y="2407"/>
                  </a:cubicBezTo>
                  <a:cubicBezTo>
                    <a:pt x="2757" y="2106"/>
                    <a:pt x="3033" y="1655"/>
                    <a:pt x="2958" y="953"/>
                  </a:cubicBezTo>
                  <a:cubicBezTo>
                    <a:pt x="2933" y="627"/>
                    <a:pt x="2808" y="326"/>
                    <a:pt x="2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8"/>
            <p:cNvSpPr/>
            <p:nvPr/>
          </p:nvSpPr>
          <p:spPr>
            <a:xfrm>
              <a:off x="6749600" y="173093"/>
              <a:ext cx="112822" cy="119122"/>
            </a:xfrm>
            <a:custGeom>
              <a:avLst/>
              <a:gdLst/>
              <a:ahLst/>
              <a:cxnLst/>
              <a:rect l="l" t="t" r="r" b="b"/>
              <a:pathLst>
                <a:path w="3009" h="3177" extrusionOk="0">
                  <a:moveTo>
                    <a:pt x="1970" y="0"/>
                  </a:moveTo>
                  <a:cubicBezTo>
                    <a:pt x="1435" y="0"/>
                    <a:pt x="833" y="253"/>
                    <a:pt x="502" y="643"/>
                  </a:cubicBezTo>
                  <a:cubicBezTo>
                    <a:pt x="51" y="1194"/>
                    <a:pt x="1" y="1770"/>
                    <a:pt x="302" y="2397"/>
                  </a:cubicBezTo>
                  <a:cubicBezTo>
                    <a:pt x="533" y="2905"/>
                    <a:pt x="915" y="3177"/>
                    <a:pt x="1339" y="3177"/>
                  </a:cubicBezTo>
                  <a:cubicBezTo>
                    <a:pt x="1604" y="3177"/>
                    <a:pt x="1886" y="3070"/>
                    <a:pt x="2156" y="2848"/>
                  </a:cubicBezTo>
                  <a:cubicBezTo>
                    <a:pt x="2708" y="2372"/>
                    <a:pt x="2933" y="1720"/>
                    <a:pt x="3008" y="1069"/>
                  </a:cubicBezTo>
                  <a:cubicBezTo>
                    <a:pt x="2983" y="567"/>
                    <a:pt x="2833" y="216"/>
                    <a:pt x="2407" y="66"/>
                  </a:cubicBezTo>
                  <a:cubicBezTo>
                    <a:pt x="2272" y="21"/>
                    <a:pt x="2124" y="0"/>
                    <a:pt x="19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8"/>
            <p:cNvSpPr/>
            <p:nvPr/>
          </p:nvSpPr>
          <p:spPr>
            <a:xfrm>
              <a:off x="6989230" y="162369"/>
              <a:ext cx="99662" cy="110048"/>
            </a:xfrm>
            <a:custGeom>
              <a:avLst/>
              <a:gdLst/>
              <a:ahLst/>
              <a:cxnLst/>
              <a:rect l="l" t="t" r="r" b="b"/>
              <a:pathLst>
                <a:path w="2658" h="2935" extrusionOk="0">
                  <a:moveTo>
                    <a:pt x="1419" y="1"/>
                  </a:moveTo>
                  <a:cubicBezTo>
                    <a:pt x="753" y="1"/>
                    <a:pt x="51" y="690"/>
                    <a:pt x="26" y="1380"/>
                  </a:cubicBezTo>
                  <a:cubicBezTo>
                    <a:pt x="1" y="2182"/>
                    <a:pt x="602" y="2934"/>
                    <a:pt x="1254" y="2934"/>
                  </a:cubicBezTo>
                  <a:cubicBezTo>
                    <a:pt x="1268" y="2934"/>
                    <a:pt x="1283" y="2934"/>
                    <a:pt x="1297" y="2934"/>
                  </a:cubicBezTo>
                  <a:cubicBezTo>
                    <a:pt x="2054" y="2934"/>
                    <a:pt x="2658" y="2291"/>
                    <a:pt x="2658" y="1455"/>
                  </a:cubicBezTo>
                  <a:cubicBezTo>
                    <a:pt x="2658" y="653"/>
                    <a:pt x="2131" y="1"/>
                    <a:pt x="1454" y="1"/>
                  </a:cubicBezTo>
                  <a:cubicBezTo>
                    <a:pt x="1443" y="1"/>
                    <a:pt x="1431" y="1"/>
                    <a:pt x="14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8"/>
            <p:cNvSpPr/>
            <p:nvPr/>
          </p:nvSpPr>
          <p:spPr>
            <a:xfrm>
              <a:off x="7334109" y="152021"/>
              <a:ext cx="99662" cy="107611"/>
            </a:xfrm>
            <a:custGeom>
              <a:avLst/>
              <a:gdLst/>
              <a:ahLst/>
              <a:cxnLst/>
              <a:rect l="l" t="t" r="r" b="b"/>
              <a:pathLst>
                <a:path w="2658" h="2870" extrusionOk="0">
                  <a:moveTo>
                    <a:pt x="1408" y="0"/>
                  </a:moveTo>
                  <a:cubicBezTo>
                    <a:pt x="1390" y="0"/>
                    <a:pt x="1372" y="1"/>
                    <a:pt x="1354" y="1"/>
                  </a:cubicBezTo>
                  <a:cubicBezTo>
                    <a:pt x="627" y="1"/>
                    <a:pt x="1" y="753"/>
                    <a:pt x="76" y="1505"/>
                  </a:cubicBezTo>
                  <a:cubicBezTo>
                    <a:pt x="146" y="2274"/>
                    <a:pt x="757" y="2869"/>
                    <a:pt x="1446" y="2869"/>
                  </a:cubicBezTo>
                  <a:cubicBezTo>
                    <a:pt x="1499" y="2869"/>
                    <a:pt x="1552" y="2866"/>
                    <a:pt x="1605" y="2859"/>
                  </a:cubicBezTo>
                  <a:cubicBezTo>
                    <a:pt x="1856" y="2834"/>
                    <a:pt x="2056" y="2733"/>
                    <a:pt x="2181" y="2508"/>
                  </a:cubicBezTo>
                  <a:cubicBezTo>
                    <a:pt x="2507" y="1981"/>
                    <a:pt x="2658" y="1405"/>
                    <a:pt x="2482" y="803"/>
                  </a:cubicBezTo>
                  <a:cubicBezTo>
                    <a:pt x="2337" y="320"/>
                    <a:pt x="1889" y="0"/>
                    <a:pt x="1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8"/>
            <p:cNvSpPr/>
            <p:nvPr/>
          </p:nvSpPr>
          <p:spPr>
            <a:xfrm>
              <a:off x="7513598" y="101290"/>
              <a:ext cx="95912" cy="105323"/>
            </a:xfrm>
            <a:custGeom>
              <a:avLst/>
              <a:gdLst/>
              <a:ahLst/>
              <a:cxnLst/>
              <a:rect l="l" t="t" r="r" b="b"/>
              <a:pathLst>
                <a:path w="2558" h="2809" extrusionOk="0">
                  <a:moveTo>
                    <a:pt x="1215" y="0"/>
                  </a:moveTo>
                  <a:cubicBezTo>
                    <a:pt x="1203" y="0"/>
                    <a:pt x="1191" y="1"/>
                    <a:pt x="1179" y="1"/>
                  </a:cubicBezTo>
                  <a:cubicBezTo>
                    <a:pt x="577" y="26"/>
                    <a:pt x="26" y="728"/>
                    <a:pt x="1" y="1505"/>
                  </a:cubicBezTo>
                  <a:cubicBezTo>
                    <a:pt x="1" y="2217"/>
                    <a:pt x="627" y="2809"/>
                    <a:pt x="1406" y="2809"/>
                  </a:cubicBezTo>
                  <a:cubicBezTo>
                    <a:pt x="1422" y="2809"/>
                    <a:pt x="1438" y="2809"/>
                    <a:pt x="1455" y="2808"/>
                  </a:cubicBezTo>
                  <a:cubicBezTo>
                    <a:pt x="2156" y="2783"/>
                    <a:pt x="2557" y="2307"/>
                    <a:pt x="2532" y="1555"/>
                  </a:cubicBezTo>
                  <a:cubicBezTo>
                    <a:pt x="2508" y="693"/>
                    <a:pt x="1902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31"/>
          <p:cNvSpPr txBox="1">
            <a:spLocks noGrp="1"/>
          </p:cNvSpPr>
          <p:nvPr>
            <p:ph type="ctrTitle"/>
          </p:nvPr>
        </p:nvSpPr>
        <p:spPr>
          <a:xfrm>
            <a:off x="2406725" y="1684688"/>
            <a:ext cx="4330500" cy="11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0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59" name="Google Shape;759;p31"/>
          <p:cNvSpPr txBox="1">
            <a:spLocks noGrp="1"/>
          </p:cNvSpPr>
          <p:nvPr>
            <p:ph type="subTitle" idx="1"/>
          </p:nvPr>
        </p:nvSpPr>
        <p:spPr>
          <a:xfrm>
            <a:off x="2086675" y="2957450"/>
            <a:ext cx="4970700" cy="7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400"/>
              <a:buFont typeface="Glegoo"/>
              <a:buNone/>
              <a:defRPr sz="18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1800">
                <a:solidFill>
                  <a:srgbClr val="05192A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1800">
                <a:solidFill>
                  <a:srgbClr val="05192A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1800">
                <a:solidFill>
                  <a:srgbClr val="05192A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1800">
                <a:solidFill>
                  <a:srgbClr val="05192A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1800">
                <a:solidFill>
                  <a:srgbClr val="05192A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1800">
                <a:solidFill>
                  <a:srgbClr val="05192A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1800">
                <a:solidFill>
                  <a:srgbClr val="05192A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92A"/>
              </a:buClr>
              <a:buSzPts val="1800"/>
              <a:buNone/>
              <a:defRPr sz="1800">
                <a:solidFill>
                  <a:srgbClr val="05192A"/>
                </a:solidFill>
              </a:defRPr>
            </a:lvl9pPr>
          </a:lstStyle>
          <a:p>
            <a:endParaRPr/>
          </a:p>
        </p:txBody>
      </p:sp>
      <p:grpSp>
        <p:nvGrpSpPr>
          <p:cNvPr id="760" name="Google Shape;760;p31"/>
          <p:cNvGrpSpPr/>
          <p:nvPr/>
        </p:nvGrpSpPr>
        <p:grpSpPr>
          <a:xfrm rot="-2700000">
            <a:off x="268230" y="-444981"/>
            <a:ext cx="1488745" cy="1949727"/>
            <a:chOff x="9944425" y="2968150"/>
            <a:chExt cx="1171100" cy="1533725"/>
          </a:xfrm>
        </p:grpSpPr>
        <p:sp>
          <p:nvSpPr>
            <p:cNvPr id="761" name="Google Shape;761;p31"/>
            <p:cNvSpPr/>
            <p:nvPr/>
          </p:nvSpPr>
          <p:spPr>
            <a:xfrm>
              <a:off x="10540300" y="3495525"/>
              <a:ext cx="575225" cy="1006350"/>
            </a:xfrm>
            <a:custGeom>
              <a:avLst/>
              <a:gdLst/>
              <a:ahLst/>
              <a:cxnLst/>
              <a:rect l="l" t="t" r="r" b="b"/>
              <a:pathLst>
                <a:path w="23009" h="40254" extrusionOk="0">
                  <a:moveTo>
                    <a:pt x="12534" y="15239"/>
                  </a:moveTo>
                  <a:cubicBezTo>
                    <a:pt x="12570" y="15239"/>
                    <a:pt x="12611" y="15247"/>
                    <a:pt x="12657" y="15265"/>
                  </a:cubicBezTo>
                  <a:cubicBezTo>
                    <a:pt x="12858" y="15316"/>
                    <a:pt x="12908" y="15516"/>
                    <a:pt x="12833" y="15666"/>
                  </a:cubicBezTo>
                  <a:cubicBezTo>
                    <a:pt x="12432" y="16569"/>
                    <a:pt x="12381" y="17621"/>
                    <a:pt x="11655" y="18373"/>
                  </a:cubicBezTo>
                  <a:cubicBezTo>
                    <a:pt x="11855" y="17446"/>
                    <a:pt x="12056" y="16519"/>
                    <a:pt x="12256" y="15566"/>
                  </a:cubicBezTo>
                  <a:cubicBezTo>
                    <a:pt x="12297" y="15403"/>
                    <a:pt x="12371" y="15239"/>
                    <a:pt x="12534" y="15239"/>
                  </a:cubicBezTo>
                  <a:close/>
                  <a:moveTo>
                    <a:pt x="21003" y="21230"/>
                  </a:moveTo>
                  <a:cubicBezTo>
                    <a:pt x="20727" y="23336"/>
                    <a:pt x="20427" y="25416"/>
                    <a:pt x="19725" y="27421"/>
                  </a:cubicBezTo>
                  <a:cubicBezTo>
                    <a:pt x="20051" y="25341"/>
                    <a:pt x="20226" y="23235"/>
                    <a:pt x="21003" y="21230"/>
                  </a:cubicBezTo>
                  <a:close/>
                  <a:moveTo>
                    <a:pt x="17068" y="26544"/>
                  </a:moveTo>
                  <a:lnTo>
                    <a:pt x="17068" y="26544"/>
                  </a:lnTo>
                  <a:cubicBezTo>
                    <a:pt x="17469" y="27070"/>
                    <a:pt x="17168" y="27521"/>
                    <a:pt x="16843" y="28173"/>
                  </a:cubicBezTo>
                  <a:cubicBezTo>
                    <a:pt x="16567" y="27396"/>
                    <a:pt x="16943" y="26995"/>
                    <a:pt x="17068" y="26544"/>
                  </a:cubicBezTo>
                  <a:close/>
                  <a:moveTo>
                    <a:pt x="14737" y="27321"/>
                  </a:moveTo>
                  <a:cubicBezTo>
                    <a:pt x="14988" y="27747"/>
                    <a:pt x="14662" y="28022"/>
                    <a:pt x="14562" y="28423"/>
                  </a:cubicBezTo>
                  <a:cubicBezTo>
                    <a:pt x="14236" y="27847"/>
                    <a:pt x="14236" y="27847"/>
                    <a:pt x="14737" y="27321"/>
                  </a:cubicBezTo>
                  <a:close/>
                  <a:moveTo>
                    <a:pt x="7544" y="27246"/>
                  </a:moveTo>
                  <a:cubicBezTo>
                    <a:pt x="7695" y="27847"/>
                    <a:pt x="7369" y="28323"/>
                    <a:pt x="7244" y="28875"/>
                  </a:cubicBezTo>
                  <a:cubicBezTo>
                    <a:pt x="7093" y="29601"/>
                    <a:pt x="6843" y="30328"/>
                    <a:pt x="6617" y="31055"/>
                  </a:cubicBezTo>
                  <a:cubicBezTo>
                    <a:pt x="6596" y="31181"/>
                    <a:pt x="6523" y="31324"/>
                    <a:pt x="6382" y="31324"/>
                  </a:cubicBezTo>
                  <a:cubicBezTo>
                    <a:pt x="6355" y="31324"/>
                    <a:pt x="6324" y="31318"/>
                    <a:pt x="6291" y="31306"/>
                  </a:cubicBezTo>
                  <a:cubicBezTo>
                    <a:pt x="6116" y="31256"/>
                    <a:pt x="6066" y="31080"/>
                    <a:pt x="6091" y="30905"/>
                  </a:cubicBezTo>
                  <a:cubicBezTo>
                    <a:pt x="6091" y="30804"/>
                    <a:pt x="6141" y="30729"/>
                    <a:pt x="6166" y="30629"/>
                  </a:cubicBezTo>
                  <a:cubicBezTo>
                    <a:pt x="6567" y="29476"/>
                    <a:pt x="6968" y="28323"/>
                    <a:pt x="7544" y="27246"/>
                  </a:cubicBezTo>
                  <a:close/>
                  <a:moveTo>
                    <a:pt x="6066" y="31682"/>
                  </a:moveTo>
                  <a:cubicBezTo>
                    <a:pt x="6291" y="31682"/>
                    <a:pt x="6442" y="31782"/>
                    <a:pt x="6341" y="32032"/>
                  </a:cubicBezTo>
                  <a:cubicBezTo>
                    <a:pt x="6241" y="32283"/>
                    <a:pt x="6266" y="32634"/>
                    <a:pt x="5865" y="32659"/>
                  </a:cubicBezTo>
                  <a:cubicBezTo>
                    <a:pt x="5815" y="32433"/>
                    <a:pt x="5715" y="32233"/>
                    <a:pt x="5690" y="32007"/>
                  </a:cubicBezTo>
                  <a:cubicBezTo>
                    <a:pt x="5665" y="31757"/>
                    <a:pt x="5840" y="31682"/>
                    <a:pt x="6066" y="31682"/>
                  </a:cubicBezTo>
                  <a:close/>
                  <a:moveTo>
                    <a:pt x="5865" y="32659"/>
                  </a:moveTo>
                  <a:lnTo>
                    <a:pt x="5865" y="32659"/>
                  </a:lnTo>
                  <a:cubicBezTo>
                    <a:pt x="5840" y="32684"/>
                    <a:pt x="5815" y="32734"/>
                    <a:pt x="5815" y="32734"/>
                  </a:cubicBezTo>
                  <a:cubicBezTo>
                    <a:pt x="5740" y="32734"/>
                    <a:pt x="5765" y="32684"/>
                    <a:pt x="5865" y="32659"/>
                  </a:cubicBezTo>
                  <a:close/>
                  <a:moveTo>
                    <a:pt x="2431" y="34489"/>
                  </a:moveTo>
                  <a:lnTo>
                    <a:pt x="2431" y="34489"/>
                  </a:lnTo>
                  <a:cubicBezTo>
                    <a:pt x="2782" y="34940"/>
                    <a:pt x="2757" y="35291"/>
                    <a:pt x="2381" y="35591"/>
                  </a:cubicBezTo>
                  <a:cubicBezTo>
                    <a:pt x="2352" y="35611"/>
                    <a:pt x="2316" y="35623"/>
                    <a:pt x="2279" y="35623"/>
                  </a:cubicBezTo>
                  <a:cubicBezTo>
                    <a:pt x="2220" y="35623"/>
                    <a:pt x="2161" y="35593"/>
                    <a:pt x="2131" y="35516"/>
                  </a:cubicBezTo>
                  <a:cubicBezTo>
                    <a:pt x="1955" y="35115"/>
                    <a:pt x="2106" y="34814"/>
                    <a:pt x="2431" y="34489"/>
                  </a:cubicBezTo>
                  <a:close/>
                  <a:moveTo>
                    <a:pt x="7917" y="1"/>
                  </a:moveTo>
                  <a:cubicBezTo>
                    <a:pt x="7902" y="1"/>
                    <a:pt x="7886" y="1"/>
                    <a:pt x="7870" y="2"/>
                  </a:cubicBezTo>
                  <a:cubicBezTo>
                    <a:pt x="7594" y="52"/>
                    <a:pt x="7469" y="253"/>
                    <a:pt x="7469" y="504"/>
                  </a:cubicBezTo>
                  <a:cubicBezTo>
                    <a:pt x="7494" y="1255"/>
                    <a:pt x="7294" y="1957"/>
                    <a:pt x="7269" y="2684"/>
                  </a:cubicBezTo>
                  <a:cubicBezTo>
                    <a:pt x="7244" y="3661"/>
                    <a:pt x="7043" y="4614"/>
                    <a:pt x="6943" y="5566"/>
                  </a:cubicBezTo>
                  <a:cubicBezTo>
                    <a:pt x="6767" y="6995"/>
                    <a:pt x="6467" y="8373"/>
                    <a:pt x="6216" y="9777"/>
                  </a:cubicBezTo>
                  <a:cubicBezTo>
                    <a:pt x="6091" y="10378"/>
                    <a:pt x="5965" y="10980"/>
                    <a:pt x="5840" y="11581"/>
                  </a:cubicBezTo>
                  <a:cubicBezTo>
                    <a:pt x="5464" y="13586"/>
                    <a:pt x="4938" y="15541"/>
                    <a:pt x="4512" y="17521"/>
                  </a:cubicBezTo>
                  <a:cubicBezTo>
                    <a:pt x="3835" y="20629"/>
                    <a:pt x="3033" y="23737"/>
                    <a:pt x="2331" y="26844"/>
                  </a:cubicBezTo>
                  <a:cubicBezTo>
                    <a:pt x="1730" y="29501"/>
                    <a:pt x="1053" y="32133"/>
                    <a:pt x="502" y="34814"/>
                  </a:cubicBezTo>
                  <a:cubicBezTo>
                    <a:pt x="226" y="36143"/>
                    <a:pt x="0" y="37496"/>
                    <a:pt x="25" y="38850"/>
                  </a:cubicBezTo>
                  <a:cubicBezTo>
                    <a:pt x="51" y="39351"/>
                    <a:pt x="176" y="39802"/>
                    <a:pt x="702" y="40002"/>
                  </a:cubicBezTo>
                  <a:cubicBezTo>
                    <a:pt x="880" y="40065"/>
                    <a:pt x="1051" y="40098"/>
                    <a:pt x="1217" y="40098"/>
                  </a:cubicBezTo>
                  <a:cubicBezTo>
                    <a:pt x="1520" y="40098"/>
                    <a:pt x="1805" y="39986"/>
                    <a:pt x="2081" y="39727"/>
                  </a:cubicBezTo>
                  <a:cubicBezTo>
                    <a:pt x="2457" y="39376"/>
                    <a:pt x="2707" y="39000"/>
                    <a:pt x="2933" y="38524"/>
                  </a:cubicBezTo>
                  <a:cubicBezTo>
                    <a:pt x="3434" y="37421"/>
                    <a:pt x="4086" y="36343"/>
                    <a:pt x="4662" y="35266"/>
                  </a:cubicBezTo>
                  <a:cubicBezTo>
                    <a:pt x="4913" y="34564"/>
                    <a:pt x="5163" y="33862"/>
                    <a:pt x="5464" y="33010"/>
                  </a:cubicBezTo>
                  <a:lnTo>
                    <a:pt x="5464" y="33010"/>
                  </a:lnTo>
                  <a:cubicBezTo>
                    <a:pt x="5564" y="33737"/>
                    <a:pt x="5414" y="34413"/>
                    <a:pt x="4988" y="35215"/>
                  </a:cubicBezTo>
                  <a:cubicBezTo>
                    <a:pt x="4637" y="36920"/>
                    <a:pt x="4311" y="38599"/>
                    <a:pt x="3810" y="40253"/>
                  </a:cubicBezTo>
                  <a:cubicBezTo>
                    <a:pt x="4537" y="39952"/>
                    <a:pt x="5339" y="39852"/>
                    <a:pt x="6066" y="39501"/>
                  </a:cubicBezTo>
                  <a:cubicBezTo>
                    <a:pt x="6239" y="39436"/>
                    <a:pt x="6450" y="39371"/>
                    <a:pt x="6650" y="39371"/>
                  </a:cubicBezTo>
                  <a:cubicBezTo>
                    <a:pt x="6681" y="39371"/>
                    <a:pt x="6712" y="39373"/>
                    <a:pt x="6742" y="39376"/>
                  </a:cubicBezTo>
                  <a:cubicBezTo>
                    <a:pt x="7066" y="39435"/>
                    <a:pt x="7388" y="39457"/>
                    <a:pt x="7708" y="39457"/>
                  </a:cubicBezTo>
                  <a:cubicBezTo>
                    <a:pt x="8478" y="39457"/>
                    <a:pt x="9239" y="39329"/>
                    <a:pt x="10000" y="39276"/>
                  </a:cubicBezTo>
                  <a:cubicBezTo>
                    <a:pt x="10702" y="37697"/>
                    <a:pt x="11404" y="36118"/>
                    <a:pt x="12056" y="34539"/>
                  </a:cubicBezTo>
                  <a:cubicBezTo>
                    <a:pt x="12607" y="33210"/>
                    <a:pt x="13058" y="31882"/>
                    <a:pt x="13885" y="30504"/>
                  </a:cubicBezTo>
                  <a:lnTo>
                    <a:pt x="13885" y="30504"/>
                  </a:lnTo>
                  <a:cubicBezTo>
                    <a:pt x="13885" y="31456"/>
                    <a:pt x="13860" y="32233"/>
                    <a:pt x="13885" y="33035"/>
                  </a:cubicBezTo>
                  <a:cubicBezTo>
                    <a:pt x="13910" y="33862"/>
                    <a:pt x="14136" y="34589"/>
                    <a:pt x="15063" y="34890"/>
                  </a:cubicBezTo>
                  <a:cubicBezTo>
                    <a:pt x="16291" y="34639"/>
                    <a:pt x="17394" y="33361"/>
                    <a:pt x="17444" y="32083"/>
                  </a:cubicBezTo>
                  <a:cubicBezTo>
                    <a:pt x="17469" y="31631"/>
                    <a:pt x="17444" y="31180"/>
                    <a:pt x="18121" y="30829"/>
                  </a:cubicBezTo>
                  <a:lnTo>
                    <a:pt x="18121" y="30829"/>
                  </a:lnTo>
                  <a:cubicBezTo>
                    <a:pt x="17770" y="31657"/>
                    <a:pt x="18071" y="32408"/>
                    <a:pt x="17569" y="33060"/>
                  </a:cubicBezTo>
                  <a:cubicBezTo>
                    <a:pt x="17219" y="33486"/>
                    <a:pt x="17569" y="34238"/>
                    <a:pt x="18021" y="34413"/>
                  </a:cubicBezTo>
                  <a:cubicBezTo>
                    <a:pt x="18113" y="34446"/>
                    <a:pt x="18196" y="34463"/>
                    <a:pt x="18272" y="34463"/>
                  </a:cubicBezTo>
                  <a:cubicBezTo>
                    <a:pt x="18548" y="34463"/>
                    <a:pt x="18737" y="34237"/>
                    <a:pt x="18973" y="33687"/>
                  </a:cubicBezTo>
                  <a:cubicBezTo>
                    <a:pt x="19474" y="32534"/>
                    <a:pt x="19599" y="31256"/>
                    <a:pt x="20026" y="30078"/>
                  </a:cubicBezTo>
                  <a:cubicBezTo>
                    <a:pt x="20602" y="27546"/>
                    <a:pt x="21204" y="25015"/>
                    <a:pt x="21579" y="22459"/>
                  </a:cubicBezTo>
                  <a:cubicBezTo>
                    <a:pt x="21855" y="20754"/>
                    <a:pt x="22306" y="19050"/>
                    <a:pt x="21930" y="17321"/>
                  </a:cubicBezTo>
                  <a:cubicBezTo>
                    <a:pt x="21905" y="17170"/>
                    <a:pt x="21955" y="16970"/>
                    <a:pt x="22006" y="16819"/>
                  </a:cubicBezTo>
                  <a:cubicBezTo>
                    <a:pt x="22407" y="15591"/>
                    <a:pt x="22432" y="14263"/>
                    <a:pt x="22833" y="13010"/>
                  </a:cubicBezTo>
                  <a:cubicBezTo>
                    <a:pt x="23008" y="12484"/>
                    <a:pt x="22883" y="11907"/>
                    <a:pt x="22707" y="11356"/>
                  </a:cubicBezTo>
                  <a:cubicBezTo>
                    <a:pt x="22657" y="11155"/>
                    <a:pt x="22582" y="10980"/>
                    <a:pt x="22381" y="10854"/>
                  </a:cubicBezTo>
                  <a:cubicBezTo>
                    <a:pt x="22217" y="10745"/>
                    <a:pt x="22045" y="10691"/>
                    <a:pt x="21882" y="10691"/>
                  </a:cubicBezTo>
                  <a:cubicBezTo>
                    <a:pt x="21525" y="10691"/>
                    <a:pt x="21214" y="10949"/>
                    <a:pt x="21128" y="11431"/>
                  </a:cubicBezTo>
                  <a:cubicBezTo>
                    <a:pt x="20878" y="12734"/>
                    <a:pt x="20402" y="13937"/>
                    <a:pt x="20126" y="15215"/>
                  </a:cubicBezTo>
                  <a:cubicBezTo>
                    <a:pt x="19725" y="16819"/>
                    <a:pt x="19424" y="18474"/>
                    <a:pt x="19023" y="20078"/>
                  </a:cubicBezTo>
                  <a:cubicBezTo>
                    <a:pt x="18823" y="20880"/>
                    <a:pt x="18772" y="21732"/>
                    <a:pt x="18296" y="22433"/>
                  </a:cubicBezTo>
                  <a:cubicBezTo>
                    <a:pt x="18296" y="22659"/>
                    <a:pt x="18346" y="22885"/>
                    <a:pt x="18196" y="23110"/>
                  </a:cubicBezTo>
                  <a:cubicBezTo>
                    <a:pt x="18046" y="22834"/>
                    <a:pt x="18046" y="22609"/>
                    <a:pt x="18271" y="22433"/>
                  </a:cubicBezTo>
                  <a:cubicBezTo>
                    <a:pt x="18296" y="20930"/>
                    <a:pt x="18722" y="19476"/>
                    <a:pt x="18998" y="18022"/>
                  </a:cubicBezTo>
                  <a:cubicBezTo>
                    <a:pt x="19374" y="15917"/>
                    <a:pt x="19875" y="13862"/>
                    <a:pt x="19900" y="11732"/>
                  </a:cubicBezTo>
                  <a:cubicBezTo>
                    <a:pt x="19925" y="10930"/>
                    <a:pt x="19700" y="10579"/>
                    <a:pt x="19023" y="10353"/>
                  </a:cubicBezTo>
                  <a:cubicBezTo>
                    <a:pt x="18846" y="10296"/>
                    <a:pt x="18694" y="10266"/>
                    <a:pt x="18558" y="10266"/>
                  </a:cubicBezTo>
                  <a:cubicBezTo>
                    <a:pt x="18212" y="10266"/>
                    <a:pt x="17961" y="10462"/>
                    <a:pt x="17620" y="10930"/>
                  </a:cubicBezTo>
                  <a:cubicBezTo>
                    <a:pt x="17344" y="11281"/>
                    <a:pt x="17193" y="11757"/>
                    <a:pt x="16818" y="12057"/>
                  </a:cubicBezTo>
                  <a:cubicBezTo>
                    <a:pt x="16364" y="11356"/>
                    <a:pt x="15842" y="10977"/>
                    <a:pt x="15266" y="10977"/>
                  </a:cubicBezTo>
                  <a:cubicBezTo>
                    <a:pt x="15142" y="10977"/>
                    <a:pt x="15016" y="10994"/>
                    <a:pt x="14888" y="11030"/>
                  </a:cubicBezTo>
                  <a:cubicBezTo>
                    <a:pt x="14361" y="11180"/>
                    <a:pt x="13960" y="11556"/>
                    <a:pt x="13685" y="12032"/>
                  </a:cubicBezTo>
                  <a:cubicBezTo>
                    <a:pt x="13635" y="12559"/>
                    <a:pt x="13484" y="13035"/>
                    <a:pt x="13133" y="13586"/>
                  </a:cubicBezTo>
                  <a:cubicBezTo>
                    <a:pt x="13058" y="12960"/>
                    <a:pt x="13259" y="12509"/>
                    <a:pt x="13359" y="12057"/>
                  </a:cubicBezTo>
                  <a:cubicBezTo>
                    <a:pt x="13484" y="11080"/>
                    <a:pt x="13559" y="10128"/>
                    <a:pt x="13710" y="9175"/>
                  </a:cubicBezTo>
                  <a:cubicBezTo>
                    <a:pt x="13810" y="8624"/>
                    <a:pt x="13885" y="8047"/>
                    <a:pt x="13860" y="7496"/>
                  </a:cubicBezTo>
                  <a:cubicBezTo>
                    <a:pt x="13835" y="6869"/>
                    <a:pt x="13660" y="6669"/>
                    <a:pt x="13083" y="6494"/>
                  </a:cubicBezTo>
                  <a:cubicBezTo>
                    <a:pt x="12979" y="6459"/>
                    <a:pt x="12883" y="6443"/>
                    <a:pt x="12795" y="6443"/>
                  </a:cubicBezTo>
                  <a:cubicBezTo>
                    <a:pt x="12441" y="6443"/>
                    <a:pt x="12216" y="6704"/>
                    <a:pt x="12056" y="7045"/>
                  </a:cubicBezTo>
                  <a:cubicBezTo>
                    <a:pt x="11880" y="7371"/>
                    <a:pt x="11755" y="7697"/>
                    <a:pt x="11630" y="8047"/>
                  </a:cubicBezTo>
                  <a:cubicBezTo>
                    <a:pt x="10878" y="10504"/>
                    <a:pt x="10151" y="12935"/>
                    <a:pt x="9374" y="15391"/>
                  </a:cubicBezTo>
                  <a:cubicBezTo>
                    <a:pt x="8447" y="18423"/>
                    <a:pt x="7494" y="21481"/>
                    <a:pt x="6517" y="24514"/>
                  </a:cubicBezTo>
                  <a:cubicBezTo>
                    <a:pt x="5815" y="26794"/>
                    <a:pt x="4963" y="29050"/>
                    <a:pt x="4111" y="31281"/>
                  </a:cubicBezTo>
                  <a:cubicBezTo>
                    <a:pt x="3860" y="31932"/>
                    <a:pt x="3559" y="32559"/>
                    <a:pt x="3058" y="33060"/>
                  </a:cubicBezTo>
                  <a:cubicBezTo>
                    <a:pt x="3058" y="33135"/>
                    <a:pt x="3058" y="33185"/>
                    <a:pt x="3058" y="33261"/>
                  </a:cubicBezTo>
                  <a:cubicBezTo>
                    <a:pt x="3033" y="33336"/>
                    <a:pt x="3008" y="33411"/>
                    <a:pt x="2958" y="33511"/>
                  </a:cubicBezTo>
                  <a:cubicBezTo>
                    <a:pt x="2832" y="33411"/>
                    <a:pt x="2883" y="33286"/>
                    <a:pt x="2908" y="33185"/>
                  </a:cubicBezTo>
                  <a:cubicBezTo>
                    <a:pt x="2933" y="33135"/>
                    <a:pt x="3008" y="33085"/>
                    <a:pt x="3033" y="33060"/>
                  </a:cubicBezTo>
                  <a:cubicBezTo>
                    <a:pt x="3008" y="32333"/>
                    <a:pt x="3058" y="31606"/>
                    <a:pt x="3158" y="30880"/>
                  </a:cubicBezTo>
                  <a:cubicBezTo>
                    <a:pt x="3309" y="29852"/>
                    <a:pt x="3634" y="28875"/>
                    <a:pt x="3835" y="27872"/>
                  </a:cubicBezTo>
                  <a:cubicBezTo>
                    <a:pt x="4386" y="25065"/>
                    <a:pt x="4988" y="22283"/>
                    <a:pt x="5539" y="19476"/>
                  </a:cubicBezTo>
                  <a:cubicBezTo>
                    <a:pt x="5940" y="17596"/>
                    <a:pt x="6366" y="15717"/>
                    <a:pt x="6692" y="13837"/>
                  </a:cubicBezTo>
                  <a:cubicBezTo>
                    <a:pt x="6918" y="12484"/>
                    <a:pt x="7143" y="11155"/>
                    <a:pt x="7544" y="9852"/>
                  </a:cubicBezTo>
                  <a:cubicBezTo>
                    <a:pt x="7444" y="9250"/>
                    <a:pt x="7670" y="8724"/>
                    <a:pt x="7845" y="8173"/>
                  </a:cubicBezTo>
                  <a:cubicBezTo>
                    <a:pt x="7795" y="6719"/>
                    <a:pt x="8196" y="5290"/>
                    <a:pt x="8221" y="3837"/>
                  </a:cubicBezTo>
                  <a:cubicBezTo>
                    <a:pt x="8221" y="2709"/>
                    <a:pt x="8572" y="1581"/>
                    <a:pt x="8271" y="453"/>
                  </a:cubicBezTo>
                  <a:cubicBezTo>
                    <a:pt x="8223" y="238"/>
                    <a:pt x="8221" y="1"/>
                    <a:pt x="79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10726400" y="3364450"/>
              <a:ext cx="251900" cy="377375"/>
            </a:xfrm>
            <a:custGeom>
              <a:avLst/>
              <a:gdLst/>
              <a:ahLst/>
              <a:cxnLst/>
              <a:rect l="l" t="t" r="r" b="b"/>
              <a:pathLst>
                <a:path w="10076" h="15095" extrusionOk="0">
                  <a:moveTo>
                    <a:pt x="7736" y="0"/>
                  </a:moveTo>
                  <a:cubicBezTo>
                    <a:pt x="7608" y="0"/>
                    <a:pt x="7476" y="11"/>
                    <a:pt x="7343" y="32"/>
                  </a:cubicBezTo>
                  <a:cubicBezTo>
                    <a:pt x="7043" y="82"/>
                    <a:pt x="6767" y="183"/>
                    <a:pt x="6466" y="208"/>
                  </a:cubicBezTo>
                  <a:cubicBezTo>
                    <a:pt x="5464" y="258"/>
                    <a:pt x="5113" y="559"/>
                    <a:pt x="4762" y="1561"/>
                  </a:cubicBezTo>
                  <a:cubicBezTo>
                    <a:pt x="5013" y="1586"/>
                    <a:pt x="5238" y="1561"/>
                    <a:pt x="5464" y="1636"/>
                  </a:cubicBezTo>
                  <a:cubicBezTo>
                    <a:pt x="6015" y="1762"/>
                    <a:pt x="6667" y="1912"/>
                    <a:pt x="6892" y="2438"/>
                  </a:cubicBezTo>
                  <a:cubicBezTo>
                    <a:pt x="7193" y="3115"/>
                    <a:pt x="7669" y="3691"/>
                    <a:pt x="7895" y="4393"/>
                  </a:cubicBezTo>
                  <a:cubicBezTo>
                    <a:pt x="8246" y="5371"/>
                    <a:pt x="8120" y="6223"/>
                    <a:pt x="7469" y="7150"/>
                  </a:cubicBezTo>
                  <a:cubicBezTo>
                    <a:pt x="6692" y="8228"/>
                    <a:pt x="5564" y="8854"/>
                    <a:pt x="4687" y="9782"/>
                  </a:cubicBezTo>
                  <a:cubicBezTo>
                    <a:pt x="3810" y="10684"/>
                    <a:pt x="2832" y="11486"/>
                    <a:pt x="1855" y="12288"/>
                  </a:cubicBezTo>
                  <a:cubicBezTo>
                    <a:pt x="1378" y="12664"/>
                    <a:pt x="1078" y="13290"/>
                    <a:pt x="401" y="13416"/>
                  </a:cubicBezTo>
                  <a:cubicBezTo>
                    <a:pt x="226" y="13967"/>
                    <a:pt x="0" y="14493"/>
                    <a:pt x="100" y="15095"/>
                  </a:cubicBezTo>
                  <a:cubicBezTo>
                    <a:pt x="376" y="15020"/>
                    <a:pt x="551" y="14819"/>
                    <a:pt x="752" y="14644"/>
                  </a:cubicBezTo>
                  <a:cubicBezTo>
                    <a:pt x="2406" y="12864"/>
                    <a:pt x="4236" y="11285"/>
                    <a:pt x="5890" y="9531"/>
                  </a:cubicBezTo>
                  <a:cubicBezTo>
                    <a:pt x="7293" y="8027"/>
                    <a:pt x="8546" y="6448"/>
                    <a:pt x="9449" y="4644"/>
                  </a:cubicBezTo>
                  <a:cubicBezTo>
                    <a:pt x="9825" y="3917"/>
                    <a:pt x="10075" y="3115"/>
                    <a:pt x="10025" y="2238"/>
                  </a:cubicBezTo>
                  <a:cubicBezTo>
                    <a:pt x="9957" y="945"/>
                    <a:pt x="8965" y="0"/>
                    <a:pt x="7736" y="0"/>
                  </a:cubicBezTo>
                  <a:close/>
                </a:path>
              </a:pathLst>
            </a:custGeom>
            <a:solidFill>
              <a:srgbClr val="FBE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3" name="Google Shape;763;p31"/>
            <p:cNvGrpSpPr/>
            <p:nvPr/>
          </p:nvGrpSpPr>
          <p:grpSpPr>
            <a:xfrm>
              <a:off x="9944425" y="2968150"/>
              <a:ext cx="988125" cy="947050"/>
              <a:chOff x="3971325" y="3315350"/>
              <a:chExt cx="988125" cy="947050"/>
            </a:xfrm>
          </p:grpSpPr>
          <p:sp>
            <p:nvSpPr>
              <p:cNvPr id="764" name="Google Shape;764;p31"/>
              <p:cNvSpPr/>
              <p:nvPr/>
            </p:nvSpPr>
            <p:spPr>
              <a:xfrm>
                <a:off x="3988250" y="3315350"/>
                <a:ext cx="875975" cy="947050"/>
              </a:xfrm>
              <a:custGeom>
                <a:avLst/>
                <a:gdLst/>
                <a:ahLst/>
                <a:cxnLst/>
                <a:rect l="l" t="t" r="r" b="b"/>
                <a:pathLst>
                  <a:path w="35039" h="37882" extrusionOk="0">
                    <a:moveTo>
                      <a:pt x="10477" y="6009"/>
                    </a:moveTo>
                    <a:cubicBezTo>
                      <a:pt x="11780" y="6009"/>
                      <a:pt x="12833" y="7438"/>
                      <a:pt x="12507" y="8766"/>
                    </a:cubicBezTo>
                    <a:cubicBezTo>
                      <a:pt x="12457" y="8992"/>
                      <a:pt x="12381" y="9217"/>
                      <a:pt x="12281" y="9418"/>
                    </a:cubicBezTo>
                    <a:cubicBezTo>
                      <a:pt x="11979" y="10152"/>
                      <a:pt x="11305" y="10607"/>
                      <a:pt x="10611" y="10607"/>
                    </a:cubicBezTo>
                    <a:cubicBezTo>
                      <a:pt x="10500" y="10607"/>
                      <a:pt x="10387" y="10595"/>
                      <a:pt x="10276" y="10571"/>
                    </a:cubicBezTo>
                    <a:cubicBezTo>
                      <a:pt x="9574" y="10420"/>
                      <a:pt x="8772" y="9493"/>
                      <a:pt x="8747" y="8766"/>
                    </a:cubicBezTo>
                    <a:cubicBezTo>
                      <a:pt x="8697" y="7814"/>
                      <a:pt x="9098" y="7012"/>
                      <a:pt x="9650" y="6285"/>
                    </a:cubicBezTo>
                    <a:cubicBezTo>
                      <a:pt x="9875" y="6009"/>
                      <a:pt x="10176" y="6009"/>
                      <a:pt x="10477" y="6009"/>
                    </a:cubicBezTo>
                    <a:close/>
                    <a:moveTo>
                      <a:pt x="13378" y="27070"/>
                    </a:moveTo>
                    <a:cubicBezTo>
                      <a:pt x="13453" y="27070"/>
                      <a:pt x="13522" y="27076"/>
                      <a:pt x="13584" y="27087"/>
                    </a:cubicBezTo>
                    <a:cubicBezTo>
                      <a:pt x="13697" y="27087"/>
                      <a:pt x="13801" y="27086"/>
                      <a:pt x="13897" y="27086"/>
                    </a:cubicBezTo>
                    <a:cubicBezTo>
                      <a:pt x="14184" y="27086"/>
                      <a:pt x="14405" y="27100"/>
                      <a:pt x="14612" y="27213"/>
                    </a:cubicBezTo>
                    <a:cubicBezTo>
                      <a:pt x="15037" y="27468"/>
                      <a:pt x="15462" y="27630"/>
                      <a:pt x="15919" y="27630"/>
                    </a:cubicBezTo>
                    <a:cubicBezTo>
                      <a:pt x="16135" y="27630"/>
                      <a:pt x="16358" y="27594"/>
                      <a:pt x="16592" y="27513"/>
                    </a:cubicBezTo>
                    <a:cubicBezTo>
                      <a:pt x="16681" y="27485"/>
                      <a:pt x="16773" y="27470"/>
                      <a:pt x="16860" y="27470"/>
                    </a:cubicBezTo>
                    <a:cubicBezTo>
                      <a:pt x="17163" y="27470"/>
                      <a:pt x="17405" y="27658"/>
                      <a:pt x="17269" y="28165"/>
                    </a:cubicBezTo>
                    <a:cubicBezTo>
                      <a:pt x="17193" y="28441"/>
                      <a:pt x="17369" y="28591"/>
                      <a:pt x="17620" y="28666"/>
                    </a:cubicBezTo>
                    <a:cubicBezTo>
                      <a:pt x="17945" y="28775"/>
                      <a:pt x="18270" y="28902"/>
                      <a:pt x="18611" y="28902"/>
                    </a:cubicBezTo>
                    <a:cubicBezTo>
                      <a:pt x="18664" y="28902"/>
                      <a:pt x="18718" y="28899"/>
                      <a:pt x="18772" y="28892"/>
                    </a:cubicBezTo>
                    <a:cubicBezTo>
                      <a:pt x="18887" y="28876"/>
                      <a:pt x="19001" y="28870"/>
                      <a:pt x="19114" y="28870"/>
                    </a:cubicBezTo>
                    <a:cubicBezTo>
                      <a:pt x="19739" y="28870"/>
                      <a:pt x="20337" y="29071"/>
                      <a:pt x="20953" y="29092"/>
                    </a:cubicBezTo>
                    <a:cubicBezTo>
                      <a:pt x="21053" y="29092"/>
                      <a:pt x="21178" y="29117"/>
                      <a:pt x="21229" y="29167"/>
                    </a:cubicBezTo>
                    <a:cubicBezTo>
                      <a:pt x="21855" y="30095"/>
                      <a:pt x="22983" y="30396"/>
                      <a:pt x="23735" y="31172"/>
                    </a:cubicBezTo>
                    <a:cubicBezTo>
                      <a:pt x="24061" y="31498"/>
                      <a:pt x="24286" y="31874"/>
                      <a:pt x="24161" y="32325"/>
                    </a:cubicBezTo>
                    <a:cubicBezTo>
                      <a:pt x="23935" y="33102"/>
                      <a:pt x="23960" y="34030"/>
                      <a:pt x="22983" y="34381"/>
                    </a:cubicBezTo>
                    <a:cubicBezTo>
                      <a:pt x="22908" y="34406"/>
                      <a:pt x="22833" y="34531"/>
                      <a:pt x="22833" y="34606"/>
                    </a:cubicBezTo>
                    <a:cubicBezTo>
                      <a:pt x="22871" y="35306"/>
                      <a:pt x="22397" y="35463"/>
                      <a:pt x="21984" y="35463"/>
                    </a:cubicBezTo>
                    <a:cubicBezTo>
                      <a:pt x="21864" y="35463"/>
                      <a:pt x="21750" y="35450"/>
                      <a:pt x="21655" y="35433"/>
                    </a:cubicBezTo>
                    <a:cubicBezTo>
                      <a:pt x="20351" y="35208"/>
                      <a:pt x="19023" y="35233"/>
                      <a:pt x="17720" y="34907"/>
                    </a:cubicBezTo>
                    <a:cubicBezTo>
                      <a:pt x="16517" y="34581"/>
                      <a:pt x="15289" y="34280"/>
                      <a:pt x="14061" y="34080"/>
                    </a:cubicBezTo>
                    <a:cubicBezTo>
                      <a:pt x="13409" y="33980"/>
                      <a:pt x="13033" y="33478"/>
                      <a:pt x="12557" y="33127"/>
                    </a:cubicBezTo>
                    <a:cubicBezTo>
                      <a:pt x="12056" y="32802"/>
                      <a:pt x="11454" y="32501"/>
                      <a:pt x="11504" y="31699"/>
                    </a:cubicBezTo>
                    <a:cubicBezTo>
                      <a:pt x="11529" y="31373"/>
                      <a:pt x="11128" y="31172"/>
                      <a:pt x="10903" y="30947"/>
                    </a:cubicBezTo>
                    <a:cubicBezTo>
                      <a:pt x="10276" y="30345"/>
                      <a:pt x="10226" y="30170"/>
                      <a:pt x="10527" y="29393"/>
                    </a:cubicBezTo>
                    <a:cubicBezTo>
                      <a:pt x="10602" y="29167"/>
                      <a:pt x="10752" y="28967"/>
                      <a:pt x="10752" y="28741"/>
                    </a:cubicBezTo>
                    <a:cubicBezTo>
                      <a:pt x="10777" y="28062"/>
                      <a:pt x="11060" y="27688"/>
                      <a:pt x="11715" y="27688"/>
                    </a:cubicBezTo>
                    <a:cubicBezTo>
                      <a:pt x="11736" y="27688"/>
                      <a:pt x="11758" y="27688"/>
                      <a:pt x="11780" y="27689"/>
                    </a:cubicBezTo>
                    <a:cubicBezTo>
                      <a:pt x="12081" y="27689"/>
                      <a:pt x="12256" y="27463"/>
                      <a:pt x="12482" y="27338"/>
                    </a:cubicBezTo>
                    <a:cubicBezTo>
                      <a:pt x="12793" y="27144"/>
                      <a:pt x="13118" y="27070"/>
                      <a:pt x="13378" y="27070"/>
                    </a:cubicBezTo>
                    <a:close/>
                    <a:moveTo>
                      <a:pt x="9920" y="0"/>
                    </a:moveTo>
                    <a:cubicBezTo>
                      <a:pt x="9183" y="0"/>
                      <a:pt x="8466" y="354"/>
                      <a:pt x="7945" y="997"/>
                    </a:cubicBezTo>
                    <a:cubicBezTo>
                      <a:pt x="7143" y="1999"/>
                      <a:pt x="6742" y="3202"/>
                      <a:pt x="6041" y="4255"/>
                    </a:cubicBezTo>
                    <a:cubicBezTo>
                      <a:pt x="5439" y="5182"/>
                      <a:pt x="4988" y="6185"/>
                      <a:pt x="4562" y="7187"/>
                    </a:cubicBezTo>
                    <a:cubicBezTo>
                      <a:pt x="4863" y="7130"/>
                      <a:pt x="5092" y="7095"/>
                      <a:pt x="5279" y="7095"/>
                    </a:cubicBezTo>
                    <a:cubicBezTo>
                      <a:pt x="5747" y="7095"/>
                      <a:pt x="5955" y="7313"/>
                      <a:pt x="6366" y="7939"/>
                    </a:cubicBezTo>
                    <a:cubicBezTo>
                      <a:pt x="6717" y="8466"/>
                      <a:pt x="6918" y="9042"/>
                      <a:pt x="6993" y="9694"/>
                    </a:cubicBezTo>
                    <a:cubicBezTo>
                      <a:pt x="7294" y="12551"/>
                      <a:pt x="6692" y="15308"/>
                      <a:pt x="6091" y="18040"/>
                    </a:cubicBezTo>
                    <a:cubicBezTo>
                      <a:pt x="5640" y="20095"/>
                      <a:pt x="4988" y="22100"/>
                      <a:pt x="4161" y="24030"/>
                    </a:cubicBezTo>
                    <a:cubicBezTo>
                      <a:pt x="4086" y="24180"/>
                      <a:pt x="4035" y="24330"/>
                      <a:pt x="3960" y="24481"/>
                    </a:cubicBezTo>
                    <a:cubicBezTo>
                      <a:pt x="3254" y="25971"/>
                      <a:pt x="2472" y="26602"/>
                      <a:pt x="1192" y="26602"/>
                    </a:cubicBezTo>
                    <a:cubicBezTo>
                      <a:pt x="836" y="26602"/>
                      <a:pt x="442" y="26553"/>
                      <a:pt x="0" y="26461"/>
                    </a:cubicBezTo>
                    <a:lnTo>
                      <a:pt x="0" y="26461"/>
                    </a:lnTo>
                    <a:cubicBezTo>
                      <a:pt x="0" y="27413"/>
                      <a:pt x="677" y="28040"/>
                      <a:pt x="1028" y="28842"/>
                    </a:cubicBezTo>
                    <a:cubicBezTo>
                      <a:pt x="2557" y="29443"/>
                      <a:pt x="3860" y="30521"/>
                      <a:pt x="5364" y="31223"/>
                    </a:cubicBezTo>
                    <a:cubicBezTo>
                      <a:pt x="6040" y="31561"/>
                      <a:pt x="6670" y="31876"/>
                      <a:pt x="7432" y="31876"/>
                    </a:cubicBezTo>
                    <a:cubicBezTo>
                      <a:pt x="7461" y="31876"/>
                      <a:pt x="7490" y="31875"/>
                      <a:pt x="7519" y="31874"/>
                    </a:cubicBezTo>
                    <a:cubicBezTo>
                      <a:pt x="7582" y="31871"/>
                      <a:pt x="7645" y="31869"/>
                      <a:pt x="7707" y="31869"/>
                    </a:cubicBezTo>
                    <a:cubicBezTo>
                      <a:pt x="8558" y="31869"/>
                      <a:pt x="9325" y="32184"/>
                      <a:pt x="10025" y="32651"/>
                    </a:cubicBezTo>
                    <a:cubicBezTo>
                      <a:pt x="10477" y="32952"/>
                      <a:pt x="10978" y="33127"/>
                      <a:pt x="11354" y="33553"/>
                    </a:cubicBezTo>
                    <a:cubicBezTo>
                      <a:pt x="11630" y="33854"/>
                      <a:pt x="11579" y="34330"/>
                      <a:pt x="11880" y="34606"/>
                    </a:cubicBezTo>
                    <a:cubicBezTo>
                      <a:pt x="12507" y="35258"/>
                      <a:pt x="12757" y="36060"/>
                      <a:pt x="13008" y="36912"/>
                    </a:cubicBezTo>
                    <a:cubicBezTo>
                      <a:pt x="14086" y="37112"/>
                      <a:pt x="15163" y="37338"/>
                      <a:pt x="16216" y="37564"/>
                    </a:cubicBezTo>
                    <a:cubicBezTo>
                      <a:pt x="17143" y="37746"/>
                      <a:pt x="18062" y="37881"/>
                      <a:pt x="18977" y="37881"/>
                    </a:cubicBezTo>
                    <a:cubicBezTo>
                      <a:pt x="19695" y="37881"/>
                      <a:pt x="20412" y="37798"/>
                      <a:pt x="21128" y="37589"/>
                    </a:cubicBezTo>
                    <a:cubicBezTo>
                      <a:pt x="21705" y="37413"/>
                      <a:pt x="22306" y="37313"/>
                      <a:pt x="22808" y="36987"/>
                    </a:cubicBezTo>
                    <a:cubicBezTo>
                      <a:pt x="24787" y="35709"/>
                      <a:pt x="26843" y="34556"/>
                      <a:pt x="28547" y="32902"/>
                    </a:cubicBezTo>
                    <a:cubicBezTo>
                      <a:pt x="28672" y="32777"/>
                      <a:pt x="28848" y="32751"/>
                      <a:pt x="28998" y="32676"/>
                    </a:cubicBezTo>
                    <a:cubicBezTo>
                      <a:pt x="29123" y="32075"/>
                      <a:pt x="29249" y="31473"/>
                      <a:pt x="29374" y="30872"/>
                    </a:cubicBezTo>
                    <a:lnTo>
                      <a:pt x="29374" y="30872"/>
                    </a:lnTo>
                    <a:cubicBezTo>
                      <a:pt x="28447" y="31097"/>
                      <a:pt x="27770" y="31749"/>
                      <a:pt x="26968" y="32225"/>
                    </a:cubicBezTo>
                    <a:cubicBezTo>
                      <a:pt x="26517" y="32501"/>
                      <a:pt x="26116" y="32952"/>
                      <a:pt x="25564" y="33052"/>
                    </a:cubicBezTo>
                    <a:cubicBezTo>
                      <a:pt x="25339" y="32751"/>
                      <a:pt x="25389" y="32476"/>
                      <a:pt x="25414" y="32225"/>
                    </a:cubicBezTo>
                    <a:cubicBezTo>
                      <a:pt x="25439" y="31423"/>
                      <a:pt x="25063" y="30872"/>
                      <a:pt x="24412" y="30521"/>
                    </a:cubicBezTo>
                    <a:cubicBezTo>
                      <a:pt x="23785" y="30195"/>
                      <a:pt x="23284" y="29794"/>
                      <a:pt x="23008" y="29142"/>
                    </a:cubicBezTo>
                    <a:cubicBezTo>
                      <a:pt x="22883" y="28817"/>
                      <a:pt x="22607" y="28641"/>
                      <a:pt x="22331" y="28441"/>
                    </a:cubicBezTo>
                    <a:cubicBezTo>
                      <a:pt x="21880" y="28115"/>
                      <a:pt x="21880" y="27839"/>
                      <a:pt x="22356" y="27513"/>
                    </a:cubicBezTo>
                    <a:cubicBezTo>
                      <a:pt x="23960" y="26486"/>
                      <a:pt x="25289" y="25132"/>
                      <a:pt x="26818" y="24030"/>
                    </a:cubicBezTo>
                    <a:cubicBezTo>
                      <a:pt x="27970" y="23177"/>
                      <a:pt x="28973" y="22150"/>
                      <a:pt x="30051" y="21223"/>
                    </a:cubicBezTo>
                    <a:cubicBezTo>
                      <a:pt x="31304" y="20145"/>
                      <a:pt x="32507" y="18992"/>
                      <a:pt x="33885" y="18065"/>
                    </a:cubicBezTo>
                    <a:cubicBezTo>
                      <a:pt x="34261" y="17814"/>
                      <a:pt x="34788" y="17839"/>
                      <a:pt x="35038" y="17363"/>
                    </a:cubicBezTo>
                    <a:cubicBezTo>
                      <a:pt x="35013" y="17112"/>
                      <a:pt x="34838" y="16962"/>
                      <a:pt x="34612" y="16862"/>
                    </a:cubicBezTo>
                    <a:cubicBezTo>
                      <a:pt x="34240" y="16650"/>
                      <a:pt x="33867" y="16544"/>
                      <a:pt x="33503" y="16544"/>
                    </a:cubicBezTo>
                    <a:cubicBezTo>
                      <a:pt x="32790" y="16544"/>
                      <a:pt x="32110" y="16951"/>
                      <a:pt x="31529" y="17764"/>
                    </a:cubicBezTo>
                    <a:cubicBezTo>
                      <a:pt x="30351" y="19393"/>
                      <a:pt x="28823" y="20571"/>
                      <a:pt x="27369" y="21899"/>
                    </a:cubicBezTo>
                    <a:cubicBezTo>
                      <a:pt x="26316" y="22852"/>
                      <a:pt x="25113" y="23629"/>
                      <a:pt x="23960" y="24456"/>
                    </a:cubicBezTo>
                    <a:cubicBezTo>
                      <a:pt x="22732" y="25333"/>
                      <a:pt x="21579" y="26260"/>
                      <a:pt x="20201" y="26862"/>
                    </a:cubicBezTo>
                    <a:cubicBezTo>
                      <a:pt x="20022" y="26931"/>
                      <a:pt x="19873" y="26969"/>
                      <a:pt x="19730" y="26969"/>
                    </a:cubicBezTo>
                    <a:cubicBezTo>
                      <a:pt x="19612" y="26969"/>
                      <a:pt x="19498" y="26943"/>
                      <a:pt x="19374" y="26887"/>
                    </a:cubicBezTo>
                    <a:cubicBezTo>
                      <a:pt x="18951" y="26686"/>
                      <a:pt x="18529" y="26468"/>
                      <a:pt x="18080" y="26468"/>
                    </a:cubicBezTo>
                    <a:cubicBezTo>
                      <a:pt x="17970" y="26468"/>
                      <a:pt x="17858" y="26481"/>
                      <a:pt x="17745" y="26511"/>
                    </a:cubicBezTo>
                    <a:cubicBezTo>
                      <a:pt x="17589" y="26547"/>
                      <a:pt x="17442" y="26563"/>
                      <a:pt x="17301" y="26563"/>
                    </a:cubicBezTo>
                    <a:cubicBezTo>
                      <a:pt x="16851" y="26563"/>
                      <a:pt x="16460" y="26401"/>
                      <a:pt x="16041" y="26210"/>
                    </a:cubicBezTo>
                    <a:cubicBezTo>
                      <a:pt x="15163" y="25784"/>
                      <a:pt x="14311" y="25383"/>
                      <a:pt x="13384" y="25082"/>
                    </a:cubicBezTo>
                    <a:cubicBezTo>
                      <a:pt x="13115" y="25190"/>
                      <a:pt x="12991" y="25240"/>
                      <a:pt x="12836" y="25240"/>
                    </a:cubicBezTo>
                    <a:cubicBezTo>
                      <a:pt x="12703" y="25240"/>
                      <a:pt x="12547" y="25202"/>
                      <a:pt x="12256" y="25132"/>
                    </a:cubicBezTo>
                    <a:cubicBezTo>
                      <a:pt x="12349" y="24886"/>
                      <a:pt x="12527" y="24876"/>
                      <a:pt x="12702" y="24876"/>
                    </a:cubicBezTo>
                    <a:cubicBezTo>
                      <a:pt x="12717" y="24876"/>
                      <a:pt x="12732" y="24876"/>
                      <a:pt x="12746" y="24876"/>
                    </a:cubicBezTo>
                    <a:cubicBezTo>
                      <a:pt x="12841" y="24876"/>
                      <a:pt x="12933" y="24873"/>
                      <a:pt x="13008" y="24832"/>
                    </a:cubicBezTo>
                    <a:cubicBezTo>
                      <a:pt x="13008" y="24205"/>
                      <a:pt x="12782" y="23654"/>
                      <a:pt x="12682" y="23052"/>
                    </a:cubicBezTo>
                    <a:cubicBezTo>
                      <a:pt x="12507" y="22075"/>
                      <a:pt x="12381" y="21072"/>
                      <a:pt x="12782" y="20095"/>
                    </a:cubicBezTo>
                    <a:cubicBezTo>
                      <a:pt x="13284" y="18842"/>
                      <a:pt x="13860" y="17588"/>
                      <a:pt x="14437" y="16360"/>
                    </a:cubicBezTo>
                    <a:cubicBezTo>
                      <a:pt x="15715" y="13654"/>
                      <a:pt x="16893" y="10897"/>
                      <a:pt x="18021" y="8115"/>
                    </a:cubicBezTo>
                    <a:cubicBezTo>
                      <a:pt x="18572" y="6786"/>
                      <a:pt x="19073" y="5408"/>
                      <a:pt x="17745" y="4130"/>
                    </a:cubicBezTo>
                    <a:cubicBezTo>
                      <a:pt x="17469" y="3854"/>
                      <a:pt x="17168" y="3603"/>
                      <a:pt x="16792" y="3428"/>
                    </a:cubicBezTo>
                    <a:cubicBezTo>
                      <a:pt x="16467" y="3278"/>
                      <a:pt x="16166" y="3102"/>
                      <a:pt x="16015" y="2726"/>
                    </a:cubicBezTo>
                    <a:cubicBezTo>
                      <a:pt x="15517" y="1424"/>
                      <a:pt x="14191" y="611"/>
                      <a:pt x="12755" y="611"/>
                    </a:cubicBezTo>
                    <a:cubicBezTo>
                      <a:pt x="12532" y="611"/>
                      <a:pt x="12306" y="631"/>
                      <a:pt x="12081" y="671"/>
                    </a:cubicBezTo>
                    <a:cubicBezTo>
                      <a:pt x="12009" y="686"/>
                      <a:pt x="11945" y="693"/>
                      <a:pt x="11887" y="693"/>
                    </a:cubicBezTo>
                    <a:cubicBezTo>
                      <a:pt x="11655" y="693"/>
                      <a:pt x="11503" y="585"/>
                      <a:pt x="11304" y="446"/>
                    </a:cubicBezTo>
                    <a:cubicBezTo>
                      <a:pt x="10865" y="143"/>
                      <a:pt x="10389" y="0"/>
                      <a:pt x="99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1"/>
              <p:cNvSpPr/>
              <p:nvPr/>
            </p:nvSpPr>
            <p:spPr>
              <a:xfrm>
                <a:off x="4535250" y="3749400"/>
                <a:ext cx="424200" cy="392275"/>
              </a:xfrm>
              <a:custGeom>
                <a:avLst/>
                <a:gdLst/>
                <a:ahLst/>
                <a:cxnLst/>
                <a:rect l="l" t="t" r="r" b="b"/>
                <a:pathLst>
                  <a:path w="16968" h="15691" extrusionOk="0">
                    <a:moveTo>
                      <a:pt x="13158" y="1"/>
                    </a:moveTo>
                    <a:cubicBezTo>
                      <a:pt x="12908" y="477"/>
                      <a:pt x="12381" y="452"/>
                      <a:pt x="12005" y="703"/>
                    </a:cubicBezTo>
                    <a:cubicBezTo>
                      <a:pt x="10627" y="1630"/>
                      <a:pt x="9424" y="2783"/>
                      <a:pt x="8171" y="3861"/>
                    </a:cubicBezTo>
                    <a:cubicBezTo>
                      <a:pt x="7093" y="4788"/>
                      <a:pt x="6090" y="5815"/>
                      <a:pt x="4938" y="6668"/>
                    </a:cubicBezTo>
                    <a:cubicBezTo>
                      <a:pt x="3409" y="7770"/>
                      <a:pt x="2080" y="9124"/>
                      <a:pt x="476" y="10151"/>
                    </a:cubicBezTo>
                    <a:cubicBezTo>
                      <a:pt x="0" y="10477"/>
                      <a:pt x="0" y="10753"/>
                      <a:pt x="451" y="11079"/>
                    </a:cubicBezTo>
                    <a:cubicBezTo>
                      <a:pt x="727" y="11279"/>
                      <a:pt x="1003" y="11455"/>
                      <a:pt x="1128" y="11780"/>
                    </a:cubicBezTo>
                    <a:cubicBezTo>
                      <a:pt x="1404" y="12432"/>
                      <a:pt x="1905" y="12833"/>
                      <a:pt x="2532" y="13159"/>
                    </a:cubicBezTo>
                    <a:cubicBezTo>
                      <a:pt x="3183" y="13510"/>
                      <a:pt x="3559" y="14061"/>
                      <a:pt x="3534" y="14863"/>
                    </a:cubicBezTo>
                    <a:cubicBezTo>
                      <a:pt x="3509" y="15114"/>
                      <a:pt x="3459" y="15389"/>
                      <a:pt x="3684" y="15690"/>
                    </a:cubicBezTo>
                    <a:cubicBezTo>
                      <a:pt x="4236" y="15590"/>
                      <a:pt x="4637" y="15139"/>
                      <a:pt x="5088" y="14863"/>
                    </a:cubicBezTo>
                    <a:cubicBezTo>
                      <a:pt x="5890" y="14387"/>
                      <a:pt x="6567" y="13735"/>
                      <a:pt x="7494" y="13510"/>
                    </a:cubicBezTo>
                    <a:cubicBezTo>
                      <a:pt x="7745" y="12106"/>
                      <a:pt x="8045" y="10728"/>
                      <a:pt x="8221" y="9299"/>
                    </a:cubicBezTo>
                    <a:cubicBezTo>
                      <a:pt x="8321" y="8347"/>
                      <a:pt x="8522" y="7394"/>
                      <a:pt x="8547" y="6417"/>
                    </a:cubicBezTo>
                    <a:cubicBezTo>
                      <a:pt x="8572" y="5690"/>
                      <a:pt x="8772" y="4988"/>
                      <a:pt x="8747" y="4237"/>
                    </a:cubicBezTo>
                    <a:cubicBezTo>
                      <a:pt x="8747" y="3986"/>
                      <a:pt x="8897" y="3785"/>
                      <a:pt x="9148" y="3735"/>
                    </a:cubicBezTo>
                    <a:cubicBezTo>
                      <a:pt x="9164" y="3734"/>
                      <a:pt x="9180" y="3734"/>
                      <a:pt x="9195" y="3734"/>
                    </a:cubicBezTo>
                    <a:cubicBezTo>
                      <a:pt x="9499" y="3734"/>
                      <a:pt x="9501" y="3971"/>
                      <a:pt x="9549" y="4186"/>
                    </a:cubicBezTo>
                    <a:cubicBezTo>
                      <a:pt x="9850" y="5314"/>
                      <a:pt x="9499" y="6442"/>
                      <a:pt x="9499" y="7570"/>
                    </a:cubicBezTo>
                    <a:cubicBezTo>
                      <a:pt x="9474" y="9023"/>
                      <a:pt x="9073" y="10452"/>
                      <a:pt x="9123" y="11906"/>
                    </a:cubicBezTo>
                    <a:cubicBezTo>
                      <a:pt x="9800" y="11780"/>
                      <a:pt x="10100" y="11154"/>
                      <a:pt x="10577" y="10778"/>
                    </a:cubicBezTo>
                    <a:cubicBezTo>
                      <a:pt x="11554" y="9976"/>
                      <a:pt x="12532" y="9174"/>
                      <a:pt x="13409" y="8272"/>
                    </a:cubicBezTo>
                    <a:cubicBezTo>
                      <a:pt x="14286" y="7344"/>
                      <a:pt x="15414" y="6718"/>
                      <a:pt x="16191" y="5640"/>
                    </a:cubicBezTo>
                    <a:cubicBezTo>
                      <a:pt x="16842" y="4713"/>
                      <a:pt x="16968" y="3861"/>
                      <a:pt x="16617" y="2883"/>
                    </a:cubicBezTo>
                    <a:cubicBezTo>
                      <a:pt x="16391" y="2181"/>
                      <a:pt x="15915" y="1605"/>
                      <a:pt x="15614" y="928"/>
                    </a:cubicBezTo>
                    <a:cubicBezTo>
                      <a:pt x="15389" y="402"/>
                      <a:pt x="14737" y="252"/>
                      <a:pt x="14186" y="126"/>
                    </a:cubicBezTo>
                    <a:cubicBezTo>
                      <a:pt x="13960" y="51"/>
                      <a:pt x="13735" y="76"/>
                      <a:pt x="13484" y="51"/>
                    </a:cubicBezTo>
                    <a:cubicBezTo>
                      <a:pt x="13384" y="26"/>
                      <a:pt x="13283" y="26"/>
                      <a:pt x="131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1"/>
              <p:cNvSpPr/>
              <p:nvPr/>
            </p:nvSpPr>
            <p:spPr>
              <a:xfrm>
                <a:off x="3971325" y="3492725"/>
                <a:ext cx="199275" cy="487700"/>
              </a:xfrm>
              <a:custGeom>
                <a:avLst/>
                <a:gdLst/>
                <a:ahLst/>
                <a:cxnLst/>
                <a:rect l="l" t="t" r="r" b="b"/>
                <a:pathLst>
                  <a:path w="7971" h="19508" extrusionOk="0">
                    <a:moveTo>
                      <a:pt x="5956" y="0"/>
                    </a:moveTo>
                    <a:cubicBezTo>
                      <a:pt x="5769" y="0"/>
                      <a:pt x="5540" y="35"/>
                      <a:pt x="5239" y="92"/>
                    </a:cubicBezTo>
                    <a:cubicBezTo>
                      <a:pt x="4888" y="293"/>
                      <a:pt x="4763" y="644"/>
                      <a:pt x="4637" y="995"/>
                    </a:cubicBezTo>
                    <a:cubicBezTo>
                      <a:pt x="4186" y="2398"/>
                      <a:pt x="3484" y="3727"/>
                      <a:pt x="2908" y="5105"/>
                    </a:cubicBezTo>
                    <a:cubicBezTo>
                      <a:pt x="1905" y="7436"/>
                      <a:pt x="1003" y="9792"/>
                      <a:pt x="502" y="12273"/>
                    </a:cubicBezTo>
                    <a:cubicBezTo>
                      <a:pt x="276" y="13376"/>
                      <a:pt x="1" y="14504"/>
                      <a:pt x="76" y="15631"/>
                    </a:cubicBezTo>
                    <a:cubicBezTo>
                      <a:pt x="151" y="16884"/>
                      <a:pt x="301" y="18163"/>
                      <a:pt x="677" y="19366"/>
                    </a:cubicBezTo>
                    <a:cubicBezTo>
                      <a:pt x="1119" y="19458"/>
                      <a:pt x="1513" y="19507"/>
                      <a:pt x="1869" y="19507"/>
                    </a:cubicBezTo>
                    <a:cubicBezTo>
                      <a:pt x="3149" y="19507"/>
                      <a:pt x="3931" y="18876"/>
                      <a:pt x="4637" y="17386"/>
                    </a:cubicBezTo>
                    <a:cubicBezTo>
                      <a:pt x="4712" y="17235"/>
                      <a:pt x="4763" y="17085"/>
                      <a:pt x="4838" y="16935"/>
                    </a:cubicBezTo>
                    <a:cubicBezTo>
                      <a:pt x="5665" y="15005"/>
                      <a:pt x="6317" y="13000"/>
                      <a:pt x="6768" y="10945"/>
                    </a:cubicBezTo>
                    <a:cubicBezTo>
                      <a:pt x="7369" y="8213"/>
                      <a:pt x="7971" y="5456"/>
                      <a:pt x="7670" y="2599"/>
                    </a:cubicBezTo>
                    <a:cubicBezTo>
                      <a:pt x="7595" y="1947"/>
                      <a:pt x="7394" y="1371"/>
                      <a:pt x="7043" y="844"/>
                    </a:cubicBezTo>
                    <a:cubicBezTo>
                      <a:pt x="6632" y="218"/>
                      <a:pt x="6424" y="0"/>
                      <a:pt x="59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1"/>
              <p:cNvSpPr/>
              <p:nvPr/>
            </p:nvSpPr>
            <p:spPr>
              <a:xfrm>
                <a:off x="4243875" y="3992075"/>
                <a:ext cx="351550" cy="209875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8395" extrusionOk="0">
                    <a:moveTo>
                      <a:pt x="3153" y="1"/>
                    </a:moveTo>
                    <a:cubicBezTo>
                      <a:pt x="2893" y="1"/>
                      <a:pt x="2568" y="75"/>
                      <a:pt x="2257" y="269"/>
                    </a:cubicBezTo>
                    <a:cubicBezTo>
                      <a:pt x="2031" y="394"/>
                      <a:pt x="1856" y="620"/>
                      <a:pt x="1555" y="620"/>
                    </a:cubicBezTo>
                    <a:cubicBezTo>
                      <a:pt x="1533" y="619"/>
                      <a:pt x="1511" y="619"/>
                      <a:pt x="1490" y="619"/>
                    </a:cubicBezTo>
                    <a:cubicBezTo>
                      <a:pt x="835" y="619"/>
                      <a:pt x="552" y="993"/>
                      <a:pt x="527" y="1672"/>
                    </a:cubicBezTo>
                    <a:cubicBezTo>
                      <a:pt x="527" y="1898"/>
                      <a:pt x="377" y="2098"/>
                      <a:pt x="302" y="2324"/>
                    </a:cubicBezTo>
                    <a:cubicBezTo>
                      <a:pt x="1" y="3101"/>
                      <a:pt x="51" y="3276"/>
                      <a:pt x="678" y="3878"/>
                    </a:cubicBezTo>
                    <a:cubicBezTo>
                      <a:pt x="903" y="4103"/>
                      <a:pt x="1304" y="4304"/>
                      <a:pt x="1279" y="4630"/>
                    </a:cubicBezTo>
                    <a:cubicBezTo>
                      <a:pt x="1229" y="5432"/>
                      <a:pt x="1831" y="5733"/>
                      <a:pt x="2332" y="6058"/>
                    </a:cubicBezTo>
                    <a:cubicBezTo>
                      <a:pt x="2808" y="6409"/>
                      <a:pt x="3184" y="6911"/>
                      <a:pt x="3836" y="7011"/>
                    </a:cubicBezTo>
                    <a:cubicBezTo>
                      <a:pt x="5064" y="7211"/>
                      <a:pt x="6292" y="7512"/>
                      <a:pt x="7495" y="7838"/>
                    </a:cubicBezTo>
                    <a:cubicBezTo>
                      <a:pt x="8798" y="8164"/>
                      <a:pt x="10126" y="8139"/>
                      <a:pt x="11430" y="8364"/>
                    </a:cubicBezTo>
                    <a:cubicBezTo>
                      <a:pt x="11525" y="8381"/>
                      <a:pt x="11639" y="8394"/>
                      <a:pt x="11759" y="8394"/>
                    </a:cubicBezTo>
                    <a:cubicBezTo>
                      <a:pt x="12172" y="8394"/>
                      <a:pt x="12646" y="8237"/>
                      <a:pt x="12608" y="7537"/>
                    </a:cubicBezTo>
                    <a:cubicBezTo>
                      <a:pt x="12608" y="7462"/>
                      <a:pt x="12683" y="7337"/>
                      <a:pt x="12758" y="7312"/>
                    </a:cubicBezTo>
                    <a:cubicBezTo>
                      <a:pt x="13735" y="6961"/>
                      <a:pt x="13710" y="6033"/>
                      <a:pt x="13936" y="5256"/>
                    </a:cubicBezTo>
                    <a:cubicBezTo>
                      <a:pt x="14061" y="4805"/>
                      <a:pt x="13836" y="4429"/>
                      <a:pt x="13510" y="4103"/>
                    </a:cubicBezTo>
                    <a:cubicBezTo>
                      <a:pt x="12758" y="3327"/>
                      <a:pt x="11630" y="3026"/>
                      <a:pt x="11004" y="2098"/>
                    </a:cubicBezTo>
                    <a:cubicBezTo>
                      <a:pt x="10953" y="2048"/>
                      <a:pt x="10828" y="2023"/>
                      <a:pt x="10728" y="2023"/>
                    </a:cubicBezTo>
                    <a:cubicBezTo>
                      <a:pt x="10112" y="2002"/>
                      <a:pt x="9514" y="1801"/>
                      <a:pt x="8889" y="1801"/>
                    </a:cubicBezTo>
                    <a:cubicBezTo>
                      <a:pt x="8776" y="1801"/>
                      <a:pt x="8662" y="1807"/>
                      <a:pt x="8547" y="1823"/>
                    </a:cubicBezTo>
                    <a:cubicBezTo>
                      <a:pt x="8493" y="1830"/>
                      <a:pt x="8439" y="1833"/>
                      <a:pt x="8386" y="1833"/>
                    </a:cubicBezTo>
                    <a:cubicBezTo>
                      <a:pt x="8045" y="1833"/>
                      <a:pt x="7720" y="1706"/>
                      <a:pt x="7395" y="1597"/>
                    </a:cubicBezTo>
                    <a:cubicBezTo>
                      <a:pt x="7144" y="1522"/>
                      <a:pt x="6968" y="1372"/>
                      <a:pt x="7044" y="1096"/>
                    </a:cubicBezTo>
                    <a:cubicBezTo>
                      <a:pt x="7180" y="589"/>
                      <a:pt x="6938" y="401"/>
                      <a:pt x="6635" y="401"/>
                    </a:cubicBezTo>
                    <a:cubicBezTo>
                      <a:pt x="6548" y="401"/>
                      <a:pt x="6456" y="416"/>
                      <a:pt x="6367" y="444"/>
                    </a:cubicBezTo>
                    <a:cubicBezTo>
                      <a:pt x="6133" y="525"/>
                      <a:pt x="5910" y="561"/>
                      <a:pt x="5694" y="561"/>
                    </a:cubicBezTo>
                    <a:cubicBezTo>
                      <a:pt x="5237" y="561"/>
                      <a:pt x="4812" y="399"/>
                      <a:pt x="4387" y="144"/>
                    </a:cubicBezTo>
                    <a:cubicBezTo>
                      <a:pt x="4180" y="31"/>
                      <a:pt x="3959" y="17"/>
                      <a:pt x="3672" y="17"/>
                    </a:cubicBezTo>
                    <a:cubicBezTo>
                      <a:pt x="3576" y="17"/>
                      <a:pt x="3472" y="18"/>
                      <a:pt x="3359" y="18"/>
                    </a:cubicBezTo>
                    <a:cubicBezTo>
                      <a:pt x="3297" y="7"/>
                      <a:pt x="3228" y="1"/>
                      <a:pt x="31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1"/>
              <p:cNvSpPr/>
              <p:nvPr/>
            </p:nvSpPr>
            <p:spPr>
              <a:xfrm>
                <a:off x="4205675" y="3465575"/>
                <a:ext cx="103400" cy="114950"/>
              </a:xfrm>
              <a:custGeom>
                <a:avLst/>
                <a:gdLst/>
                <a:ahLst/>
                <a:cxnLst/>
                <a:rect l="l" t="t" r="r" b="b"/>
                <a:pathLst>
                  <a:path w="4136" h="4598" extrusionOk="0">
                    <a:moveTo>
                      <a:pt x="1780" y="0"/>
                    </a:moveTo>
                    <a:cubicBezTo>
                      <a:pt x="1479" y="0"/>
                      <a:pt x="1178" y="0"/>
                      <a:pt x="953" y="276"/>
                    </a:cubicBezTo>
                    <a:cubicBezTo>
                      <a:pt x="401" y="1003"/>
                      <a:pt x="0" y="1805"/>
                      <a:pt x="50" y="2757"/>
                    </a:cubicBezTo>
                    <a:cubicBezTo>
                      <a:pt x="75" y="3484"/>
                      <a:pt x="877" y="4411"/>
                      <a:pt x="1579" y="4562"/>
                    </a:cubicBezTo>
                    <a:cubicBezTo>
                      <a:pt x="1690" y="4586"/>
                      <a:pt x="1803" y="4598"/>
                      <a:pt x="1914" y="4598"/>
                    </a:cubicBezTo>
                    <a:cubicBezTo>
                      <a:pt x="2608" y="4598"/>
                      <a:pt x="3282" y="4143"/>
                      <a:pt x="3584" y="3409"/>
                    </a:cubicBezTo>
                    <a:cubicBezTo>
                      <a:pt x="3684" y="3208"/>
                      <a:pt x="3760" y="2983"/>
                      <a:pt x="3810" y="2757"/>
                    </a:cubicBezTo>
                    <a:cubicBezTo>
                      <a:pt x="4136" y="1429"/>
                      <a:pt x="3083" y="0"/>
                      <a:pt x="17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9" name="Google Shape;769;p31"/>
          <p:cNvGrpSpPr/>
          <p:nvPr/>
        </p:nvGrpSpPr>
        <p:grpSpPr>
          <a:xfrm rot="10800000">
            <a:off x="-10013" y="1820464"/>
            <a:ext cx="825512" cy="1205725"/>
            <a:chOff x="8318488" y="2113013"/>
            <a:chExt cx="825512" cy="1205725"/>
          </a:xfrm>
        </p:grpSpPr>
        <p:sp>
          <p:nvSpPr>
            <p:cNvPr id="770" name="Google Shape;770;p31"/>
            <p:cNvSpPr/>
            <p:nvPr/>
          </p:nvSpPr>
          <p:spPr>
            <a:xfrm>
              <a:off x="8439700" y="2369263"/>
              <a:ext cx="704300" cy="949475"/>
            </a:xfrm>
            <a:custGeom>
              <a:avLst/>
              <a:gdLst/>
              <a:ahLst/>
              <a:cxnLst/>
              <a:rect l="l" t="t" r="r" b="b"/>
              <a:pathLst>
                <a:path w="28172" h="37979" extrusionOk="0">
                  <a:moveTo>
                    <a:pt x="12257" y="36367"/>
                  </a:moveTo>
                  <a:cubicBezTo>
                    <a:pt x="12282" y="36367"/>
                    <a:pt x="12382" y="36417"/>
                    <a:pt x="12382" y="36442"/>
                  </a:cubicBezTo>
                  <a:cubicBezTo>
                    <a:pt x="12334" y="36561"/>
                    <a:pt x="12287" y="36658"/>
                    <a:pt x="12131" y="36688"/>
                  </a:cubicBezTo>
                  <a:lnTo>
                    <a:pt x="12131" y="36688"/>
                  </a:lnTo>
                  <a:cubicBezTo>
                    <a:pt x="12131" y="36565"/>
                    <a:pt x="12133" y="36441"/>
                    <a:pt x="12257" y="36367"/>
                  </a:cubicBezTo>
                  <a:close/>
                  <a:moveTo>
                    <a:pt x="28171" y="1"/>
                  </a:moveTo>
                  <a:cubicBezTo>
                    <a:pt x="27144" y="377"/>
                    <a:pt x="26066" y="427"/>
                    <a:pt x="25039" y="878"/>
                  </a:cubicBezTo>
                  <a:cubicBezTo>
                    <a:pt x="24287" y="1204"/>
                    <a:pt x="23560" y="1630"/>
                    <a:pt x="22758" y="1780"/>
                  </a:cubicBezTo>
                  <a:cubicBezTo>
                    <a:pt x="21805" y="1906"/>
                    <a:pt x="21104" y="2532"/>
                    <a:pt x="20377" y="2983"/>
                  </a:cubicBezTo>
                  <a:cubicBezTo>
                    <a:pt x="19049" y="3785"/>
                    <a:pt x="17720" y="4612"/>
                    <a:pt x="16442" y="5540"/>
                  </a:cubicBezTo>
                  <a:cubicBezTo>
                    <a:pt x="15289" y="6367"/>
                    <a:pt x="14186" y="7269"/>
                    <a:pt x="13134" y="8221"/>
                  </a:cubicBezTo>
                  <a:cubicBezTo>
                    <a:pt x="11680" y="9625"/>
                    <a:pt x="10201" y="11003"/>
                    <a:pt x="8823" y="12457"/>
                  </a:cubicBezTo>
                  <a:cubicBezTo>
                    <a:pt x="7369" y="14011"/>
                    <a:pt x="6066" y="15690"/>
                    <a:pt x="4813" y="17394"/>
                  </a:cubicBezTo>
                  <a:cubicBezTo>
                    <a:pt x="4136" y="18322"/>
                    <a:pt x="3334" y="19199"/>
                    <a:pt x="2808" y="20226"/>
                  </a:cubicBezTo>
                  <a:cubicBezTo>
                    <a:pt x="5590" y="20402"/>
                    <a:pt x="6492" y="22858"/>
                    <a:pt x="6216" y="25114"/>
                  </a:cubicBezTo>
                  <a:cubicBezTo>
                    <a:pt x="6191" y="25439"/>
                    <a:pt x="6141" y="25765"/>
                    <a:pt x="6041" y="26091"/>
                  </a:cubicBezTo>
                  <a:cubicBezTo>
                    <a:pt x="5891" y="26643"/>
                    <a:pt x="5540" y="27094"/>
                    <a:pt x="4963" y="27169"/>
                  </a:cubicBezTo>
                  <a:cubicBezTo>
                    <a:pt x="4926" y="27172"/>
                    <a:pt x="4889" y="27174"/>
                    <a:pt x="4853" y="27174"/>
                  </a:cubicBezTo>
                  <a:cubicBezTo>
                    <a:pt x="4355" y="27174"/>
                    <a:pt x="3971" y="26854"/>
                    <a:pt x="3760" y="26317"/>
                  </a:cubicBezTo>
                  <a:cubicBezTo>
                    <a:pt x="3459" y="25615"/>
                    <a:pt x="3109" y="24938"/>
                    <a:pt x="2808" y="24236"/>
                  </a:cubicBezTo>
                  <a:cubicBezTo>
                    <a:pt x="2697" y="23984"/>
                    <a:pt x="2547" y="23860"/>
                    <a:pt x="2363" y="23860"/>
                  </a:cubicBezTo>
                  <a:cubicBezTo>
                    <a:pt x="2255" y="23860"/>
                    <a:pt x="2135" y="23903"/>
                    <a:pt x="2006" y="23986"/>
                  </a:cubicBezTo>
                  <a:cubicBezTo>
                    <a:pt x="1329" y="24387"/>
                    <a:pt x="703" y="24788"/>
                    <a:pt x="251" y="25465"/>
                  </a:cubicBezTo>
                  <a:cubicBezTo>
                    <a:pt x="302" y="25991"/>
                    <a:pt x="1" y="26492"/>
                    <a:pt x="76" y="27018"/>
                  </a:cubicBezTo>
                  <a:cubicBezTo>
                    <a:pt x="176" y="27946"/>
                    <a:pt x="201" y="28898"/>
                    <a:pt x="352" y="29825"/>
                  </a:cubicBezTo>
                  <a:cubicBezTo>
                    <a:pt x="502" y="30803"/>
                    <a:pt x="803" y="31780"/>
                    <a:pt x="1505" y="32532"/>
                  </a:cubicBezTo>
                  <a:cubicBezTo>
                    <a:pt x="2131" y="33209"/>
                    <a:pt x="3008" y="33635"/>
                    <a:pt x="3434" y="34512"/>
                  </a:cubicBezTo>
                  <a:cubicBezTo>
                    <a:pt x="3510" y="34638"/>
                    <a:pt x="3710" y="34688"/>
                    <a:pt x="3860" y="34763"/>
                  </a:cubicBezTo>
                  <a:cubicBezTo>
                    <a:pt x="4512" y="35164"/>
                    <a:pt x="5214" y="35515"/>
                    <a:pt x="5815" y="35941"/>
                  </a:cubicBezTo>
                  <a:cubicBezTo>
                    <a:pt x="6592" y="36492"/>
                    <a:pt x="7269" y="37119"/>
                    <a:pt x="7996" y="37695"/>
                  </a:cubicBezTo>
                  <a:cubicBezTo>
                    <a:pt x="8240" y="37884"/>
                    <a:pt x="8508" y="37979"/>
                    <a:pt x="8764" y="37979"/>
                  </a:cubicBezTo>
                  <a:cubicBezTo>
                    <a:pt x="9087" y="37979"/>
                    <a:pt x="9390" y="37827"/>
                    <a:pt x="9600" y="37520"/>
                  </a:cubicBezTo>
                  <a:cubicBezTo>
                    <a:pt x="9825" y="37194"/>
                    <a:pt x="10076" y="36793"/>
                    <a:pt x="10377" y="36693"/>
                  </a:cubicBezTo>
                  <a:cubicBezTo>
                    <a:pt x="10703" y="36567"/>
                    <a:pt x="11053" y="36668"/>
                    <a:pt x="11179" y="36216"/>
                  </a:cubicBezTo>
                  <a:cubicBezTo>
                    <a:pt x="11192" y="36177"/>
                    <a:pt x="11205" y="36162"/>
                    <a:pt x="11218" y="36162"/>
                  </a:cubicBezTo>
                  <a:cubicBezTo>
                    <a:pt x="11252" y="36162"/>
                    <a:pt x="11279" y="36280"/>
                    <a:pt x="11279" y="36317"/>
                  </a:cubicBezTo>
                  <a:cubicBezTo>
                    <a:pt x="11305" y="36650"/>
                    <a:pt x="11448" y="36721"/>
                    <a:pt x="11623" y="36721"/>
                  </a:cubicBezTo>
                  <a:cubicBezTo>
                    <a:pt x="11753" y="36721"/>
                    <a:pt x="11900" y="36681"/>
                    <a:pt x="12028" y="36681"/>
                  </a:cubicBezTo>
                  <a:cubicBezTo>
                    <a:pt x="12060" y="36681"/>
                    <a:pt x="12092" y="36684"/>
                    <a:pt x="12121" y="36690"/>
                  </a:cubicBezTo>
                  <a:lnTo>
                    <a:pt x="12121" y="36690"/>
                  </a:lnTo>
                  <a:cubicBezTo>
                    <a:pt x="12116" y="36691"/>
                    <a:pt x="12111" y="36692"/>
                    <a:pt x="12106" y="36693"/>
                  </a:cubicBezTo>
                  <a:cubicBezTo>
                    <a:pt x="12156" y="36893"/>
                    <a:pt x="12131" y="37094"/>
                    <a:pt x="12056" y="37269"/>
                  </a:cubicBezTo>
                  <a:cubicBezTo>
                    <a:pt x="11892" y="37597"/>
                    <a:pt x="12064" y="37741"/>
                    <a:pt x="12269" y="37741"/>
                  </a:cubicBezTo>
                  <a:cubicBezTo>
                    <a:pt x="12314" y="37741"/>
                    <a:pt x="12361" y="37734"/>
                    <a:pt x="12407" y="37720"/>
                  </a:cubicBezTo>
                  <a:cubicBezTo>
                    <a:pt x="13184" y="37520"/>
                    <a:pt x="14136" y="37670"/>
                    <a:pt x="14612" y="36768"/>
                  </a:cubicBezTo>
                  <a:cubicBezTo>
                    <a:pt x="14663" y="36668"/>
                    <a:pt x="14838" y="36617"/>
                    <a:pt x="14938" y="36542"/>
                  </a:cubicBezTo>
                  <a:cubicBezTo>
                    <a:pt x="16292" y="35790"/>
                    <a:pt x="17419" y="34688"/>
                    <a:pt x="18873" y="34111"/>
                  </a:cubicBezTo>
                  <a:cubicBezTo>
                    <a:pt x="19023" y="34036"/>
                    <a:pt x="19149" y="33936"/>
                    <a:pt x="19274" y="33810"/>
                  </a:cubicBezTo>
                  <a:cubicBezTo>
                    <a:pt x="20978" y="32307"/>
                    <a:pt x="23008" y="31179"/>
                    <a:pt x="24738" y="29675"/>
                  </a:cubicBezTo>
                  <a:cubicBezTo>
                    <a:pt x="25765" y="28748"/>
                    <a:pt x="26943" y="27971"/>
                    <a:pt x="28171" y="27269"/>
                  </a:cubicBezTo>
                  <a:lnTo>
                    <a:pt x="281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1"/>
            <p:cNvSpPr/>
            <p:nvPr/>
          </p:nvSpPr>
          <p:spPr>
            <a:xfrm>
              <a:off x="8546850" y="2113013"/>
              <a:ext cx="464325" cy="461800"/>
            </a:xfrm>
            <a:custGeom>
              <a:avLst/>
              <a:gdLst/>
              <a:ahLst/>
              <a:cxnLst/>
              <a:rect l="l" t="t" r="r" b="b"/>
              <a:pathLst>
                <a:path w="18573" h="18472" extrusionOk="0">
                  <a:moveTo>
                    <a:pt x="11409" y="5098"/>
                  </a:moveTo>
                  <a:cubicBezTo>
                    <a:pt x="11713" y="5098"/>
                    <a:pt x="11982" y="5126"/>
                    <a:pt x="12181" y="5188"/>
                  </a:cubicBezTo>
                  <a:cubicBezTo>
                    <a:pt x="12682" y="5338"/>
                    <a:pt x="12983" y="5614"/>
                    <a:pt x="13108" y="6115"/>
                  </a:cubicBezTo>
                  <a:cubicBezTo>
                    <a:pt x="13560" y="7694"/>
                    <a:pt x="13409" y="9198"/>
                    <a:pt x="12657" y="10627"/>
                  </a:cubicBezTo>
                  <a:cubicBezTo>
                    <a:pt x="12432" y="11053"/>
                    <a:pt x="12106" y="11404"/>
                    <a:pt x="11705" y="11679"/>
                  </a:cubicBezTo>
                  <a:cubicBezTo>
                    <a:pt x="10828" y="12281"/>
                    <a:pt x="9775" y="12506"/>
                    <a:pt x="8722" y="12682"/>
                  </a:cubicBezTo>
                  <a:cubicBezTo>
                    <a:pt x="8698" y="12683"/>
                    <a:pt x="8674" y="12683"/>
                    <a:pt x="8650" y="12683"/>
                  </a:cubicBezTo>
                  <a:cubicBezTo>
                    <a:pt x="7962" y="12683"/>
                    <a:pt x="7483" y="12338"/>
                    <a:pt x="7143" y="11805"/>
                  </a:cubicBezTo>
                  <a:cubicBezTo>
                    <a:pt x="6066" y="10025"/>
                    <a:pt x="5940" y="9073"/>
                    <a:pt x="7143" y="7293"/>
                  </a:cubicBezTo>
                  <a:cubicBezTo>
                    <a:pt x="7544" y="6692"/>
                    <a:pt x="7971" y="6090"/>
                    <a:pt x="8622" y="5714"/>
                  </a:cubicBezTo>
                  <a:cubicBezTo>
                    <a:pt x="9244" y="5356"/>
                    <a:pt x="10489" y="5098"/>
                    <a:pt x="11409" y="5098"/>
                  </a:cubicBezTo>
                  <a:close/>
                  <a:moveTo>
                    <a:pt x="10151" y="0"/>
                  </a:moveTo>
                  <a:cubicBezTo>
                    <a:pt x="8622" y="0"/>
                    <a:pt x="7118" y="301"/>
                    <a:pt x="5665" y="752"/>
                  </a:cubicBezTo>
                  <a:cubicBezTo>
                    <a:pt x="4963" y="952"/>
                    <a:pt x="4236" y="1228"/>
                    <a:pt x="3760" y="1805"/>
                  </a:cubicBezTo>
                  <a:cubicBezTo>
                    <a:pt x="2983" y="2807"/>
                    <a:pt x="2006" y="3634"/>
                    <a:pt x="1354" y="4737"/>
                  </a:cubicBezTo>
                  <a:cubicBezTo>
                    <a:pt x="1178" y="5013"/>
                    <a:pt x="1028" y="5313"/>
                    <a:pt x="928" y="5614"/>
                  </a:cubicBezTo>
                  <a:cubicBezTo>
                    <a:pt x="402" y="7143"/>
                    <a:pt x="1" y="8672"/>
                    <a:pt x="376" y="10301"/>
                  </a:cubicBezTo>
                  <a:cubicBezTo>
                    <a:pt x="702" y="11654"/>
                    <a:pt x="853" y="13058"/>
                    <a:pt x="1830" y="14161"/>
                  </a:cubicBezTo>
                  <a:cubicBezTo>
                    <a:pt x="2206" y="14562"/>
                    <a:pt x="2557" y="15013"/>
                    <a:pt x="2858" y="15489"/>
                  </a:cubicBezTo>
                  <a:cubicBezTo>
                    <a:pt x="3058" y="15815"/>
                    <a:pt x="3309" y="16065"/>
                    <a:pt x="3635" y="16266"/>
                  </a:cubicBezTo>
                  <a:cubicBezTo>
                    <a:pt x="4161" y="16617"/>
                    <a:pt x="4687" y="16943"/>
                    <a:pt x="5239" y="17268"/>
                  </a:cubicBezTo>
                  <a:cubicBezTo>
                    <a:pt x="6079" y="17791"/>
                    <a:pt x="6920" y="18313"/>
                    <a:pt x="7947" y="18313"/>
                  </a:cubicBezTo>
                  <a:cubicBezTo>
                    <a:pt x="8053" y="18313"/>
                    <a:pt x="8161" y="18308"/>
                    <a:pt x="8271" y="18296"/>
                  </a:cubicBezTo>
                  <a:cubicBezTo>
                    <a:pt x="8285" y="18294"/>
                    <a:pt x="8298" y="18293"/>
                    <a:pt x="8312" y="18293"/>
                  </a:cubicBezTo>
                  <a:cubicBezTo>
                    <a:pt x="8477" y="18293"/>
                    <a:pt x="8662" y="18425"/>
                    <a:pt x="8848" y="18471"/>
                  </a:cubicBezTo>
                  <a:cubicBezTo>
                    <a:pt x="9900" y="17519"/>
                    <a:pt x="11003" y="16617"/>
                    <a:pt x="12156" y="15790"/>
                  </a:cubicBezTo>
                  <a:cubicBezTo>
                    <a:pt x="13434" y="14862"/>
                    <a:pt x="14763" y="14035"/>
                    <a:pt x="16091" y="13233"/>
                  </a:cubicBezTo>
                  <a:cubicBezTo>
                    <a:pt x="16818" y="12782"/>
                    <a:pt x="17519" y="12156"/>
                    <a:pt x="18472" y="12030"/>
                  </a:cubicBezTo>
                  <a:cubicBezTo>
                    <a:pt x="18572" y="10526"/>
                    <a:pt x="18096" y="9098"/>
                    <a:pt x="17870" y="7619"/>
                  </a:cubicBezTo>
                  <a:cubicBezTo>
                    <a:pt x="17695" y="6191"/>
                    <a:pt x="17219" y="4862"/>
                    <a:pt x="16517" y="3684"/>
                  </a:cubicBezTo>
                  <a:cubicBezTo>
                    <a:pt x="15088" y="1328"/>
                    <a:pt x="12983" y="50"/>
                    <a:pt x="10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1"/>
            <p:cNvSpPr/>
            <p:nvPr/>
          </p:nvSpPr>
          <p:spPr>
            <a:xfrm>
              <a:off x="8318488" y="2846512"/>
              <a:ext cx="322548" cy="243149"/>
            </a:xfrm>
            <a:custGeom>
              <a:avLst/>
              <a:gdLst/>
              <a:ahLst/>
              <a:cxnLst/>
              <a:rect l="l" t="t" r="r" b="b"/>
              <a:pathLst>
                <a:path w="9250" h="6973" extrusionOk="0">
                  <a:moveTo>
                    <a:pt x="5565" y="25"/>
                  </a:moveTo>
                  <a:cubicBezTo>
                    <a:pt x="5064" y="76"/>
                    <a:pt x="4562" y="0"/>
                    <a:pt x="4086" y="226"/>
                  </a:cubicBezTo>
                  <a:cubicBezTo>
                    <a:pt x="2658" y="903"/>
                    <a:pt x="1505" y="1855"/>
                    <a:pt x="627" y="3158"/>
                  </a:cubicBezTo>
                  <a:cubicBezTo>
                    <a:pt x="226" y="3760"/>
                    <a:pt x="1" y="4386"/>
                    <a:pt x="26" y="5138"/>
                  </a:cubicBezTo>
                  <a:cubicBezTo>
                    <a:pt x="51" y="5740"/>
                    <a:pt x="277" y="6166"/>
                    <a:pt x="803" y="6416"/>
                  </a:cubicBezTo>
                  <a:cubicBezTo>
                    <a:pt x="942" y="6479"/>
                    <a:pt x="1092" y="6509"/>
                    <a:pt x="1244" y="6509"/>
                  </a:cubicBezTo>
                  <a:cubicBezTo>
                    <a:pt x="1637" y="6509"/>
                    <a:pt x="2049" y="6309"/>
                    <a:pt x="2357" y="5965"/>
                  </a:cubicBezTo>
                  <a:cubicBezTo>
                    <a:pt x="2557" y="5715"/>
                    <a:pt x="2708" y="5414"/>
                    <a:pt x="3008" y="5264"/>
                  </a:cubicBezTo>
                  <a:cubicBezTo>
                    <a:pt x="3460" y="4587"/>
                    <a:pt x="4086" y="4186"/>
                    <a:pt x="4763" y="3785"/>
                  </a:cubicBezTo>
                  <a:cubicBezTo>
                    <a:pt x="4892" y="3702"/>
                    <a:pt x="5012" y="3659"/>
                    <a:pt x="5120" y="3659"/>
                  </a:cubicBezTo>
                  <a:cubicBezTo>
                    <a:pt x="5304" y="3659"/>
                    <a:pt x="5454" y="3783"/>
                    <a:pt x="5565" y="4035"/>
                  </a:cubicBezTo>
                  <a:cubicBezTo>
                    <a:pt x="5866" y="4737"/>
                    <a:pt x="6216" y="5414"/>
                    <a:pt x="6517" y="6116"/>
                  </a:cubicBezTo>
                  <a:cubicBezTo>
                    <a:pt x="6728" y="6653"/>
                    <a:pt x="7112" y="6973"/>
                    <a:pt x="7610" y="6973"/>
                  </a:cubicBezTo>
                  <a:cubicBezTo>
                    <a:pt x="7646" y="6973"/>
                    <a:pt x="7683" y="6971"/>
                    <a:pt x="7720" y="6968"/>
                  </a:cubicBezTo>
                  <a:cubicBezTo>
                    <a:pt x="8297" y="6893"/>
                    <a:pt x="8648" y="6442"/>
                    <a:pt x="8798" y="5890"/>
                  </a:cubicBezTo>
                  <a:cubicBezTo>
                    <a:pt x="8898" y="5564"/>
                    <a:pt x="8948" y="5238"/>
                    <a:pt x="8973" y="4913"/>
                  </a:cubicBezTo>
                  <a:cubicBezTo>
                    <a:pt x="9249" y="2657"/>
                    <a:pt x="8347" y="201"/>
                    <a:pt x="5565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31"/>
          <p:cNvSpPr/>
          <p:nvPr/>
        </p:nvSpPr>
        <p:spPr>
          <a:xfrm rot="10800000">
            <a:off x="629900" y="4390877"/>
            <a:ext cx="615950" cy="612650"/>
          </a:xfrm>
          <a:custGeom>
            <a:avLst/>
            <a:gdLst/>
            <a:ahLst/>
            <a:cxnLst/>
            <a:rect l="l" t="t" r="r" b="b"/>
            <a:pathLst>
              <a:path w="24638" h="24506" extrusionOk="0">
                <a:moveTo>
                  <a:pt x="16620" y="1"/>
                </a:moveTo>
                <a:cubicBezTo>
                  <a:pt x="16159" y="1"/>
                  <a:pt x="15726" y="75"/>
                  <a:pt x="15264" y="75"/>
                </a:cubicBezTo>
                <a:cubicBezTo>
                  <a:pt x="13885" y="75"/>
                  <a:pt x="12933" y="827"/>
                  <a:pt x="12281" y="1980"/>
                </a:cubicBezTo>
                <a:cubicBezTo>
                  <a:pt x="11930" y="2631"/>
                  <a:pt x="11454" y="3233"/>
                  <a:pt x="11379" y="4060"/>
                </a:cubicBezTo>
                <a:cubicBezTo>
                  <a:pt x="11336" y="4360"/>
                  <a:pt x="11212" y="4505"/>
                  <a:pt x="11030" y="4505"/>
                </a:cubicBezTo>
                <a:cubicBezTo>
                  <a:pt x="10892" y="4505"/>
                  <a:pt x="10721" y="4422"/>
                  <a:pt x="10527" y="4260"/>
                </a:cubicBezTo>
                <a:cubicBezTo>
                  <a:pt x="10076" y="3884"/>
                  <a:pt x="9675" y="3483"/>
                  <a:pt x="9249" y="3132"/>
                </a:cubicBezTo>
                <a:cubicBezTo>
                  <a:pt x="8522" y="2581"/>
                  <a:pt x="7870" y="1980"/>
                  <a:pt x="6918" y="1829"/>
                </a:cubicBezTo>
                <a:cubicBezTo>
                  <a:pt x="6288" y="1728"/>
                  <a:pt x="5719" y="1675"/>
                  <a:pt x="5203" y="1675"/>
                </a:cubicBezTo>
                <a:cubicBezTo>
                  <a:pt x="2654" y="1675"/>
                  <a:pt x="1377" y="2947"/>
                  <a:pt x="376" y="5864"/>
                </a:cubicBezTo>
                <a:cubicBezTo>
                  <a:pt x="0" y="6992"/>
                  <a:pt x="0" y="8170"/>
                  <a:pt x="51" y="9348"/>
                </a:cubicBezTo>
                <a:cubicBezTo>
                  <a:pt x="201" y="11679"/>
                  <a:pt x="752" y="13960"/>
                  <a:pt x="1404" y="16190"/>
                </a:cubicBezTo>
                <a:cubicBezTo>
                  <a:pt x="2081" y="18471"/>
                  <a:pt x="3083" y="20626"/>
                  <a:pt x="4462" y="22556"/>
                </a:cubicBezTo>
                <a:cubicBezTo>
                  <a:pt x="5013" y="23333"/>
                  <a:pt x="5690" y="23985"/>
                  <a:pt x="6542" y="24386"/>
                </a:cubicBezTo>
                <a:cubicBezTo>
                  <a:pt x="6728" y="24467"/>
                  <a:pt x="6909" y="24505"/>
                  <a:pt x="7077" y="24505"/>
                </a:cubicBezTo>
                <a:cubicBezTo>
                  <a:pt x="7635" y="24505"/>
                  <a:pt x="8057" y="24088"/>
                  <a:pt x="8096" y="23433"/>
                </a:cubicBezTo>
                <a:cubicBezTo>
                  <a:pt x="8096" y="23233"/>
                  <a:pt x="8121" y="23007"/>
                  <a:pt x="8046" y="22832"/>
                </a:cubicBezTo>
                <a:cubicBezTo>
                  <a:pt x="7670" y="22055"/>
                  <a:pt x="7745" y="21027"/>
                  <a:pt x="6767" y="20551"/>
                </a:cubicBezTo>
                <a:cubicBezTo>
                  <a:pt x="6617" y="20476"/>
                  <a:pt x="6542" y="20225"/>
                  <a:pt x="6467" y="20050"/>
                </a:cubicBezTo>
                <a:cubicBezTo>
                  <a:pt x="5038" y="16767"/>
                  <a:pt x="4161" y="13333"/>
                  <a:pt x="4061" y="9724"/>
                </a:cubicBezTo>
                <a:cubicBezTo>
                  <a:pt x="4061" y="9348"/>
                  <a:pt x="4061" y="8972"/>
                  <a:pt x="4061" y="8621"/>
                </a:cubicBezTo>
                <a:cubicBezTo>
                  <a:pt x="4035" y="7944"/>
                  <a:pt x="4361" y="7468"/>
                  <a:pt x="4812" y="7042"/>
                </a:cubicBezTo>
                <a:cubicBezTo>
                  <a:pt x="4998" y="6856"/>
                  <a:pt x="5184" y="6769"/>
                  <a:pt x="5374" y="6769"/>
                </a:cubicBezTo>
                <a:cubicBezTo>
                  <a:pt x="5542" y="6769"/>
                  <a:pt x="5713" y="6837"/>
                  <a:pt x="5890" y="6967"/>
                </a:cubicBezTo>
                <a:cubicBezTo>
                  <a:pt x="6366" y="7318"/>
                  <a:pt x="6792" y="7744"/>
                  <a:pt x="7168" y="8220"/>
                </a:cubicBezTo>
                <a:cubicBezTo>
                  <a:pt x="8923" y="10275"/>
                  <a:pt x="10427" y="12506"/>
                  <a:pt x="11579" y="14987"/>
                </a:cubicBezTo>
                <a:cubicBezTo>
                  <a:pt x="12256" y="16441"/>
                  <a:pt x="13484" y="17143"/>
                  <a:pt x="14988" y="17493"/>
                </a:cubicBezTo>
                <a:cubicBezTo>
                  <a:pt x="15032" y="17502"/>
                  <a:pt x="15075" y="17506"/>
                  <a:pt x="15117" y="17506"/>
                </a:cubicBezTo>
                <a:cubicBezTo>
                  <a:pt x="15310" y="17506"/>
                  <a:pt x="15475" y="17417"/>
                  <a:pt x="15640" y="17293"/>
                </a:cubicBezTo>
                <a:cubicBezTo>
                  <a:pt x="15815" y="17143"/>
                  <a:pt x="15965" y="16967"/>
                  <a:pt x="16216" y="16917"/>
                </a:cubicBezTo>
                <a:cubicBezTo>
                  <a:pt x="16767" y="16792"/>
                  <a:pt x="16968" y="16340"/>
                  <a:pt x="17168" y="15864"/>
                </a:cubicBezTo>
                <a:cubicBezTo>
                  <a:pt x="17620" y="14812"/>
                  <a:pt x="17444" y="13809"/>
                  <a:pt x="17093" y="12832"/>
                </a:cubicBezTo>
                <a:cubicBezTo>
                  <a:pt x="16391" y="10852"/>
                  <a:pt x="16366" y="8772"/>
                  <a:pt x="16091" y="6741"/>
                </a:cubicBezTo>
                <a:cubicBezTo>
                  <a:pt x="16066" y="6566"/>
                  <a:pt x="16091" y="6391"/>
                  <a:pt x="16116" y="6240"/>
                </a:cubicBezTo>
                <a:cubicBezTo>
                  <a:pt x="16184" y="5900"/>
                  <a:pt x="16379" y="5698"/>
                  <a:pt x="16623" y="5698"/>
                </a:cubicBezTo>
                <a:cubicBezTo>
                  <a:pt x="16738" y="5698"/>
                  <a:pt x="16864" y="5743"/>
                  <a:pt x="16993" y="5839"/>
                </a:cubicBezTo>
                <a:cubicBezTo>
                  <a:pt x="17519" y="6190"/>
                  <a:pt x="18021" y="6591"/>
                  <a:pt x="18447" y="7042"/>
                </a:cubicBezTo>
                <a:cubicBezTo>
                  <a:pt x="19625" y="8371"/>
                  <a:pt x="20802" y="9674"/>
                  <a:pt x="21730" y="11203"/>
                </a:cubicBezTo>
                <a:cubicBezTo>
                  <a:pt x="21905" y="11478"/>
                  <a:pt x="22131" y="11729"/>
                  <a:pt x="22432" y="11904"/>
                </a:cubicBezTo>
                <a:cubicBezTo>
                  <a:pt x="22675" y="12049"/>
                  <a:pt x="22923" y="12117"/>
                  <a:pt x="23158" y="12117"/>
                </a:cubicBezTo>
                <a:cubicBezTo>
                  <a:pt x="23700" y="12117"/>
                  <a:pt x="24177" y="11756"/>
                  <a:pt x="24386" y="11127"/>
                </a:cubicBezTo>
                <a:cubicBezTo>
                  <a:pt x="24637" y="10426"/>
                  <a:pt x="24311" y="9849"/>
                  <a:pt x="24161" y="9198"/>
                </a:cubicBezTo>
                <a:cubicBezTo>
                  <a:pt x="23584" y="6541"/>
                  <a:pt x="22381" y="4185"/>
                  <a:pt x="20677" y="2080"/>
                </a:cubicBezTo>
                <a:cubicBezTo>
                  <a:pt x="19750" y="927"/>
                  <a:pt x="18572" y="200"/>
                  <a:pt x="17043" y="25"/>
                </a:cubicBezTo>
                <a:cubicBezTo>
                  <a:pt x="16898" y="7"/>
                  <a:pt x="16758" y="1"/>
                  <a:pt x="16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31"/>
          <p:cNvSpPr/>
          <p:nvPr/>
        </p:nvSpPr>
        <p:spPr>
          <a:xfrm rot="10800000">
            <a:off x="909350" y="3957252"/>
            <a:ext cx="521975" cy="365625"/>
          </a:xfrm>
          <a:custGeom>
            <a:avLst/>
            <a:gdLst/>
            <a:ahLst/>
            <a:cxnLst/>
            <a:rect l="l" t="t" r="r" b="b"/>
            <a:pathLst>
              <a:path w="20879" h="14625" extrusionOk="0">
                <a:moveTo>
                  <a:pt x="3295" y="1"/>
                </a:moveTo>
                <a:cubicBezTo>
                  <a:pt x="3037" y="1"/>
                  <a:pt x="2832" y="154"/>
                  <a:pt x="2657" y="368"/>
                </a:cubicBezTo>
                <a:cubicBezTo>
                  <a:pt x="2532" y="518"/>
                  <a:pt x="2432" y="694"/>
                  <a:pt x="2332" y="869"/>
                </a:cubicBezTo>
                <a:cubicBezTo>
                  <a:pt x="1705" y="2222"/>
                  <a:pt x="1003" y="3576"/>
                  <a:pt x="577" y="5004"/>
                </a:cubicBezTo>
                <a:cubicBezTo>
                  <a:pt x="377" y="5606"/>
                  <a:pt x="226" y="6232"/>
                  <a:pt x="151" y="6859"/>
                </a:cubicBezTo>
                <a:cubicBezTo>
                  <a:pt x="1" y="8087"/>
                  <a:pt x="978" y="9641"/>
                  <a:pt x="2131" y="9917"/>
                </a:cubicBezTo>
                <a:cubicBezTo>
                  <a:pt x="2398" y="9973"/>
                  <a:pt x="2665" y="10001"/>
                  <a:pt x="2932" y="10001"/>
                </a:cubicBezTo>
                <a:cubicBezTo>
                  <a:pt x="3490" y="10001"/>
                  <a:pt x="4044" y="9878"/>
                  <a:pt x="4587" y="9641"/>
                </a:cubicBezTo>
                <a:cubicBezTo>
                  <a:pt x="4961" y="9464"/>
                  <a:pt x="5188" y="9360"/>
                  <a:pt x="5350" y="9360"/>
                </a:cubicBezTo>
                <a:cubicBezTo>
                  <a:pt x="5601" y="9360"/>
                  <a:pt x="5697" y="9608"/>
                  <a:pt x="5941" y="10217"/>
                </a:cubicBezTo>
                <a:cubicBezTo>
                  <a:pt x="6414" y="11442"/>
                  <a:pt x="7388" y="12114"/>
                  <a:pt x="8481" y="12114"/>
                </a:cubicBezTo>
                <a:cubicBezTo>
                  <a:pt x="9065" y="12114"/>
                  <a:pt x="9683" y="11922"/>
                  <a:pt x="10277" y="11521"/>
                </a:cubicBezTo>
                <a:cubicBezTo>
                  <a:pt x="10452" y="11389"/>
                  <a:pt x="10608" y="11181"/>
                  <a:pt x="10879" y="11181"/>
                </a:cubicBezTo>
                <a:cubicBezTo>
                  <a:pt x="10918" y="11181"/>
                  <a:pt x="10959" y="11185"/>
                  <a:pt x="11003" y="11195"/>
                </a:cubicBezTo>
                <a:cubicBezTo>
                  <a:pt x="11154" y="11696"/>
                  <a:pt x="11279" y="12197"/>
                  <a:pt x="11480" y="12674"/>
                </a:cubicBezTo>
                <a:cubicBezTo>
                  <a:pt x="11881" y="13601"/>
                  <a:pt x="12557" y="14353"/>
                  <a:pt x="13535" y="14553"/>
                </a:cubicBezTo>
                <a:cubicBezTo>
                  <a:pt x="13767" y="14601"/>
                  <a:pt x="13998" y="14625"/>
                  <a:pt x="14229" y="14625"/>
                </a:cubicBezTo>
                <a:cubicBezTo>
                  <a:pt x="14847" y="14625"/>
                  <a:pt x="15457" y="14456"/>
                  <a:pt x="16041" y="14127"/>
                </a:cubicBezTo>
                <a:cubicBezTo>
                  <a:pt x="17520" y="13325"/>
                  <a:pt x="18698" y="12222"/>
                  <a:pt x="19550" y="10794"/>
                </a:cubicBezTo>
                <a:cubicBezTo>
                  <a:pt x="20201" y="9741"/>
                  <a:pt x="20703" y="8613"/>
                  <a:pt x="20828" y="7360"/>
                </a:cubicBezTo>
                <a:cubicBezTo>
                  <a:pt x="20878" y="6834"/>
                  <a:pt x="20803" y="6333"/>
                  <a:pt x="20577" y="5882"/>
                </a:cubicBezTo>
                <a:cubicBezTo>
                  <a:pt x="20459" y="5618"/>
                  <a:pt x="20250" y="5486"/>
                  <a:pt x="20027" y="5486"/>
                </a:cubicBezTo>
                <a:cubicBezTo>
                  <a:pt x="19827" y="5486"/>
                  <a:pt x="19616" y="5593"/>
                  <a:pt x="19450" y="5806"/>
                </a:cubicBezTo>
                <a:cubicBezTo>
                  <a:pt x="19349" y="5932"/>
                  <a:pt x="19299" y="6082"/>
                  <a:pt x="19249" y="6257"/>
                </a:cubicBezTo>
                <a:cubicBezTo>
                  <a:pt x="18572" y="8237"/>
                  <a:pt x="17094" y="9491"/>
                  <a:pt x="15389" y="10543"/>
                </a:cubicBezTo>
                <a:cubicBezTo>
                  <a:pt x="15148" y="10688"/>
                  <a:pt x="14945" y="10758"/>
                  <a:pt x="14782" y="10758"/>
                </a:cubicBezTo>
                <a:cubicBezTo>
                  <a:pt x="14437" y="10758"/>
                  <a:pt x="14270" y="10445"/>
                  <a:pt x="14287" y="9866"/>
                </a:cubicBezTo>
                <a:cubicBezTo>
                  <a:pt x="14312" y="9691"/>
                  <a:pt x="14362" y="9541"/>
                  <a:pt x="14387" y="9365"/>
                </a:cubicBezTo>
                <a:cubicBezTo>
                  <a:pt x="14713" y="7811"/>
                  <a:pt x="15038" y="6257"/>
                  <a:pt x="15389" y="4704"/>
                </a:cubicBezTo>
                <a:cubicBezTo>
                  <a:pt x="15439" y="4403"/>
                  <a:pt x="15439" y="4102"/>
                  <a:pt x="15414" y="3801"/>
                </a:cubicBezTo>
                <a:cubicBezTo>
                  <a:pt x="15389" y="3325"/>
                  <a:pt x="15089" y="2999"/>
                  <a:pt x="14663" y="2849"/>
                </a:cubicBezTo>
                <a:cubicBezTo>
                  <a:pt x="14490" y="2782"/>
                  <a:pt x="14317" y="2744"/>
                  <a:pt x="14148" y="2744"/>
                </a:cubicBezTo>
                <a:cubicBezTo>
                  <a:pt x="13874" y="2744"/>
                  <a:pt x="13607" y="2842"/>
                  <a:pt x="13359" y="3074"/>
                </a:cubicBezTo>
                <a:cubicBezTo>
                  <a:pt x="12983" y="3450"/>
                  <a:pt x="12658" y="3876"/>
                  <a:pt x="12457" y="4378"/>
                </a:cubicBezTo>
                <a:cubicBezTo>
                  <a:pt x="12081" y="5355"/>
                  <a:pt x="11530" y="6232"/>
                  <a:pt x="10953" y="7085"/>
                </a:cubicBezTo>
                <a:cubicBezTo>
                  <a:pt x="10527" y="7686"/>
                  <a:pt x="10051" y="8237"/>
                  <a:pt x="9449" y="8689"/>
                </a:cubicBezTo>
                <a:cubicBezTo>
                  <a:pt x="9321" y="8781"/>
                  <a:pt x="9165" y="8886"/>
                  <a:pt x="8992" y="8886"/>
                </a:cubicBezTo>
                <a:cubicBezTo>
                  <a:pt x="8929" y="8886"/>
                  <a:pt x="8864" y="8872"/>
                  <a:pt x="8798" y="8839"/>
                </a:cubicBezTo>
                <a:cubicBezTo>
                  <a:pt x="8522" y="8714"/>
                  <a:pt x="8472" y="8438"/>
                  <a:pt x="8472" y="8162"/>
                </a:cubicBezTo>
                <a:cubicBezTo>
                  <a:pt x="8472" y="8012"/>
                  <a:pt x="8522" y="7836"/>
                  <a:pt x="8547" y="7686"/>
                </a:cubicBezTo>
                <a:cubicBezTo>
                  <a:pt x="8748" y="6558"/>
                  <a:pt x="9174" y="5506"/>
                  <a:pt x="9550" y="4453"/>
                </a:cubicBezTo>
                <a:cubicBezTo>
                  <a:pt x="9876" y="3501"/>
                  <a:pt x="10201" y="2548"/>
                  <a:pt x="10126" y="1521"/>
                </a:cubicBezTo>
                <a:cubicBezTo>
                  <a:pt x="10076" y="819"/>
                  <a:pt x="9800" y="618"/>
                  <a:pt x="9099" y="568"/>
                </a:cubicBezTo>
                <a:cubicBezTo>
                  <a:pt x="9063" y="566"/>
                  <a:pt x="9029" y="565"/>
                  <a:pt x="8995" y="565"/>
                </a:cubicBezTo>
                <a:cubicBezTo>
                  <a:pt x="8619" y="565"/>
                  <a:pt x="8320" y="693"/>
                  <a:pt x="8021" y="969"/>
                </a:cubicBezTo>
                <a:cubicBezTo>
                  <a:pt x="7520" y="1420"/>
                  <a:pt x="7194" y="1997"/>
                  <a:pt x="6868" y="2598"/>
                </a:cubicBezTo>
                <a:cubicBezTo>
                  <a:pt x="6216" y="3701"/>
                  <a:pt x="5665" y="4879"/>
                  <a:pt x="4838" y="5907"/>
                </a:cubicBezTo>
                <a:cubicBezTo>
                  <a:pt x="4412" y="6408"/>
                  <a:pt x="3911" y="6784"/>
                  <a:pt x="3284" y="6909"/>
                </a:cubicBezTo>
                <a:cubicBezTo>
                  <a:pt x="3191" y="6934"/>
                  <a:pt x="3107" y="6946"/>
                  <a:pt x="3031" y="6946"/>
                </a:cubicBezTo>
                <a:cubicBezTo>
                  <a:pt x="2719" y="6946"/>
                  <a:pt x="2552" y="6741"/>
                  <a:pt x="2532" y="6358"/>
                </a:cubicBezTo>
                <a:cubicBezTo>
                  <a:pt x="2532" y="6207"/>
                  <a:pt x="2557" y="6032"/>
                  <a:pt x="2607" y="5882"/>
                </a:cubicBezTo>
                <a:cubicBezTo>
                  <a:pt x="2833" y="4503"/>
                  <a:pt x="3334" y="3175"/>
                  <a:pt x="3710" y="1846"/>
                </a:cubicBezTo>
                <a:cubicBezTo>
                  <a:pt x="3785" y="1521"/>
                  <a:pt x="3911" y="1195"/>
                  <a:pt x="3936" y="869"/>
                </a:cubicBezTo>
                <a:cubicBezTo>
                  <a:pt x="3986" y="518"/>
                  <a:pt x="3886" y="192"/>
                  <a:pt x="3535" y="42"/>
                </a:cubicBezTo>
                <a:cubicBezTo>
                  <a:pt x="3450" y="14"/>
                  <a:pt x="3370" y="1"/>
                  <a:pt x="32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31"/>
          <p:cNvSpPr/>
          <p:nvPr/>
        </p:nvSpPr>
        <p:spPr>
          <a:xfrm rot="10800000">
            <a:off x="109225" y="3851252"/>
            <a:ext cx="356550" cy="388975"/>
          </a:xfrm>
          <a:custGeom>
            <a:avLst/>
            <a:gdLst/>
            <a:ahLst/>
            <a:cxnLst/>
            <a:rect l="l" t="t" r="r" b="b"/>
            <a:pathLst>
              <a:path w="14262" h="15559" extrusionOk="0">
                <a:moveTo>
                  <a:pt x="5740" y="0"/>
                </a:moveTo>
                <a:cubicBezTo>
                  <a:pt x="5176" y="0"/>
                  <a:pt x="4612" y="69"/>
                  <a:pt x="4061" y="220"/>
                </a:cubicBezTo>
                <a:cubicBezTo>
                  <a:pt x="2707" y="596"/>
                  <a:pt x="1930" y="1648"/>
                  <a:pt x="1279" y="2776"/>
                </a:cubicBezTo>
                <a:cubicBezTo>
                  <a:pt x="452" y="4180"/>
                  <a:pt x="326" y="5758"/>
                  <a:pt x="151" y="7312"/>
                </a:cubicBezTo>
                <a:cubicBezTo>
                  <a:pt x="1" y="8465"/>
                  <a:pt x="151" y="9643"/>
                  <a:pt x="201" y="10796"/>
                </a:cubicBezTo>
                <a:cubicBezTo>
                  <a:pt x="276" y="12074"/>
                  <a:pt x="602" y="13353"/>
                  <a:pt x="1128" y="14556"/>
                </a:cubicBezTo>
                <a:cubicBezTo>
                  <a:pt x="1454" y="15282"/>
                  <a:pt x="2056" y="15558"/>
                  <a:pt x="2833" y="15558"/>
                </a:cubicBezTo>
                <a:cubicBezTo>
                  <a:pt x="3610" y="15533"/>
                  <a:pt x="4286" y="15282"/>
                  <a:pt x="4487" y="14505"/>
                </a:cubicBezTo>
                <a:cubicBezTo>
                  <a:pt x="4712" y="13628"/>
                  <a:pt x="5013" y="12751"/>
                  <a:pt x="4988" y="11774"/>
                </a:cubicBezTo>
                <a:cubicBezTo>
                  <a:pt x="4963" y="10520"/>
                  <a:pt x="4612" y="9267"/>
                  <a:pt x="4737" y="7889"/>
                </a:cubicBezTo>
                <a:cubicBezTo>
                  <a:pt x="4612" y="7137"/>
                  <a:pt x="4788" y="6335"/>
                  <a:pt x="4938" y="5508"/>
                </a:cubicBezTo>
                <a:cubicBezTo>
                  <a:pt x="5124" y="4617"/>
                  <a:pt x="5515" y="4207"/>
                  <a:pt x="6185" y="4207"/>
                </a:cubicBezTo>
                <a:cubicBezTo>
                  <a:pt x="6419" y="4207"/>
                  <a:pt x="6687" y="4257"/>
                  <a:pt x="6993" y="4355"/>
                </a:cubicBezTo>
                <a:cubicBezTo>
                  <a:pt x="7444" y="4480"/>
                  <a:pt x="7845" y="4681"/>
                  <a:pt x="8221" y="5007"/>
                </a:cubicBezTo>
                <a:cubicBezTo>
                  <a:pt x="9600" y="6159"/>
                  <a:pt x="10702" y="7488"/>
                  <a:pt x="10978" y="9368"/>
                </a:cubicBezTo>
                <a:cubicBezTo>
                  <a:pt x="11082" y="9991"/>
                  <a:pt x="11583" y="10339"/>
                  <a:pt x="12180" y="10339"/>
                </a:cubicBezTo>
                <a:cubicBezTo>
                  <a:pt x="12303" y="10339"/>
                  <a:pt x="12429" y="10325"/>
                  <a:pt x="12557" y="10295"/>
                </a:cubicBezTo>
                <a:cubicBezTo>
                  <a:pt x="13635" y="10044"/>
                  <a:pt x="14261" y="8941"/>
                  <a:pt x="14061" y="7738"/>
                </a:cubicBezTo>
                <a:cubicBezTo>
                  <a:pt x="13785" y="6084"/>
                  <a:pt x="13108" y="4656"/>
                  <a:pt x="12031" y="3352"/>
                </a:cubicBezTo>
                <a:cubicBezTo>
                  <a:pt x="10778" y="1874"/>
                  <a:pt x="9374" y="671"/>
                  <a:pt x="7419" y="195"/>
                </a:cubicBezTo>
                <a:cubicBezTo>
                  <a:pt x="6868" y="69"/>
                  <a:pt x="6304" y="0"/>
                  <a:pt x="57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31"/>
          <p:cNvSpPr/>
          <p:nvPr/>
        </p:nvSpPr>
        <p:spPr>
          <a:xfrm rot="10800000">
            <a:off x="418750" y="4238477"/>
            <a:ext cx="258800" cy="243150"/>
          </a:xfrm>
          <a:custGeom>
            <a:avLst/>
            <a:gdLst/>
            <a:ahLst/>
            <a:cxnLst/>
            <a:rect l="l" t="t" r="r" b="b"/>
            <a:pathLst>
              <a:path w="10352" h="9726" extrusionOk="0">
                <a:moveTo>
                  <a:pt x="3661" y="0"/>
                </a:moveTo>
                <a:cubicBezTo>
                  <a:pt x="2554" y="0"/>
                  <a:pt x="1993" y="510"/>
                  <a:pt x="1504" y="1254"/>
                </a:cubicBezTo>
                <a:cubicBezTo>
                  <a:pt x="451" y="2808"/>
                  <a:pt x="426" y="4663"/>
                  <a:pt x="0" y="6342"/>
                </a:cubicBezTo>
                <a:cubicBezTo>
                  <a:pt x="151" y="7244"/>
                  <a:pt x="226" y="8096"/>
                  <a:pt x="577" y="8898"/>
                </a:cubicBezTo>
                <a:cubicBezTo>
                  <a:pt x="852" y="9550"/>
                  <a:pt x="1279" y="9700"/>
                  <a:pt x="1905" y="9725"/>
                </a:cubicBezTo>
                <a:cubicBezTo>
                  <a:pt x="2532" y="9725"/>
                  <a:pt x="2933" y="9424"/>
                  <a:pt x="3133" y="8898"/>
                </a:cubicBezTo>
                <a:cubicBezTo>
                  <a:pt x="3359" y="8272"/>
                  <a:pt x="3559" y="7645"/>
                  <a:pt x="3584" y="6943"/>
                </a:cubicBezTo>
                <a:cubicBezTo>
                  <a:pt x="3609" y="6091"/>
                  <a:pt x="3710" y="5239"/>
                  <a:pt x="3935" y="4387"/>
                </a:cubicBezTo>
                <a:cubicBezTo>
                  <a:pt x="4075" y="3907"/>
                  <a:pt x="4224" y="3675"/>
                  <a:pt x="4489" y="3675"/>
                </a:cubicBezTo>
                <a:cubicBezTo>
                  <a:pt x="4653" y="3675"/>
                  <a:pt x="4861" y="3763"/>
                  <a:pt x="5138" y="3936"/>
                </a:cubicBezTo>
                <a:cubicBezTo>
                  <a:pt x="5865" y="4412"/>
                  <a:pt x="6492" y="5013"/>
                  <a:pt x="7018" y="5715"/>
                </a:cubicBezTo>
                <a:cubicBezTo>
                  <a:pt x="7494" y="6342"/>
                  <a:pt x="7945" y="7018"/>
                  <a:pt x="8446" y="7645"/>
                </a:cubicBezTo>
                <a:cubicBezTo>
                  <a:pt x="8694" y="7943"/>
                  <a:pt x="8936" y="8087"/>
                  <a:pt x="9181" y="8087"/>
                </a:cubicBezTo>
                <a:cubicBezTo>
                  <a:pt x="9431" y="8087"/>
                  <a:pt x="9684" y="7936"/>
                  <a:pt x="9950" y="7645"/>
                </a:cubicBezTo>
                <a:cubicBezTo>
                  <a:pt x="10226" y="7319"/>
                  <a:pt x="10351" y="6993"/>
                  <a:pt x="10226" y="6542"/>
                </a:cubicBezTo>
                <a:cubicBezTo>
                  <a:pt x="9800" y="4813"/>
                  <a:pt x="8898" y="3359"/>
                  <a:pt x="7770" y="2031"/>
                </a:cubicBezTo>
                <a:cubicBezTo>
                  <a:pt x="6868" y="928"/>
                  <a:pt x="5690" y="277"/>
                  <a:pt x="4311" y="51"/>
                </a:cubicBezTo>
                <a:cubicBezTo>
                  <a:pt x="4075" y="17"/>
                  <a:pt x="3859" y="0"/>
                  <a:pt x="366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31"/>
          <p:cNvSpPr/>
          <p:nvPr/>
        </p:nvSpPr>
        <p:spPr>
          <a:xfrm rot="10800000">
            <a:off x="517750" y="3972177"/>
            <a:ext cx="208675" cy="223350"/>
          </a:xfrm>
          <a:custGeom>
            <a:avLst/>
            <a:gdLst/>
            <a:ahLst/>
            <a:cxnLst/>
            <a:rect l="l" t="t" r="r" b="b"/>
            <a:pathLst>
              <a:path w="8347" h="8934" extrusionOk="0">
                <a:moveTo>
                  <a:pt x="3178" y="0"/>
                </a:moveTo>
                <a:cubicBezTo>
                  <a:pt x="2375" y="0"/>
                  <a:pt x="1576" y="361"/>
                  <a:pt x="1103" y="1038"/>
                </a:cubicBezTo>
                <a:cubicBezTo>
                  <a:pt x="376" y="2066"/>
                  <a:pt x="76" y="3244"/>
                  <a:pt x="0" y="4497"/>
                </a:cubicBezTo>
                <a:cubicBezTo>
                  <a:pt x="76" y="5625"/>
                  <a:pt x="301" y="6727"/>
                  <a:pt x="727" y="7780"/>
                </a:cubicBezTo>
                <a:cubicBezTo>
                  <a:pt x="878" y="8131"/>
                  <a:pt x="1128" y="8407"/>
                  <a:pt x="1429" y="8632"/>
                </a:cubicBezTo>
                <a:cubicBezTo>
                  <a:pt x="1687" y="8837"/>
                  <a:pt x="1983" y="8934"/>
                  <a:pt x="2269" y="8934"/>
                </a:cubicBezTo>
                <a:cubicBezTo>
                  <a:pt x="2791" y="8934"/>
                  <a:pt x="3281" y="8613"/>
                  <a:pt x="3459" y="8031"/>
                </a:cubicBezTo>
                <a:cubicBezTo>
                  <a:pt x="3609" y="7580"/>
                  <a:pt x="3735" y="7078"/>
                  <a:pt x="3760" y="6577"/>
                </a:cubicBezTo>
                <a:cubicBezTo>
                  <a:pt x="3760" y="6051"/>
                  <a:pt x="3860" y="5524"/>
                  <a:pt x="3960" y="4998"/>
                </a:cubicBezTo>
                <a:cubicBezTo>
                  <a:pt x="3985" y="4772"/>
                  <a:pt x="4111" y="4547"/>
                  <a:pt x="4386" y="4497"/>
                </a:cubicBezTo>
                <a:cubicBezTo>
                  <a:pt x="4410" y="4491"/>
                  <a:pt x="4433" y="4489"/>
                  <a:pt x="4455" y="4489"/>
                </a:cubicBezTo>
                <a:cubicBezTo>
                  <a:pt x="4638" y="4489"/>
                  <a:pt x="4748" y="4666"/>
                  <a:pt x="4838" y="4823"/>
                </a:cubicBezTo>
                <a:cubicBezTo>
                  <a:pt x="4963" y="4973"/>
                  <a:pt x="5088" y="5123"/>
                  <a:pt x="5188" y="5299"/>
                </a:cubicBezTo>
                <a:cubicBezTo>
                  <a:pt x="5439" y="5775"/>
                  <a:pt x="5865" y="6001"/>
                  <a:pt x="6291" y="6251"/>
                </a:cubicBezTo>
                <a:cubicBezTo>
                  <a:pt x="6483" y="6366"/>
                  <a:pt x="6663" y="6415"/>
                  <a:pt x="6833" y="6415"/>
                </a:cubicBezTo>
                <a:cubicBezTo>
                  <a:pt x="7107" y="6415"/>
                  <a:pt x="7353" y="6287"/>
                  <a:pt x="7569" y="6101"/>
                </a:cubicBezTo>
                <a:cubicBezTo>
                  <a:pt x="7995" y="5750"/>
                  <a:pt x="8346" y="5374"/>
                  <a:pt x="8196" y="4747"/>
                </a:cubicBezTo>
                <a:cubicBezTo>
                  <a:pt x="7795" y="3194"/>
                  <a:pt x="6993" y="1940"/>
                  <a:pt x="5640" y="1063"/>
                </a:cubicBezTo>
                <a:cubicBezTo>
                  <a:pt x="5289" y="813"/>
                  <a:pt x="4888" y="612"/>
                  <a:pt x="4537" y="386"/>
                </a:cubicBezTo>
                <a:cubicBezTo>
                  <a:pt x="4127" y="126"/>
                  <a:pt x="3652" y="0"/>
                  <a:pt x="3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31"/>
          <p:cNvSpPr/>
          <p:nvPr/>
        </p:nvSpPr>
        <p:spPr>
          <a:xfrm rot="10800000">
            <a:off x="633675" y="3687727"/>
            <a:ext cx="239375" cy="180050"/>
          </a:xfrm>
          <a:custGeom>
            <a:avLst/>
            <a:gdLst/>
            <a:ahLst/>
            <a:cxnLst/>
            <a:rect l="l" t="t" r="r" b="b"/>
            <a:pathLst>
              <a:path w="9575" h="7202" extrusionOk="0">
                <a:moveTo>
                  <a:pt x="3976" y="1"/>
                </a:moveTo>
                <a:cubicBezTo>
                  <a:pt x="2569" y="1"/>
                  <a:pt x="1216" y="820"/>
                  <a:pt x="477" y="2264"/>
                </a:cubicBezTo>
                <a:cubicBezTo>
                  <a:pt x="251" y="2715"/>
                  <a:pt x="276" y="3241"/>
                  <a:pt x="1" y="3642"/>
                </a:cubicBezTo>
                <a:cubicBezTo>
                  <a:pt x="1" y="4319"/>
                  <a:pt x="26" y="4971"/>
                  <a:pt x="151" y="5648"/>
                </a:cubicBezTo>
                <a:cubicBezTo>
                  <a:pt x="352" y="6851"/>
                  <a:pt x="552" y="7101"/>
                  <a:pt x="1780" y="7201"/>
                </a:cubicBezTo>
                <a:cubicBezTo>
                  <a:pt x="2106" y="7026"/>
                  <a:pt x="2357" y="6750"/>
                  <a:pt x="2532" y="6450"/>
                </a:cubicBezTo>
                <a:cubicBezTo>
                  <a:pt x="2808" y="5973"/>
                  <a:pt x="3058" y="5522"/>
                  <a:pt x="3334" y="5046"/>
                </a:cubicBezTo>
                <a:cubicBezTo>
                  <a:pt x="3773" y="4274"/>
                  <a:pt x="4008" y="3905"/>
                  <a:pt x="4311" y="3905"/>
                </a:cubicBezTo>
                <a:cubicBezTo>
                  <a:pt x="4579" y="3905"/>
                  <a:pt x="4900" y="4193"/>
                  <a:pt x="5464" y="4745"/>
                </a:cubicBezTo>
                <a:cubicBezTo>
                  <a:pt x="6066" y="5322"/>
                  <a:pt x="6592" y="5973"/>
                  <a:pt x="7094" y="6625"/>
                </a:cubicBezTo>
                <a:cubicBezTo>
                  <a:pt x="7355" y="6966"/>
                  <a:pt x="7680" y="7195"/>
                  <a:pt x="8083" y="7195"/>
                </a:cubicBezTo>
                <a:cubicBezTo>
                  <a:pt x="8183" y="7195"/>
                  <a:pt x="8287" y="7181"/>
                  <a:pt x="8397" y="7151"/>
                </a:cubicBezTo>
                <a:cubicBezTo>
                  <a:pt x="8973" y="7001"/>
                  <a:pt x="9299" y="6625"/>
                  <a:pt x="9449" y="6074"/>
                </a:cubicBezTo>
                <a:cubicBezTo>
                  <a:pt x="9575" y="5673"/>
                  <a:pt x="9550" y="5297"/>
                  <a:pt x="9449" y="4896"/>
                </a:cubicBezTo>
                <a:cubicBezTo>
                  <a:pt x="8898" y="2916"/>
                  <a:pt x="7595" y="1562"/>
                  <a:pt x="5890" y="535"/>
                </a:cubicBezTo>
                <a:cubicBezTo>
                  <a:pt x="5277" y="173"/>
                  <a:pt x="4621" y="1"/>
                  <a:pt x="39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31"/>
          <p:cNvSpPr/>
          <p:nvPr/>
        </p:nvSpPr>
        <p:spPr>
          <a:xfrm>
            <a:off x="2417078" y="4747865"/>
            <a:ext cx="1171077" cy="396225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0" name="Google Shape;780;p31"/>
          <p:cNvGrpSpPr/>
          <p:nvPr/>
        </p:nvGrpSpPr>
        <p:grpSpPr>
          <a:xfrm>
            <a:off x="7916578" y="3789340"/>
            <a:ext cx="1403347" cy="1463400"/>
            <a:chOff x="7916578" y="3789340"/>
            <a:chExt cx="1403347" cy="1463400"/>
          </a:xfrm>
        </p:grpSpPr>
        <p:sp>
          <p:nvSpPr>
            <p:cNvPr id="781" name="Google Shape;781;p31"/>
            <p:cNvSpPr/>
            <p:nvPr/>
          </p:nvSpPr>
          <p:spPr>
            <a:xfrm rot="10800000">
              <a:off x="8280815" y="4720140"/>
              <a:ext cx="101657" cy="78200"/>
            </a:xfrm>
            <a:custGeom>
              <a:avLst/>
              <a:gdLst/>
              <a:ahLst/>
              <a:cxnLst/>
              <a:rect l="l" t="t" r="r" b="b"/>
              <a:pathLst>
                <a:path w="4036" h="3128" extrusionOk="0">
                  <a:moveTo>
                    <a:pt x="2242" y="1"/>
                  </a:moveTo>
                  <a:cubicBezTo>
                    <a:pt x="1456" y="1"/>
                    <a:pt x="470" y="623"/>
                    <a:pt x="301" y="1298"/>
                  </a:cubicBezTo>
                  <a:cubicBezTo>
                    <a:pt x="0" y="2401"/>
                    <a:pt x="552" y="3128"/>
                    <a:pt x="1604" y="3128"/>
                  </a:cubicBezTo>
                  <a:cubicBezTo>
                    <a:pt x="2231" y="3128"/>
                    <a:pt x="2782" y="2852"/>
                    <a:pt x="3208" y="2426"/>
                  </a:cubicBezTo>
                  <a:cubicBezTo>
                    <a:pt x="4035" y="1674"/>
                    <a:pt x="3735" y="446"/>
                    <a:pt x="2657" y="70"/>
                  </a:cubicBezTo>
                  <a:cubicBezTo>
                    <a:pt x="2530" y="22"/>
                    <a:pt x="2390" y="1"/>
                    <a:pt x="2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1"/>
            <p:cNvSpPr/>
            <p:nvPr/>
          </p:nvSpPr>
          <p:spPr>
            <a:xfrm rot="10800000">
              <a:off x="8064933" y="4795465"/>
              <a:ext cx="82716" cy="70400"/>
            </a:xfrm>
            <a:custGeom>
              <a:avLst/>
              <a:gdLst/>
              <a:ahLst/>
              <a:cxnLst/>
              <a:rect l="l" t="t" r="r" b="b"/>
              <a:pathLst>
                <a:path w="3284" h="2816" extrusionOk="0">
                  <a:moveTo>
                    <a:pt x="1821" y="0"/>
                  </a:moveTo>
                  <a:cubicBezTo>
                    <a:pt x="1214" y="0"/>
                    <a:pt x="453" y="415"/>
                    <a:pt x="226" y="891"/>
                  </a:cubicBezTo>
                  <a:cubicBezTo>
                    <a:pt x="1" y="1393"/>
                    <a:pt x="201" y="2195"/>
                    <a:pt x="627" y="2520"/>
                  </a:cubicBezTo>
                  <a:cubicBezTo>
                    <a:pt x="883" y="2715"/>
                    <a:pt x="1221" y="2815"/>
                    <a:pt x="1564" y="2815"/>
                  </a:cubicBezTo>
                  <a:cubicBezTo>
                    <a:pt x="1928" y="2815"/>
                    <a:pt x="2298" y="2702"/>
                    <a:pt x="2582" y="2470"/>
                  </a:cubicBezTo>
                  <a:cubicBezTo>
                    <a:pt x="2858" y="2270"/>
                    <a:pt x="3058" y="1994"/>
                    <a:pt x="3284" y="1768"/>
                  </a:cubicBezTo>
                  <a:cubicBezTo>
                    <a:pt x="3284" y="1267"/>
                    <a:pt x="3158" y="841"/>
                    <a:pt x="2958" y="390"/>
                  </a:cubicBezTo>
                  <a:cubicBezTo>
                    <a:pt x="2883" y="340"/>
                    <a:pt x="2833" y="265"/>
                    <a:pt x="2783" y="189"/>
                  </a:cubicBezTo>
                  <a:cubicBezTo>
                    <a:pt x="2507" y="189"/>
                    <a:pt x="2256" y="64"/>
                    <a:pt x="2006" y="14"/>
                  </a:cubicBezTo>
                  <a:cubicBezTo>
                    <a:pt x="1946" y="5"/>
                    <a:pt x="1884" y="0"/>
                    <a:pt x="1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1"/>
            <p:cNvSpPr/>
            <p:nvPr/>
          </p:nvSpPr>
          <p:spPr>
            <a:xfrm rot="10800000">
              <a:off x="8154575" y="5013215"/>
              <a:ext cx="65588" cy="62450"/>
            </a:xfrm>
            <a:custGeom>
              <a:avLst/>
              <a:gdLst/>
              <a:ahLst/>
              <a:cxnLst/>
              <a:rect l="l" t="t" r="r" b="b"/>
              <a:pathLst>
                <a:path w="2604" h="2498" extrusionOk="0">
                  <a:moveTo>
                    <a:pt x="1398" y="0"/>
                  </a:moveTo>
                  <a:cubicBezTo>
                    <a:pt x="1128" y="0"/>
                    <a:pt x="838" y="119"/>
                    <a:pt x="549" y="361"/>
                  </a:cubicBezTo>
                  <a:cubicBezTo>
                    <a:pt x="423" y="486"/>
                    <a:pt x="323" y="612"/>
                    <a:pt x="223" y="762"/>
                  </a:cubicBezTo>
                  <a:cubicBezTo>
                    <a:pt x="148" y="962"/>
                    <a:pt x="47" y="1188"/>
                    <a:pt x="22" y="1414"/>
                  </a:cubicBezTo>
                  <a:cubicBezTo>
                    <a:pt x="1" y="2104"/>
                    <a:pt x="351" y="2497"/>
                    <a:pt x="960" y="2497"/>
                  </a:cubicBezTo>
                  <a:cubicBezTo>
                    <a:pt x="1059" y="2497"/>
                    <a:pt x="1164" y="2487"/>
                    <a:pt x="1276" y="2466"/>
                  </a:cubicBezTo>
                  <a:cubicBezTo>
                    <a:pt x="1401" y="2441"/>
                    <a:pt x="1551" y="2416"/>
                    <a:pt x="1677" y="2391"/>
                  </a:cubicBezTo>
                  <a:cubicBezTo>
                    <a:pt x="1727" y="2241"/>
                    <a:pt x="1877" y="2241"/>
                    <a:pt x="1977" y="2165"/>
                  </a:cubicBezTo>
                  <a:cubicBezTo>
                    <a:pt x="2529" y="1739"/>
                    <a:pt x="2604" y="987"/>
                    <a:pt x="2178" y="411"/>
                  </a:cubicBezTo>
                  <a:cubicBezTo>
                    <a:pt x="1957" y="138"/>
                    <a:pt x="1689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1"/>
            <p:cNvSpPr/>
            <p:nvPr/>
          </p:nvSpPr>
          <p:spPr>
            <a:xfrm rot="10800000">
              <a:off x="8068761" y="4949440"/>
              <a:ext cx="65639" cy="58325"/>
            </a:xfrm>
            <a:custGeom>
              <a:avLst/>
              <a:gdLst/>
              <a:ahLst/>
              <a:cxnLst/>
              <a:rect l="l" t="t" r="r" b="b"/>
              <a:pathLst>
                <a:path w="2606" h="2333" extrusionOk="0">
                  <a:moveTo>
                    <a:pt x="1580" y="1"/>
                  </a:moveTo>
                  <a:cubicBezTo>
                    <a:pt x="552" y="1"/>
                    <a:pt x="1" y="703"/>
                    <a:pt x="101" y="1855"/>
                  </a:cubicBezTo>
                  <a:cubicBezTo>
                    <a:pt x="251" y="1931"/>
                    <a:pt x="352" y="2031"/>
                    <a:pt x="427" y="2181"/>
                  </a:cubicBezTo>
                  <a:cubicBezTo>
                    <a:pt x="652" y="2231"/>
                    <a:pt x="878" y="2307"/>
                    <a:pt x="1104" y="2332"/>
                  </a:cubicBezTo>
                  <a:cubicBezTo>
                    <a:pt x="1122" y="2332"/>
                    <a:pt x="1139" y="2332"/>
                    <a:pt x="1157" y="2332"/>
                  </a:cubicBezTo>
                  <a:cubicBezTo>
                    <a:pt x="2053" y="2332"/>
                    <a:pt x="2605" y="1712"/>
                    <a:pt x="2507" y="803"/>
                  </a:cubicBezTo>
                  <a:cubicBezTo>
                    <a:pt x="2432" y="226"/>
                    <a:pt x="2156" y="1"/>
                    <a:pt x="15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1"/>
            <p:cNvSpPr/>
            <p:nvPr/>
          </p:nvSpPr>
          <p:spPr>
            <a:xfrm rot="10800000">
              <a:off x="7916578" y="3789340"/>
              <a:ext cx="1403347" cy="1463400"/>
            </a:xfrm>
            <a:custGeom>
              <a:avLst/>
              <a:gdLst/>
              <a:ahLst/>
              <a:cxnLst/>
              <a:rect l="l" t="t" r="r" b="b"/>
              <a:pathLst>
                <a:path w="55716" h="58536" extrusionOk="0">
                  <a:moveTo>
                    <a:pt x="35060" y="7878"/>
                  </a:moveTo>
                  <a:cubicBezTo>
                    <a:pt x="35605" y="7878"/>
                    <a:pt x="36118" y="8017"/>
                    <a:pt x="36643" y="8296"/>
                  </a:cubicBezTo>
                  <a:cubicBezTo>
                    <a:pt x="37545" y="8772"/>
                    <a:pt x="38197" y="9449"/>
                    <a:pt x="38598" y="10326"/>
                  </a:cubicBezTo>
                  <a:cubicBezTo>
                    <a:pt x="38923" y="11028"/>
                    <a:pt x="38698" y="12181"/>
                    <a:pt x="38121" y="12732"/>
                  </a:cubicBezTo>
                  <a:cubicBezTo>
                    <a:pt x="37507" y="13329"/>
                    <a:pt x="36800" y="13648"/>
                    <a:pt x="36039" y="13648"/>
                  </a:cubicBezTo>
                  <a:cubicBezTo>
                    <a:pt x="35683" y="13648"/>
                    <a:pt x="35314" y="13578"/>
                    <a:pt x="34938" y="13434"/>
                  </a:cubicBezTo>
                  <a:cubicBezTo>
                    <a:pt x="33535" y="12908"/>
                    <a:pt x="32307" y="11805"/>
                    <a:pt x="32457" y="10101"/>
                  </a:cubicBezTo>
                  <a:cubicBezTo>
                    <a:pt x="32457" y="8697"/>
                    <a:pt x="32808" y="8346"/>
                    <a:pt x="34162" y="7995"/>
                  </a:cubicBezTo>
                  <a:cubicBezTo>
                    <a:pt x="34474" y="7917"/>
                    <a:pt x="34771" y="7878"/>
                    <a:pt x="35060" y="7878"/>
                  </a:cubicBezTo>
                  <a:close/>
                  <a:moveTo>
                    <a:pt x="43199" y="12656"/>
                  </a:moveTo>
                  <a:cubicBezTo>
                    <a:pt x="43738" y="12656"/>
                    <a:pt x="44287" y="13145"/>
                    <a:pt x="44312" y="13634"/>
                  </a:cubicBezTo>
                  <a:cubicBezTo>
                    <a:pt x="44337" y="14311"/>
                    <a:pt x="43710" y="14888"/>
                    <a:pt x="42934" y="14888"/>
                  </a:cubicBezTo>
                  <a:cubicBezTo>
                    <a:pt x="42910" y="14888"/>
                    <a:pt x="42887" y="14889"/>
                    <a:pt x="42864" y="14889"/>
                  </a:cubicBezTo>
                  <a:cubicBezTo>
                    <a:pt x="42207" y="14889"/>
                    <a:pt x="41856" y="14539"/>
                    <a:pt x="41856" y="13885"/>
                  </a:cubicBezTo>
                  <a:cubicBezTo>
                    <a:pt x="41881" y="13183"/>
                    <a:pt x="42407" y="12657"/>
                    <a:pt x="43159" y="12657"/>
                  </a:cubicBezTo>
                  <a:cubicBezTo>
                    <a:pt x="43172" y="12656"/>
                    <a:pt x="43186" y="12656"/>
                    <a:pt x="43199" y="12656"/>
                  </a:cubicBezTo>
                  <a:close/>
                  <a:moveTo>
                    <a:pt x="44110" y="17067"/>
                  </a:moveTo>
                  <a:cubicBezTo>
                    <a:pt x="44119" y="17067"/>
                    <a:pt x="44128" y="17068"/>
                    <a:pt x="44137" y="17068"/>
                  </a:cubicBezTo>
                  <a:cubicBezTo>
                    <a:pt x="44688" y="17093"/>
                    <a:pt x="45139" y="17720"/>
                    <a:pt x="45139" y="18446"/>
                  </a:cubicBezTo>
                  <a:cubicBezTo>
                    <a:pt x="45139" y="19274"/>
                    <a:pt x="44788" y="19649"/>
                    <a:pt x="44036" y="19675"/>
                  </a:cubicBezTo>
                  <a:cubicBezTo>
                    <a:pt x="44019" y="19675"/>
                    <a:pt x="44002" y="19675"/>
                    <a:pt x="43984" y="19675"/>
                  </a:cubicBezTo>
                  <a:cubicBezTo>
                    <a:pt x="43179" y="19675"/>
                    <a:pt x="42483" y="19109"/>
                    <a:pt x="42507" y="18472"/>
                  </a:cubicBezTo>
                  <a:cubicBezTo>
                    <a:pt x="42507" y="17903"/>
                    <a:pt x="43506" y="17067"/>
                    <a:pt x="44110" y="17067"/>
                  </a:cubicBezTo>
                  <a:close/>
                  <a:moveTo>
                    <a:pt x="26149" y="15310"/>
                  </a:moveTo>
                  <a:cubicBezTo>
                    <a:pt x="26632" y="15310"/>
                    <a:pt x="27134" y="15493"/>
                    <a:pt x="27520" y="15940"/>
                  </a:cubicBezTo>
                  <a:cubicBezTo>
                    <a:pt x="28497" y="17143"/>
                    <a:pt x="28222" y="18822"/>
                    <a:pt x="26868" y="19675"/>
                  </a:cubicBezTo>
                  <a:cubicBezTo>
                    <a:pt x="26618" y="19825"/>
                    <a:pt x="26342" y="19950"/>
                    <a:pt x="26066" y="20050"/>
                  </a:cubicBezTo>
                  <a:cubicBezTo>
                    <a:pt x="25859" y="20127"/>
                    <a:pt x="25647" y="20162"/>
                    <a:pt x="25438" y="20162"/>
                  </a:cubicBezTo>
                  <a:cubicBezTo>
                    <a:pt x="24411" y="20162"/>
                    <a:pt x="23455" y="19304"/>
                    <a:pt x="23435" y="18221"/>
                  </a:cubicBezTo>
                  <a:cubicBezTo>
                    <a:pt x="23410" y="17168"/>
                    <a:pt x="24512" y="15564"/>
                    <a:pt x="25816" y="15339"/>
                  </a:cubicBezTo>
                  <a:cubicBezTo>
                    <a:pt x="25925" y="15320"/>
                    <a:pt x="26036" y="15310"/>
                    <a:pt x="26149" y="15310"/>
                  </a:cubicBezTo>
                  <a:close/>
                  <a:moveTo>
                    <a:pt x="39461" y="18177"/>
                  </a:moveTo>
                  <a:cubicBezTo>
                    <a:pt x="39609" y="18177"/>
                    <a:pt x="39749" y="18198"/>
                    <a:pt x="39876" y="18246"/>
                  </a:cubicBezTo>
                  <a:cubicBezTo>
                    <a:pt x="40954" y="18622"/>
                    <a:pt x="41254" y="19850"/>
                    <a:pt x="40427" y="20602"/>
                  </a:cubicBezTo>
                  <a:cubicBezTo>
                    <a:pt x="40001" y="21028"/>
                    <a:pt x="39450" y="21304"/>
                    <a:pt x="38823" y="21304"/>
                  </a:cubicBezTo>
                  <a:cubicBezTo>
                    <a:pt x="37771" y="21304"/>
                    <a:pt x="37219" y="20577"/>
                    <a:pt x="37520" y="19474"/>
                  </a:cubicBezTo>
                  <a:cubicBezTo>
                    <a:pt x="37689" y="18799"/>
                    <a:pt x="38675" y="18177"/>
                    <a:pt x="39461" y="18177"/>
                  </a:cubicBezTo>
                  <a:close/>
                  <a:moveTo>
                    <a:pt x="9950" y="21477"/>
                  </a:moveTo>
                  <a:cubicBezTo>
                    <a:pt x="9975" y="21477"/>
                    <a:pt x="10001" y="21478"/>
                    <a:pt x="10026" y="21479"/>
                  </a:cubicBezTo>
                  <a:cubicBezTo>
                    <a:pt x="11179" y="21529"/>
                    <a:pt x="12257" y="22507"/>
                    <a:pt x="12207" y="23534"/>
                  </a:cubicBezTo>
                  <a:cubicBezTo>
                    <a:pt x="12182" y="24331"/>
                    <a:pt x="11018" y="25268"/>
                    <a:pt x="10059" y="25268"/>
                  </a:cubicBezTo>
                  <a:cubicBezTo>
                    <a:pt x="10023" y="25268"/>
                    <a:pt x="9987" y="25266"/>
                    <a:pt x="9951" y="25264"/>
                  </a:cubicBezTo>
                  <a:cubicBezTo>
                    <a:pt x="8798" y="25213"/>
                    <a:pt x="8272" y="24161"/>
                    <a:pt x="8222" y="23208"/>
                  </a:cubicBezTo>
                  <a:cubicBezTo>
                    <a:pt x="8173" y="22307"/>
                    <a:pt x="9071" y="21477"/>
                    <a:pt x="9950" y="21477"/>
                  </a:cubicBezTo>
                  <a:close/>
                  <a:moveTo>
                    <a:pt x="17827" y="25668"/>
                  </a:moveTo>
                  <a:cubicBezTo>
                    <a:pt x="18007" y="25668"/>
                    <a:pt x="18196" y="25706"/>
                    <a:pt x="18397" y="25790"/>
                  </a:cubicBezTo>
                  <a:cubicBezTo>
                    <a:pt x="19149" y="26091"/>
                    <a:pt x="19500" y="26767"/>
                    <a:pt x="19625" y="27494"/>
                  </a:cubicBezTo>
                  <a:cubicBezTo>
                    <a:pt x="19876" y="29098"/>
                    <a:pt x="18898" y="30527"/>
                    <a:pt x="17595" y="31178"/>
                  </a:cubicBezTo>
                  <a:cubicBezTo>
                    <a:pt x="17336" y="31314"/>
                    <a:pt x="17069" y="31377"/>
                    <a:pt x="16812" y="31377"/>
                  </a:cubicBezTo>
                  <a:cubicBezTo>
                    <a:pt x="16026" y="31377"/>
                    <a:pt x="15334" y="30788"/>
                    <a:pt x="15239" y="29900"/>
                  </a:cubicBezTo>
                  <a:cubicBezTo>
                    <a:pt x="15214" y="29675"/>
                    <a:pt x="15239" y="29424"/>
                    <a:pt x="15239" y="29173"/>
                  </a:cubicBezTo>
                  <a:cubicBezTo>
                    <a:pt x="15139" y="28046"/>
                    <a:pt x="15590" y="27143"/>
                    <a:pt x="16417" y="26366"/>
                  </a:cubicBezTo>
                  <a:cubicBezTo>
                    <a:pt x="16863" y="25976"/>
                    <a:pt x="17309" y="25668"/>
                    <a:pt x="17827" y="25668"/>
                  </a:cubicBezTo>
                  <a:close/>
                  <a:moveTo>
                    <a:pt x="33038" y="30891"/>
                  </a:moveTo>
                  <a:cubicBezTo>
                    <a:pt x="33133" y="30891"/>
                    <a:pt x="33232" y="30895"/>
                    <a:pt x="33334" y="30903"/>
                  </a:cubicBezTo>
                  <a:cubicBezTo>
                    <a:pt x="34638" y="30903"/>
                    <a:pt x="35490" y="31905"/>
                    <a:pt x="35490" y="33434"/>
                  </a:cubicBezTo>
                  <a:cubicBezTo>
                    <a:pt x="35490" y="34311"/>
                    <a:pt x="34437" y="35289"/>
                    <a:pt x="33510" y="35314"/>
                  </a:cubicBezTo>
                  <a:cubicBezTo>
                    <a:pt x="33497" y="35314"/>
                    <a:pt x="33484" y="35314"/>
                    <a:pt x="33471" y="35314"/>
                  </a:cubicBezTo>
                  <a:cubicBezTo>
                    <a:pt x="32233" y="35314"/>
                    <a:pt x="31103" y="34122"/>
                    <a:pt x="31054" y="32833"/>
                  </a:cubicBezTo>
                  <a:cubicBezTo>
                    <a:pt x="31007" y="31730"/>
                    <a:pt x="31641" y="30891"/>
                    <a:pt x="33038" y="30891"/>
                  </a:cubicBezTo>
                  <a:close/>
                  <a:moveTo>
                    <a:pt x="42534" y="36510"/>
                  </a:moveTo>
                  <a:cubicBezTo>
                    <a:pt x="43039" y="36510"/>
                    <a:pt x="43562" y="36659"/>
                    <a:pt x="44011" y="36993"/>
                  </a:cubicBezTo>
                  <a:cubicBezTo>
                    <a:pt x="44187" y="37118"/>
                    <a:pt x="44262" y="37294"/>
                    <a:pt x="44312" y="37494"/>
                  </a:cubicBezTo>
                  <a:cubicBezTo>
                    <a:pt x="44462" y="38046"/>
                    <a:pt x="44588" y="38597"/>
                    <a:pt x="44512" y="39123"/>
                  </a:cubicBezTo>
                  <a:cubicBezTo>
                    <a:pt x="44512" y="39700"/>
                    <a:pt x="44563" y="40201"/>
                    <a:pt x="44111" y="40652"/>
                  </a:cubicBezTo>
                  <a:cubicBezTo>
                    <a:pt x="43648" y="41116"/>
                    <a:pt x="43114" y="41367"/>
                    <a:pt x="42526" y="41367"/>
                  </a:cubicBezTo>
                  <a:cubicBezTo>
                    <a:pt x="42255" y="41367"/>
                    <a:pt x="41973" y="41314"/>
                    <a:pt x="41680" y="41203"/>
                  </a:cubicBezTo>
                  <a:cubicBezTo>
                    <a:pt x="40728" y="40878"/>
                    <a:pt x="40327" y="40176"/>
                    <a:pt x="40277" y="39249"/>
                  </a:cubicBezTo>
                  <a:cubicBezTo>
                    <a:pt x="40252" y="38422"/>
                    <a:pt x="40277" y="37720"/>
                    <a:pt x="40979" y="37068"/>
                  </a:cubicBezTo>
                  <a:cubicBezTo>
                    <a:pt x="41371" y="36716"/>
                    <a:pt x="41940" y="36510"/>
                    <a:pt x="42534" y="36510"/>
                  </a:cubicBezTo>
                  <a:close/>
                  <a:moveTo>
                    <a:pt x="21369" y="39949"/>
                  </a:moveTo>
                  <a:cubicBezTo>
                    <a:pt x="21741" y="39949"/>
                    <a:pt x="21888" y="40286"/>
                    <a:pt x="22081" y="40552"/>
                  </a:cubicBezTo>
                  <a:cubicBezTo>
                    <a:pt x="22482" y="41103"/>
                    <a:pt x="22933" y="41630"/>
                    <a:pt x="23385" y="42156"/>
                  </a:cubicBezTo>
                  <a:cubicBezTo>
                    <a:pt x="24036" y="42908"/>
                    <a:pt x="23986" y="43760"/>
                    <a:pt x="23710" y="44612"/>
                  </a:cubicBezTo>
                  <a:cubicBezTo>
                    <a:pt x="23410" y="45489"/>
                    <a:pt x="22557" y="45514"/>
                    <a:pt x="21831" y="45690"/>
                  </a:cubicBezTo>
                  <a:cubicBezTo>
                    <a:pt x="21783" y="45705"/>
                    <a:pt x="21739" y="45713"/>
                    <a:pt x="21696" y="45713"/>
                  </a:cubicBezTo>
                  <a:cubicBezTo>
                    <a:pt x="21468" y="45713"/>
                    <a:pt x="21306" y="45508"/>
                    <a:pt x="21179" y="45339"/>
                  </a:cubicBezTo>
                  <a:cubicBezTo>
                    <a:pt x="20552" y="44562"/>
                    <a:pt x="20051" y="43760"/>
                    <a:pt x="20252" y="42782"/>
                  </a:cubicBezTo>
                  <a:cubicBezTo>
                    <a:pt x="20151" y="42031"/>
                    <a:pt x="20352" y="41379"/>
                    <a:pt x="20552" y="40752"/>
                  </a:cubicBezTo>
                  <a:cubicBezTo>
                    <a:pt x="20678" y="40376"/>
                    <a:pt x="20878" y="39975"/>
                    <a:pt x="21329" y="39950"/>
                  </a:cubicBezTo>
                  <a:cubicBezTo>
                    <a:pt x="21343" y="39949"/>
                    <a:pt x="21356" y="39949"/>
                    <a:pt x="21369" y="39949"/>
                  </a:cubicBezTo>
                  <a:close/>
                  <a:moveTo>
                    <a:pt x="12763" y="43738"/>
                  </a:moveTo>
                  <a:cubicBezTo>
                    <a:pt x="12840" y="43738"/>
                    <a:pt x="12914" y="43745"/>
                    <a:pt x="12983" y="43760"/>
                  </a:cubicBezTo>
                  <a:cubicBezTo>
                    <a:pt x="13535" y="43885"/>
                    <a:pt x="14086" y="44086"/>
                    <a:pt x="14587" y="44336"/>
                  </a:cubicBezTo>
                  <a:cubicBezTo>
                    <a:pt x="15640" y="44863"/>
                    <a:pt x="16116" y="46041"/>
                    <a:pt x="15816" y="47319"/>
                  </a:cubicBezTo>
                  <a:cubicBezTo>
                    <a:pt x="15615" y="48196"/>
                    <a:pt x="14663" y="48898"/>
                    <a:pt x="13560" y="48948"/>
                  </a:cubicBezTo>
                  <a:lnTo>
                    <a:pt x="13059" y="48948"/>
                  </a:lnTo>
                  <a:cubicBezTo>
                    <a:pt x="12966" y="48955"/>
                    <a:pt x="12875" y="48959"/>
                    <a:pt x="12786" y="48959"/>
                  </a:cubicBezTo>
                  <a:cubicBezTo>
                    <a:pt x="11055" y="48959"/>
                    <a:pt x="9892" y="47600"/>
                    <a:pt x="10201" y="45765"/>
                  </a:cubicBezTo>
                  <a:cubicBezTo>
                    <a:pt x="10364" y="44859"/>
                    <a:pt x="11796" y="43738"/>
                    <a:pt x="12763" y="43738"/>
                  </a:cubicBezTo>
                  <a:close/>
                  <a:moveTo>
                    <a:pt x="37019" y="0"/>
                  </a:moveTo>
                  <a:cubicBezTo>
                    <a:pt x="36593" y="552"/>
                    <a:pt x="35991" y="953"/>
                    <a:pt x="35490" y="1429"/>
                  </a:cubicBezTo>
                  <a:cubicBezTo>
                    <a:pt x="35415" y="2481"/>
                    <a:pt x="34938" y="3309"/>
                    <a:pt x="34011" y="3885"/>
                  </a:cubicBezTo>
                  <a:cubicBezTo>
                    <a:pt x="33485" y="4211"/>
                    <a:pt x="32959" y="4587"/>
                    <a:pt x="32457" y="4988"/>
                  </a:cubicBezTo>
                  <a:cubicBezTo>
                    <a:pt x="32001" y="5376"/>
                    <a:pt x="31456" y="5558"/>
                    <a:pt x="30912" y="5558"/>
                  </a:cubicBezTo>
                  <a:cubicBezTo>
                    <a:pt x="29630" y="5558"/>
                    <a:pt x="28352" y="4553"/>
                    <a:pt x="28247" y="2882"/>
                  </a:cubicBezTo>
                  <a:cubicBezTo>
                    <a:pt x="28197" y="1955"/>
                    <a:pt x="28522" y="1203"/>
                    <a:pt x="28873" y="401"/>
                  </a:cubicBezTo>
                  <a:cubicBezTo>
                    <a:pt x="28773" y="276"/>
                    <a:pt x="28623" y="201"/>
                    <a:pt x="28472" y="201"/>
                  </a:cubicBezTo>
                  <a:cubicBezTo>
                    <a:pt x="28121" y="326"/>
                    <a:pt x="27796" y="502"/>
                    <a:pt x="27445" y="577"/>
                  </a:cubicBezTo>
                  <a:cubicBezTo>
                    <a:pt x="27044" y="652"/>
                    <a:pt x="26643" y="677"/>
                    <a:pt x="26267" y="852"/>
                  </a:cubicBezTo>
                  <a:cubicBezTo>
                    <a:pt x="25740" y="1103"/>
                    <a:pt x="25239" y="1429"/>
                    <a:pt x="24688" y="1679"/>
                  </a:cubicBezTo>
                  <a:cubicBezTo>
                    <a:pt x="22933" y="2532"/>
                    <a:pt x="21029" y="3033"/>
                    <a:pt x="19425" y="4211"/>
                  </a:cubicBezTo>
                  <a:cubicBezTo>
                    <a:pt x="20302" y="4812"/>
                    <a:pt x="20227" y="5840"/>
                    <a:pt x="20427" y="6717"/>
                  </a:cubicBezTo>
                  <a:cubicBezTo>
                    <a:pt x="20527" y="7294"/>
                    <a:pt x="20527" y="7895"/>
                    <a:pt x="20352" y="8497"/>
                  </a:cubicBezTo>
                  <a:cubicBezTo>
                    <a:pt x="20277" y="8747"/>
                    <a:pt x="20252" y="9023"/>
                    <a:pt x="20252" y="9299"/>
                  </a:cubicBezTo>
                  <a:cubicBezTo>
                    <a:pt x="20327" y="10276"/>
                    <a:pt x="19851" y="11003"/>
                    <a:pt x="19174" y="11654"/>
                  </a:cubicBezTo>
                  <a:cubicBezTo>
                    <a:pt x="18873" y="11930"/>
                    <a:pt x="18572" y="12030"/>
                    <a:pt x="18197" y="12081"/>
                  </a:cubicBezTo>
                  <a:cubicBezTo>
                    <a:pt x="18038" y="12098"/>
                    <a:pt x="17885" y="12108"/>
                    <a:pt x="17736" y="12108"/>
                  </a:cubicBezTo>
                  <a:cubicBezTo>
                    <a:pt x="16845" y="12108"/>
                    <a:pt x="16109" y="11779"/>
                    <a:pt x="15465" y="11028"/>
                  </a:cubicBezTo>
                  <a:cubicBezTo>
                    <a:pt x="14663" y="10151"/>
                    <a:pt x="14061" y="9173"/>
                    <a:pt x="13410" y="8196"/>
                  </a:cubicBezTo>
                  <a:cubicBezTo>
                    <a:pt x="13234" y="7970"/>
                    <a:pt x="13209" y="7720"/>
                    <a:pt x="13209" y="7444"/>
                  </a:cubicBezTo>
                  <a:cubicBezTo>
                    <a:pt x="13084" y="7469"/>
                    <a:pt x="12958" y="7494"/>
                    <a:pt x="12833" y="7544"/>
                  </a:cubicBezTo>
                  <a:cubicBezTo>
                    <a:pt x="11079" y="8446"/>
                    <a:pt x="9450" y="9574"/>
                    <a:pt x="7770" y="10627"/>
                  </a:cubicBezTo>
                  <a:cubicBezTo>
                    <a:pt x="6166" y="11629"/>
                    <a:pt x="4562" y="12582"/>
                    <a:pt x="2983" y="13609"/>
                  </a:cubicBezTo>
                  <a:cubicBezTo>
                    <a:pt x="2582" y="13860"/>
                    <a:pt x="2081" y="14060"/>
                    <a:pt x="1956" y="14637"/>
                  </a:cubicBezTo>
                  <a:cubicBezTo>
                    <a:pt x="2432" y="14712"/>
                    <a:pt x="2758" y="15013"/>
                    <a:pt x="2958" y="15389"/>
                  </a:cubicBezTo>
                  <a:cubicBezTo>
                    <a:pt x="3359" y="16191"/>
                    <a:pt x="3886" y="16918"/>
                    <a:pt x="4011" y="17845"/>
                  </a:cubicBezTo>
                  <a:cubicBezTo>
                    <a:pt x="4036" y="18045"/>
                    <a:pt x="4111" y="18221"/>
                    <a:pt x="4186" y="18421"/>
                  </a:cubicBezTo>
                  <a:cubicBezTo>
                    <a:pt x="4512" y="19299"/>
                    <a:pt x="4262" y="20201"/>
                    <a:pt x="3485" y="20752"/>
                  </a:cubicBezTo>
                  <a:cubicBezTo>
                    <a:pt x="2824" y="21222"/>
                    <a:pt x="2140" y="21498"/>
                    <a:pt x="1398" y="21498"/>
                  </a:cubicBezTo>
                  <a:cubicBezTo>
                    <a:pt x="1070" y="21498"/>
                    <a:pt x="730" y="21444"/>
                    <a:pt x="377" y="21329"/>
                  </a:cubicBezTo>
                  <a:cubicBezTo>
                    <a:pt x="277" y="21279"/>
                    <a:pt x="126" y="21279"/>
                    <a:pt x="1" y="21279"/>
                  </a:cubicBezTo>
                  <a:lnTo>
                    <a:pt x="1" y="36116"/>
                  </a:lnTo>
                  <a:cubicBezTo>
                    <a:pt x="176" y="36116"/>
                    <a:pt x="277" y="35990"/>
                    <a:pt x="427" y="35890"/>
                  </a:cubicBezTo>
                  <a:cubicBezTo>
                    <a:pt x="1178" y="35350"/>
                    <a:pt x="2037" y="35057"/>
                    <a:pt x="2879" y="35057"/>
                  </a:cubicBezTo>
                  <a:cubicBezTo>
                    <a:pt x="4145" y="35057"/>
                    <a:pt x="5374" y="35718"/>
                    <a:pt x="6141" y="37193"/>
                  </a:cubicBezTo>
                  <a:cubicBezTo>
                    <a:pt x="6567" y="37995"/>
                    <a:pt x="6718" y="38873"/>
                    <a:pt x="6868" y="39775"/>
                  </a:cubicBezTo>
                  <a:cubicBezTo>
                    <a:pt x="7044" y="40627"/>
                    <a:pt x="6743" y="41229"/>
                    <a:pt x="6317" y="41880"/>
                  </a:cubicBezTo>
                  <a:cubicBezTo>
                    <a:pt x="6019" y="42365"/>
                    <a:pt x="5388" y="42627"/>
                    <a:pt x="4796" y="42627"/>
                  </a:cubicBezTo>
                  <a:cubicBezTo>
                    <a:pt x="4591" y="42627"/>
                    <a:pt x="4392" y="42596"/>
                    <a:pt x="4211" y="42532"/>
                  </a:cubicBezTo>
                  <a:cubicBezTo>
                    <a:pt x="2733" y="41955"/>
                    <a:pt x="1329" y="41329"/>
                    <a:pt x="402" y="39975"/>
                  </a:cubicBezTo>
                  <a:cubicBezTo>
                    <a:pt x="302" y="39800"/>
                    <a:pt x="176" y="39750"/>
                    <a:pt x="1" y="39725"/>
                  </a:cubicBezTo>
                  <a:lnTo>
                    <a:pt x="1" y="53760"/>
                  </a:lnTo>
                  <a:lnTo>
                    <a:pt x="1079" y="53760"/>
                  </a:lnTo>
                  <a:cubicBezTo>
                    <a:pt x="1805" y="53785"/>
                    <a:pt x="2106" y="53986"/>
                    <a:pt x="2156" y="54687"/>
                  </a:cubicBezTo>
                  <a:cubicBezTo>
                    <a:pt x="2181" y="55264"/>
                    <a:pt x="2432" y="55815"/>
                    <a:pt x="2407" y="56442"/>
                  </a:cubicBezTo>
                  <a:cubicBezTo>
                    <a:pt x="2387" y="56867"/>
                    <a:pt x="2595" y="57079"/>
                    <a:pt x="2967" y="57079"/>
                  </a:cubicBezTo>
                  <a:cubicBezTo>
                    <a:pt x="3055" y="57079"/>
                    <a:pt x="3153" y="57067"/>
                    <a:pt x="3259" y="57043"/>
                  </a:cubicBezTo>
                  <a:cubicBezTo>
                    <a:pt x="3836" y="56893"/>
                    <a:pt x="4412" y="56717"/>
                    <a:pt x="4663" y="56116"/>
                  </a:cubicBezTo>
                  <a:cubicBezTo>
                    <a:pt x="5039" y="56392"/>
                    <a:pt x="5465" y="56567"/>
                    <a:pt x="5765" y="56868"/>
                  </a:cubicBezTo>
                  <a:cubicBezTo>
                    <a:pt x="6242" y="57344"/>
                    <a:pt x="7269" y="57093"/>
                    <a:pt x="7394" y="58046"/>
                  </a:cubicBezTo>
                  <a:cubicBezTo>
                    <a:pt x="7950" y="58120"/>
                    <a:pt x="8464" y="58536"/>
                    <a:pt x="9029" y="58536"/>
                  </a:cubicBezTo>
                  <a:cubicBezTo>
                    <a:pt x="9228" y="58536"/>
                    <a:pt x="9434" y="58484"/>
                    <a:pt x="9650" y="58346"/>
                  </a:cubicBezTo>
                  <a:cubicBezTo>
                    <a:pt x="9845" y="58233"/>
                    <a:pt x="10060" y="58203"/>
                    <a:pt x="10276" y="58203"/>
                  </a:cubicBezTo>
                  <a:cubicBezTo>
                    <a:pt x="10394" y="58203"/>
                    <a:pt x="10512" y="58212"/>
                    <a:pt x="10628" y="58221"/>
                  </a:cubicBezTo>
                  <a:cubicBezTo>
                    <a:pt x="10826" y="58244"/>
                    <a:pt x="11021" y="58257"/>
                    <a:pt x="11212" y="58257"/>
                  </a:cubicBezTo>
                  <a:cubicBezTo>
                    <a:pt x="11840" y="58257"/>
                    <a:pt x="12432" y="58122"/>
                    <a:pt x="13009" y="57795"/>
                  </a:cubicBezTo>
                  <a:cubicBezTo>
                    <a:pt x="13284" y="57620"/>
                    <a:pt x="13535" y="57369"/>
                    <a:pt x="13861" y="57294"/>
                  </a:cubicBezTo>
                  <a:cubicBezTo>
                    <a:pt x="14011" y="56141"/>
                    <a:pt x="13811" y="54913"/>
                    <a:pt x="14638" y="53910"/>
                  </a:cubicBezTo>
                  <a:cubicBezTo>
                    <a:pt x="15064" y="53391"/>
                    <a:pt x="15848" y="53050"/>
                    <a:pt x="16571" y="53050"/>
                  </a:cubicBezTo>
                  <a:cubicBezTo>
                    <a:pt x="16826" y="53050"/>
                    <a:pt x="17073" y="53092"/>
                    <a:pt x="17294" y="53183"/>
                  </a:cubicBezTo>
                  <a:cubicBezTo>
                    <a:pt x="18197" y="53534"/>
                    <a:pt x="18848" y="54186"/>
                    <a:pt x="19425" y="54913"/>
                  </a:cubicBezTo>
                  <a:cubicBezTo>
                    <a:pt x="19500" y="55013"/>
                    <a:pt x="19625" y="55088"/>
                    <a:pt x="19700" y="55189"/>
                  </a:cubicBezTo>
                  <a:cubicBezTo>
                    <a:pt x="20277" y="55063"/>
                    <a:pt x="20628" y="54687"/>
                    <a:pt x="21029" y="54311"/>
                  </a:cubicBezTo>
                  <a:cubicBezTo>
                    <a:pt x="21981" y="53359"/>
                    <a:pt x="23084" y="52532"/>
                    <a:pt x="24437" y="52407"/>
                  </a:cubicBezTo>
                  <a:cubicBezTo>
                    <a:pt x="25740" y="52306"/>
                    <a:pt x="26994" y="51905"/>
                    <a:pt x="28297" y="51880"/>
                  </a:cubicBezTo>
                  <a:cubicBezTo>
                    <a:pt x="28146" y="51229"/>
                    <a:pt x="28372" y="50702"/>
                    <a:pt x="28848" y="50276"/>
                  </a:cubicBezTo>
                  <a:cubicBezTo>
                    <a:pt x="29349" y="49800"/>
                    <a:pt x="29826" y="49299"/>
                    <a:pt x="30377" y="48848"/>
                  </a:cubicBezTo>
                  <a:cubicBezTo>
                    <a:pt x="31107" y="48271"/>
                    <a:pt x="31896" y="48107"/>
                    <a:pt x="32721" y="48107"/>
                  </a:cubicBezTo>
                  <a:cubicBezTo>
                    <a:pt x="32973" y="48107"/>
                    <a:pt x="33227" y="48122"/>
                    <a:pt x="33485" y="48146"/>
                  </a:cubicBezTo>
                  <a:cubicBezTo>
                    <a:pt x="34437" y="48246"/>
                    <a:pt x="35289" y="49299"/>
                    <a:pt x="35239" y="50251"/>
                  </a:cubicBezTo>
                  <a:cubicBezTo>
                    <a:pt x="35239" y="50552"/>
                    <a:pt x="35114" y="50853"/>
                    <a:pt x="34788" y="50928"/>
                  </a:cubicBezTo>
                  <a:cubicBezTo>
                    <a:pt x="34537" y="51003"/>
                    <a:pt x="34312" y="51028"/>
                    <a:pt x="34262" y="51304"/>
                  </a:cubicBezTo>
                  <a:cubicBezTo>
                    <a:pt x="34495" y="51381"/>
                    <a:pt x="34728" y="51519"/>
                    <a:pt x="34984" y="51519"/>
                  </a:cubicBezTo>
                  <a:cubicBezTo>
                    <a:pt x="35058" y="51519"/>
                    <a:pt x="35135" y="51507"/>
                    <a:pt x="35214" y="51479"/>
                  </a:cubicBezTo>
                  <a:cubicBezTo>
                    <a:pt x="35535" y="51386"/>
                    <a:pt x="35848" y="51345"/>
                    <a:pt x="36155" y="51345"/>
                  </a:cubicBezTo>
                  <a:cubicBezTo>
                    <a:pt x="36758" y="51345"/>
                    <a:pt x="37339" y="51506"/>
                    <a:pt x="37921" y="51755"/>
                  </a:cubicBezTo>
                  <a:cubicBezTo>
                    <a:pt x="38776" y="52152"/>
                    <a:pt x="39649" y="52381"/>
                    <a:pt x="40535" y="52381"/>
                  </a:cubicBezTo>
                  <a:cubicBezTo>
                    <a:pt x="41104" y="52381"/>
                    <a:pt x="41679" y="52287"/>
                    <a:pt x="42257" y="52081"/>
                  </a:cubicBezTo>
                  <a:cubicBezTo>
                    <a:pt x="42533" y="51973"/>
                    <a:pt x="42820" y="51960"/>
                    <a:pt x="43104" y="51960"/>
                  </a:cubicBezTo>
                  <a:cubicBezTo>
                    <a:pt x="43197" y="51960"/>
                    <a:pt x="43290" y="51961"/>
                    <a:pt x="43383" y="51961"/>
                  </a:cubicBezTo>
                  <a:cubicBezTo>
                    <a:pt x="43468" y="51961"/>
                    <a:pt x="43552" y="51960"/>
                    <a:pt x="43635" y="51955"/>
                  </a:cubicBezTo>
                  <a:cubicBezTo>
                    <a:pt x="43680" y="51950"/>
                    <a:pt x="43728" y="51949"/>
                    <a:pt x="43778" y="51949"/>
                  </a:cubicBezTo>
                  <a:cubicBezTo>
                    <a:pt x="43810" y="51949"/>
                    <a:pt x="43844" y="51950"/>
                    <a:pt x="43877" y="51950"/>
                  </a:cubicBezTo>
                  <a:cubicBezTo>
                    <a:pt x="44042" y="51950"/>
                    <a:pt x="44203" y="51939"/>
                    <a:pt x="44287" y="51805"/>
                  </a:cubicBezTo>
                  <a:cubicBezTo>
                    <a:pt x="44688" y="51178"/>
                    <a:pt x="45365" y="51103"/>
                    <a:pt x="45941" y="51003"/>
                  </a:cubicBezTo>
                  <a:cubicBezTo>
                    <a:pt x="46768" y="50903"/>
                    <a:pt x="46818" y="49975"/>
                    <a:pt x="47470" y="49725"/>
                  </a:cubicBezTo>
                  <a:cubicBezTo>
                    <a:pt x="47495" y="49725"/>
                    <a:pt x="47470" y="49474"/>
                    <a:pt x="47420" y="49374"/>
                  </a:cubicBezTo>
                  <a:cubicBezTo>
                    <a:pt x="47370" y="49173"/>
                    <a:pt x="47269" y="48998"/>
                    <a:pt x="47169" y="48848"/>
                  </a:cubicBezTo>
                  <a:cubicBezTo>
                    <a:pt x="46843" y="48396"/>
                    <a:pt x="47044" y="48021"/>
                    <a:pt x="47219" y="47620"/>
                  </a:cubicBezTo>
                  <a:cubicBezTo>
                    <a:pt x="47290" y="47431"/>
                    <a:pt x="48243" y="47089"/>
                    <a:pt x="48526" y="47089"/>
                  </a:cubicBezTo>
                  <a:cubicBezTo>
                    <a:pt x="48545" y="47089"/>
                    <a:pt x="48560" y="47090"/>
                    <a:pt x="48573" y="47093"/>
                  </a:cubicBezTo>
                  <a:cubicBezTo>
                    <a:pt x="48798" y="47150"/>
                    <a:pt x="48959" y="47185"/>
                    <a:pt x="49077" y="47185"/>
                  </a:cubicBezTo>
                  <a:cubicBezTo>
                    <a:pt x="49328" y="47185"/>
                    <a:pt x="49390" y="47026"/>
                    <a:pt x="49475" y="46567"/>
                  </a:cubicBezTo>
                  <a:cubicBezTo>
                    <a:pt x="49525" y="46241"/>
                    <a:pt x="49525" y="45915"/>
                    <a:pt x="49550" y="45589"/>
                  </a:cubicBezTo>
                  <a:lnTo>
                    <a:pt x="49550" y="45589"/>
                  </a:lnTo>
                  <a:cubicBezTo>
                    <a:pt x="49228" y="45679"/>
                    <a:pt x="48976" y="45729"/>
                    <a:pt x="48765" y="45729"/>
                  </a:cubicBezTo>
                  <a:cubicBezTo>
                    <a:pt x="48270" y="45729"/>
                    <a:pt x="48007" y="45455"/>
                    <a:pt x="47620" y="44787"/>
                  </a:cubicBezTo>
                  <a:cubicBezTo>
                    <a:pt x="47420" y="44412"/>
                    <a:pt x="47194" y="44036"/>
                    <a:pt x="46969" y="43660"/>
                  </a:cubicBezTo>
                  <a:cubicBezTo>
                    <a:pt x="46442" y="42782"/>
                    <a:pt x="46342" y="41805"/>
                    <a:pt x="46568" y="40878"/>
                  </a:cubicBezTo>
                  <a:cubicBezTo>
                    <a:pt x="46718" y="40151"/>
                    <a:pt x="47219" y="39499"/>
                    <a:pt x="47996" y="39198"/>
                  </a:cubicBezTo>
                  <a:cubicBezTo>
                    <a:pt x="48573" y="38973"/>
                    <a:pt x="49174" y="38797"/>
                    <a:pt x="49776" y="38597"/>
                  </a:cubicBezTo>
                  <a:cubicBezTo>
                    <a:pt x="49916" y="38554"/>
                    <a:pt x="50056" y="38529"/>
                    <a:pt x="50194" y="38529"/>
                  </a:cubicBezTo>
                  <a:cubicBezTo>
                    <a:pt x="50377" y="38529"/>
                    <a:pt x="50557" y="38572"/>
                    <a:pt x="50728" y="38672"/>
                  </a:cubicBezTo>
                  <a:cubicBezTo>
                    <a:pt x="51204" y="38898"/>
                    <a:pt x="51705" y="39123"/>
                    <a:pt x="52182" y="39324"/>
                  </a:cubicBezTo>
                  <a:cubicBezTo>
                    <a:pt x="52658" y="39224"/>
                    <a:pt x="52658" y="38747"/>
                    <a:pt x="52858" y="38422"/>
                  </a:cubicBezTo>
                  <a:cubicBezTo>
                    <a:pt x="52984" y="38221"/>
                    <a:pt x="52984" y="37970"/>
                    <a:pt x="53184" y="37820"/>
                  </a:cubicBezTo>
                  <a:cubicBezTo>
                    <a:pt x="53736" y="37394"/>
                    <a:pt x="53936" y="36817"/>
                    <a:pt x="53961" y="36141"/>
                  </a:cubicBezTo>
                  <a:cubicBezTo>
                    <a:pt x="53961" y="35965"/>
                    <a:pt x="54011" y="35715"/>
                    <a:pt x="54112" y="35589"/>
                  </a:cubicBezTo>
                  <a:cubicBezTo>
                    <a:pt x="54462" y="35138"/>
                    <a:pt x="54538" y="34612"/>
                    <a:pt x="54638" y="34111"/>
                  </a:cubicBezTo>
                  <a:cubicBezTo>
                    <a:pt x="54763" y="33559"/>
                    <a:pt x="54939" y="33008"/>
                    <a:pt x="55089" y="32482"/>
                  </a:cubicBezTo>
                  <a:cubicBezTo>
                    <a:pt x="55365" y="31454"/>
                    <a:pt x="55716" y="30401"/>
                    <a:pt x="54863" y="29449"/>
                  </a:cubicBezTo>
                  <a:cubicBezTo>
                    <a:pt x="54763" y="29374"/>
                    <a:pt x="54738" y="29198"/>
                    <a:pt x="54738" y="29073"/>
                  </a:cubicBezTo>
                  <a:cubicBezTo>
                    <a:pt x="54738" y="28647"/>
                    <a:pt x="54563" y="28396"/>
                    <a:pt x="54187" y="28221"/>
                  </a:cubicBezTo>
                  <a:cubicBezTo>
                    <a:pt x="53911" y="28071"/>
                    <a:pt x="53761" y="27795"/>
                    <a:pt x="53635" y="27519"/>
                  </a:cubicBezTo>
                  <a:cubicBezTo>
                    <a:pt x="53510" y="27218"/>
                    <a:pt x="53435" y="26868"/>
                    <a:pt x="53109" y="26692"/>
                  </a:cubicBezTo>
                  <a:cubicBezTo>
                    <a:pt x="52883" y="26717"/>
                    <a:pt x="52708" y="26817"/>
                    <a:pt x="52833" y="27068"/>
                  </a:cubicBezTo>
                  <a:cubicBezTo>
                    <a:pt x="53059" y="27569"/>
                    <a:pt x="52758" y="27845"/>
                    <a:pt x="52407" y="28046"/>
                  </a:cubicBezTo>
                  <a:cubicBezTo>
                    <a:pt x="52081" y="28221"/>
                    <a:pt x="51731" y="28396"/>
                    <a:pt x="51380" y="28421"/>
                  </a:cubicBezTo>
                  <a:cubicBezTo>
                    <a:pt x="50518" y="28488"/>
                    <a:pt x="49656" y="28710"/>
                    <a:pt x="48776" y="28710"/>
                  </a:cubicBezTo>
                  <a:cubicBezTo>
                    <a:pt x="48659" y="28710"/>
                    <a:pt x="48541" y="28706"/>
                    <a:pt x="48422" y="28697"/>
                  </a:cubicBezTo>
                  <a:cubicBezTo>
                    <a:pt x="47670" y="28647"/>
                    <a:pt x="46467" y="27745"/>
                    <a:pt x="46317" y="26993"/>
                  </a:cubicBezTo>
                  <a:cubicBezTo>
                    <a:pt x="46016" y="25439"/>
                    <a:pt x="46091" y="23935"/>
                    <a:pt x="47119" y="22657"/>
                  </a:cubicBezTo>
                  <a:cubicBezTo>
                    <a:pt x="47921" y="21705"/>
                    <a:pt x="48949" y="20953"/>
                    <a:pt x="50202" y="20652"/>
                  </a:cubicBezTo>
                  <a:cubicBezTo>
                    <a:pt x="50352" y="20627"/>
                    <a:pt x="50452" y="20552"/>
                    <a:pt x="50528" y="20451"/>
                  </a:cubicBezTo>
                  <a:cubicBezTo>
                    <a:pt x="50528" y="19700"/>
                    <a:pt x="50377" y="18998"/>
                    <a:pt x="50152" y="18296"/>
                  </a:cubicBezTo>
                  <a:cubicBezTo>
                    <a:pt x="50051" y="17945"/>
                    <a:pt x="50302" y="17469"/>
                    <a:pt x="49826" y="17243"/>
                  </a:cubicBezTo>
                  <a:cubicBezTo>
                    <a:pt x="49600" y="17469"/>
                    <a:pt x="49400" y="17745"/>
                    <a:pt x="49124" y="17945"/>
                  </a:cubicBezTo>
                  <a:cubicBezTo>
                    <a:pt x="48840" y="18177"/>
                    <a:pt x="48470" y="18290"/>
                    <a:pt x="48106" y="18290"/>
                  </a:cubicBezTo>
                  <a:cubicBezTo>
                    <a:pt x="47763" y="18290"/>
                    <a:pt x="47425" y="18190"/>
                    <a:pt x="47169" y="17995"/>
                  </a:cubicBezTo>
                  <a:cubicBezTo>
                    <a:pt x="46743" y="17670"/>
                    <a:pt x="46543" y="16868"/>
                    <a:pt x="46768" y="16366"/>
                  </a:cubicBezTo>
                  <a:cubicBezTo>
                    <a:pt x="46995" y="15890"/>
                    <a:pt x="47756" y="15475"/>
                    <a:pt x="48363" y="15475"/>
                  </a:cubicBezTo>
                  <a:cubicBezTo>
                    <a:pt x="48426" y="15475"/>
                    <a:pt x="48488" y="15480"/>
                    <a:pt x="48548" y="15489"/>
                  </a:cubicBezTo>
                  <a:cubicBezTo>
                    <a:pt x="48798" y="15539"/>
                    <a:pt x="49049" y="15664"/>
                    <a:pt x="49325" y="15664"/>
                  </a:cubicBezTo>
                  <a:cubicBezTo>
                    <a:pt x="49099" y="14562"/>
                    <a:pt x="48573" y="13609"/>
                    <a:pt x="47921" y="12732"/>
                  </a:cubicBezTo>
                  <a:cubicBezTo>
                    <a:pt x="47746" y="12507"/>
                    <a:pt x="47495" y="12306"/>
                    <a:pt x="47495" y="11980"/>
                  </a:cubicBezTo>
                  <a:cubicBezTo>
                    <a:pt x="47420" y="11830"/>
                    <a:pt x="47319" y="11730"/>
                    <a:pt x="47169" y="11654"/>
                  </a:cubicBezTo>
                  <a:cubicBezTo>
                    <a:pt x="46517" y="10953"/>
                    <a:pt x="46066" y="10101"/>
                    <a:pt x="45340" y="9474"/>
                  </a:cubicBezTo>
                  <a:cubicBezTo>
                    <a:pt x="45214" y="9499"/>
                    <a:pt x="45064" y="9524"/>
                    <a:pt x="44939" y="9549"/>
                  </a:cubicBezTo>
                  <a:cubicBezTo>
                    <a:pt x="44827" y="9570"/>
                    <a:pt x="44722" y="9580"/>
                    <a:pt x="44623" y="9580"/>
                  </a:cubicBezTo>
                  <a:cubicBezTo>
                    <a:pt x="44014" y="9580"/>
                    <a:pt x="43664" y="9187"/>
                    <a:pt x="43685" y="8497"/>
                  </a:cubicBezTo>
                  <a:cubicBezTo>
                    <a:pt x="43710" y="8271"/>
                    <a:pt x="43811" y="8045"/>
                    <a:pt x="43886" y="7845"/>
                  </a:cubicBezTo>
                  <a:cubicBezTo>
                    <a:pt x="43109" y="7644"/>
                    <a:pt x="43009" y="6893"/>
                    <a:pt x="42733" y="6316"/>
                  </a:cubicBezTo>
                  <a:cubicBezTo>
                    <a:pt x="42182" y="5188"/>
                    <a:pt x="41906" y="3935"/>
                    <a:pt x="41004" y="2933"/>
                  </a:cubicBezTo>
                  <a:cubicBezTo>
                    <a:pt x="40227" y="2055"/>
                    <a:pt x="39450" y="1304"/>
                    <a:pt x="38397" y="777"/>
                  </a:cubicBezTo>
                  <a:cubicBezTo>
                    <a:pt x="37921" y="552"/>
                    <a:pt x="37395" y="401"/>
                    <a:pt x="370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1"/>
            <p:cNvSpPr/>
            <p:nvPr/>
          </p:nvSpPr>
          <p:spPr>
            <a:xfrm rot="10800000">
              <a:off x="9142504" y="4187040"/>
              <a:ext cx="177421" cy="189300"/>
            </a:xfrm>
            <a:custGeom>
              <a:avLst/>
              <a:gdLst/>
              <a:ahLst/>
              <a:cxnLst/>
              <a:rect l="l" t="t" r="r" b="b"/>
              <a:pathLst>
                <a:path w="7044" h="7572" extrusionOk="0">
                  <a:moveTo>
                    <a:pt x="2879" y="1"/>
                  </a:moveTo>
                  <a:cubicBezTo>
                    <a:pt x="2037" y="1"/>
                    <a:pt x="1178" y="294"/>
                    <a:pt x="427" y="834"/>
                  </a:cubicBezTo>
                  <a:cubicBezTo>
                    <a:pt x="277" y="934"/>
                    <a:pt x="176" y="1060"/>
                    <a:pt x="1" y="1060"/>
                  </a:cubicBezTo>
                  <a:lnTo>
                    <a:pt x="1" y="4669"/>
                  </a:lnTo>
                  <a:cubicBezTo>
                    <a:pt x="176" y="4694"/>
                    <a:pt x="302" y="4744"/>
                    <a:pt x="402" y="4919"/>
                  </a:cubicBezTo>
                  <a:cubicBezTo>
                    <a:pt x="1329" y="6273"/>
                    <a:pt x="2733" y="6899"/>
                    <a:pt x="4211" y="7476"/>
                  </a:cubicBezTo>
                  <a:cubicBezTo>
                    <a:pt x="4392" y="7540"/>
                    <a:pt x="4591" y="7571"/>
                    <a:pt x="4796" y="7571"/>
                  </a:cubicBezTo>
                  <a:cubicBezTo>
                    <a:pt x="5388" y="7571"/>
                    <a:pt x="6019" y="7309"/>
                    <a:pt x="6317" y="6824"/>
                  </a:cubicBezTo>
                  <a:cubicBezTo>
                    <a:pt x="6743" y="6173"/>
                    <a:pt x="7044" y="5571"/>
                    <a:pt x="6868" y="4719"/>
                  </a:cubicBezTo>
                  <a:cubicBezTo>
                    <a:pt x="6718" y="3817"/>
                    <a:pt x="6567" y="2939"/>
                    <a:pt x="6141" y="2137"/>
                  </a:cubicBezTo>
                  <a:cubicBezTo>
                    <a:pt x="5374" y="662"/>
                    <a:pt x="4145" y="1"/>
                    <a:pt x="28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1"/>
            <p:cNvSpPr/>
            <p:nvPr/>
          </p:nvSpPr>
          <p:spPr>
            <a:xfrm rot="10800000">
              <a:off x="9206254" y="4715490"/>
              <a:ext cx="113671" cy="171350"/>
            </a:xfrm>
            <a:custGeom>
              <a:avLst/>
              <a:gdLst/>
              <a:ahLst/>
              <a:cxnLst/>
              <a:rect l="l" t="t" r="r" b="b"/>
              <a:pathLst>
                <a:path w="4513" h="6854" extrusionOk="0">
                  <a:moveTo>
                    <a:pt x="1956" y="1"/>
                  </a:moveTo>
                  <a:cubicBezTo>
                    <a:pt x="1279" y="452"/>
                    <a:pt x="778" y="1129"/>
                    <a:pt x="1" y="1429"/>
                  </a:cubicBezTo>
                  <a:lnTo>
                    <a:pt x="1" y="6643"/>
                  </a:lnTo>
                  <a:cubicBezTo>
                    <a:pt x="126" y="6643"/>
                    <a:pt x="277" y="6643"/>
                    <a:pt x="377" y="6668"/>
                  </a:cubicBezTo>
                  <a:cubicBezTo>
                    <a:pt x="742" y="6795"/>
                    <a:pt x="1092" y="6854"/>
                    <a:pt x="1430" y="6854"/>
                  </a:cubicBezTo>
                  <a:cubicBezTo>
                    <a:pt x="2160" y="6854"/>
                    <a:pt x="2834" y="6579"/>
                    <a:pt x="3485" y="6116"/>
                  </a:cubicBezTo>
                  <a:cubicBezTo>
                    <a:pt x="4262" y="5565"/>
                    <a:pt x="4512" y="4663"/>
                    <a:pt x="4186" y="3785"/>
                  </a:cubicBezTo>
                  <a:cubicBezTo>
                    <a:pt x="4111" y="3585"/>
                    <a:pt x="4036" y="3409"/>
                    <a:pt x="4011" y="3209"/>
                  </a:cubicBezTo>
                  <a:cubicBezTo>
                    <a:pt x="3886" y="2282"/>
                    <a:pt x="3359" y="1555"/>
                    <a:pt x="2958" y="753"/>
                  </a:cubicBezTo>
                  <a:cubicBezTo>
                    <a:pt x="2758" y="377"/>
                    <a:pt x="2432" y="76"/>
                    <a:pt x="1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1"/>
            <p:cNvSpPr/>
            <p:nvPr/>
          </p:nvSpPr>
          <p:spPr>
            <a:xfrm rot="10800000">
              <a:off x="7982242" y="4534965"/>
              <a:ext cx="178655" cy="216550"/>
            </a:xfrm>
            <a:custGeom>
              <a:avLst/>
              <a:gdLst/>
              <a:ahLst/>
              <a:cxnLst/>
              <a:rect l="l" t="t" r="r" b="b"/>
              <a:pathLst>
                <a:path w="7093" h="8662" extrusionOk="0">
                  <a:moveTo>
                    <a:pt x="5484" y="1"/>
                  </a:moveTo>
                  <a:cubicBezTo>
                    <a:pt x="5282" y="1"/>
                    <a:pt x="5074" y="61"/>
                    <a:pt x="4862" y="202"/>
                  </a:cubicBezTo>
                  <a:cubicBezTo>
                    <a:pt x="4737" y="252"/>
                    <a:pt x="4637" y="327"/>
                    <a:pt x="4512" y="402"/>
                  </a:cubicBezTo>
                  <a:cubicBezTo>
                    <a:pt x="4436" y="503"/>
                    <a:pt x="4336" y="578"/>
                    <a:pt x="4211" y="603"/>
                  </a:cubicBezTo>
                  <a:cubicBezTo>
                    <a:pt x="2933" y="904"/>
                    <a:pt x="1905" y="1656"/>
                    <a:pt x="1103" y="2608"/>
                  </a:cubicBezTo>
                  <a:cubicBezTo>
                    <a:pt x="75" y="3886"/>
                    <a:pt x="0" y="5390"/>
                    <a:pt x="301" y="6944"/>
                  </a:cubicBezTo>
                  <a:cubicBezTo>
                    <a:pt x="451" y="7696"/>
                    <a:pt x="1654" y="8598"/>
                    <a:pt x="2406" y="8648"/>
                  </a:cubicBezTo>
                  <a:cubicBezTo>
                    <a:pt x="2525" y="8657"/>
                    <a:pt x="2643" y="8661"/>
                    <a:pt x="2760" y="8661"/>
                  </a:cubicBezTo>
                  <a:cubicBezTo>
                    <a:pt x="3640" y="8661"/>
                    <a:pt x="4502" y="8439"/>
                    <a:pt x="5364" y="8372"/>
                  </a:cubicBezTo>
                  <a:cubicBezTo>
                    <a:pt x="5715" y="8347"/>
                    <a:pt x="6065" y="8172"/>
                    <a:pt x="6391" y="7997"/>
                  </a:cubicBezTo>
                  <a:cubicBezTo>
                    <a:pt x="6742" y="7796"/>
                    <a:pt x="7043" y="7520"/>
                    <a:pt x="6817" y="7019"/>
                  </a:cubicBezTo>
                  <a:cubicBezTo>
                    <a:pt x="6692" y="6768"/>
                    <a:pt x="6867" y="6668"/>
                    <a:pt x="7093" y="6643"/>
                  </a:cubicBezTo>
                  <a:cubicBezTo>
                    <a:pt x="7068" y="6267"/>
                    <a:pt x="6792" y="6067"/>
                    <a:pt x="6592" y="5791"/>
                  </a:cubicBezTo>
                  <a:cubicBezTo>
                    <a:pt x="6065" y="5114"/>
                    <a:pt x="5464" y="4488"/>
                    <a:pt x="5063" y="3711"/>
                  </a:cubicBezTo>
                  <a:cubicBezTo>
                    <a:pt x="4913" y="3410"/>
                    <a:pt x="4612" y="3109"/>
                    <a:pt x="4762" y="2783"/>
                  </a:cubicBezTo>
                  <a:cubicBezTo>
                    <a:pt x="4834" y="2640"/>
                    <a:pt x="4963" y="2605"/>
                    <a:pt x="5109" y="2605"/>
                  </a:cubicBezTo>
                  <a:cubicBezTo>
                    <a:pt x="5246" y="2605"/>
                    <a:pt x="5397" y="2636"/>
                    <a:pt x="5529" y="2636"/>
                  </a:cubicBezTo>
                  <a:cubicBezTo>
                    <a:pt x="5549" y="2636"/>
                    <a:pt x="5570" y="2635"/>
                    <a:pt x="5589" y="2633"/>
                  </a:cubicBezTo>
                  <a:cubicBezTo>
                    <a:pt x="6216" y="2533"/>
                    <a:pt x="6542" y="2132"/>
                    <a:pt x="6692" y="1580"/>
                  </a:cubicBezTo>
                  <a:cubicBezTo>
                    <a:pt x="6842" y="1104"/>
                    <a:pt x="6792" y="628"/>
                    <a:pt x="6341" y="327"/>
                  </a:cubicBezTo>
                  <a:cubicBezTo>
                    <a:pt x="6072" y="133"/>
                    <a:pt x="5784" y="1"/>
                    <a:pt x="5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1"/>
            <p:cNvSpPr/>
            <p:nvPr/>
          </p:nvSpPr>
          <p:spPr>
            <a:xfrm rot="10800000">
              <a:off x="8802876" y="4950215"/>
              <a:ext cx="184347" cy="197275"/>
            </a:xfrm>
            <a:custGeom>
              <a:avLst/>
              <a:gdLst/>
              <a:ahLst/>
              <a:cxnLst/>
              <a:rect l="l" t="t" r="r" b="b"/>
              <a:pathLst>
                <a:path w="7319" h="7891" extrusionOk="0">
                  <a:moveTo>
                    <a:pt x="6216" y="1"/>
                  </a:moveTo>
                  <a:cubicBezTo>
                    <a:pt x="6040" y="26"/>
                    <a:pt x="5840" y="76"/>
                    <a:pt x="5664" y="176"/>
                  </a:cubicBezTo>
                  <a:cubicBezTo>
                    <a:pt x="4887" y="602"/>
                    <a:pt x="4060" y="953"/>
                    <a:pt x="3283" y="1354"/>
                  </a:cubicBezTo>
                  <a:cubicBezTo>
                    <a:pt x="2155" y="1931"/>
                    <a:pt x="1078" y="2582"/>
                    <a:pt x="0" y="3234"/>
                  </a:cubicBezTo>
                  <a:cubicBezTo>
                    <a:pt x="0" y="3510"/>
                    <a:pt x="25" y="3760"/>
                    <a:pt x="201" y="3986"/>
                  </a:cubicBezTo>
                  <a:cubicBezTo>
                    <a:pt x="852" y="4963"/>
                    <a:pt x="1454" y="5941"/>
                    <a:pt x="2256" y="6818"/>
                  </a:cubicBezTo>
                  <a:cubicBezTo>
                    <a:pt x="2911" y="7582"/>
                    <a:pt x="3662" y="7890"/>
                    <a:pt x="4574" y="7890"/>
                  </a:cubicBezTo>
                  <a:cubicBezTo>
                    <a:pt x="4708" y="7890"/>
                    <a:pt x="4846" y="7883"/>
                    <a:pt x="4988" y="7871"/>
                  </a:cubicBezTo>
                  <a:cubicBezTo>
                    <a:pt x="5363" y="7820"/>
                    <a:pt x="5664" y="7720"/>
                    <a:pt x="5965" y="7444"/>
                  </a:cubicBezTo>
                  <a:cubicBezTo>
                    <a:pt x="6642" y="6793"/>
                    <a:pt x="7118" y="6066"/>
                    <a:pt x="7043" y="5089"/>
                  </a:cubicBezTo>
                  <a:cubicBezTo>
                    <a:pt x="7043" y="4813"/>
                    <a:pt x="7068" y="4537"/>
                    <a:pt x="7143" y="4287"/>
                  </a:cubicBezTo>
                  <a:cubicBezTo>
                    <a:pt x="7318" y="3685"/>
                    <a:pt x="7318" y="3084"/>
                    <a:pt x="7218" y="2507"/>
                  </a:cubicBezTo>
                  <a:cubicBezTo>
                    <a:pt x="7018" y="1630"/>
                    <a:pt x="7093" y="602"/>
                    <a:pt x="6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1"/>
            <p:cNvSpPr/>
            <p:nvPr/>
          </p:nvSpPr>
          <p:spPr>
            <a:xfrm rot="10800000">
              <a:off x="8005591" y="4109790"/>
              <a:ext cx="147095" cy="179725"/>
            </a:xfrm>
            <a:custGeom>
              <a:avLst/>
              <a:gdLst/>
              <a:ahLst/>
              <a:cxnLst/>
              <a:rect l="l" t="t" r="r" b="b"/>
              <a:pathLst>
                <a:path w="5840" h="7189" extrusionOk="0">
                  <a:moveTo>
                    <a:pt x="3852" y="0"/>
                  </a:moveTo>
                  <a:cubicBezTo>
                    <a:pt x="3714" y="0"/>
                    <a:pt x="3574" y="25"/>
                    <a:pt x="3434" y="68"/>
                  </a:cubicBezTo>
                  <a:cubicBezTo>
                    <a:pt x="2832" y="268"/>
                    <a:pt x="2231" y="444"/>
                    <a:pt x="1654" y="669"/>
                  </a:cubicBezTo>
                  <a:cubicBezTo>
                    <a:pt x="877" y="970"/>
                    <a:pt x="376" y="1622"/>
                    <a:pt x="226" y="2349"/>
                  </a:cubicBezTo>
                  <a:cubicBezTo>
                    <a:pt x="0" y="3276"/>
                    <a:pt x="100" y="4253"/>
                    <a:pt x="627" y="5131"/>
                  </a:cubicBezTo>
                  <a:cubicBezTo>
                    <a:pt x="852" y="5507"/>
                    <a:pt x="1078" y="5883"/>
                    <a:pt x="1278" y="6258"/>
                  </a:cubicBezTo>
                  <a:cubicBezTo>
                    <a:pt x="1666" y="6928"/>
                    <a:pt x="1930" y="7189"/>
                    <a:pt x="2427" y="7189"/>
                  </a:cubicBezTo>
                  <a:cubicBezTo>
                    <a:pt x="2637" y="7189"/>
                    <a:pt x="2888" y="7142"/>
                    <a:pt x="3208" y="7060"/>
                  </a:cubicBezTo>
                  <a:cubicBezTo>
                    <a:pt x="3684" y="7035"/>
                    <a:pt x="3860" y="6785"/>
                    <a:pt x="3759" y="6334"/>
                  </a:cubicBezTo>
                  <a:cubicBezTo>
                    <a:pt x="3409" y="4930"/>
                    <a:pt x="4110" y="3777"/>
                    <a:pt x="4912" y="2800"/>
                  </a:cubicBezTo>
                  <a:cubicBezTo>
                    <a:pt x="5414" y="2173"/>
                    <a:pt x="5815" y="1597"/>
                    <a:pt x="5840" y="795"/>
                  </a:cubicBezTo>
                  <a:cubicBezTo>
                    <a:pt x="5363" y="594"/>
                    <a:pt x="4862" y="369"/>
                    <a:pt x="4386" y="143"/>
                  </a:cubicBezTo>
                  <a:cubicBezTo>
                    <a:pt x="4215" y="43"/>
                    <a:pt x="4035" y="0"/>
                    <a:pt x="38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1"/>
            <p:cNvSpPr/>
            <p:nvPr/>
          </p:nvSpPr>
          <p:spPr>
            <a:xfrm rot="10800000">
              <a:off x="8431058" y="3955440"/>
              <a:ext cx="179940" cy="94625"/>
            </a:xfrm>
            <a:custGeom>
              <a:avLst/>
              <a:gdLst/>
              <a:ahLst/>
              <a:cxnLst/>
              <a:rect l="l" t="t" r="r" b="b"/>
              <a:pathLst>
                <a:path w="7144" h="3785" extrusionOk="0">
                  <a:moveTo>
                    <a:pt x="4575" y="0"/>
                  </a:moveTo>
                  <a:cubicBezTo>
                    <a:pt x="3750" y="0"/>
                    <a:pt x="2961" y="164"/>
                    <a:pt x="2231" y="741"/>
                  </a:cubicBezTo>
                  <a:cubicBezTo>
                    <a:pt x="1680" y="1192"/>
                    <a:pt x="1203" y="1693"/>
                    <a:pt x="702" y="2169"/>
                  </a:cubicBezTo>
                  <a:cubicBezTo>
                    <a:pt x="226" y="2595"/>
                    <a:pt x="0" y="3122"/>
                    <a:pt x="151" y="3773"/>
                  </a:cubicBezTo>
                  <a:cubicBezTo>
                    <a:pt x="335" y="3773"/>
                    <a:pt x="507" y="3784"/>
                    <a:pt x="684" y="3784"/>
                  </a:cubicBezTo>
                  <a:cubicBezTo>
                    <a:pt x="772" y="3784"/>
                    <a:pt x="861" y="3782"/>
                    <a:pt x="953" y="3773"/>
                  </a:cubicBezTo>
                  <a:cubicBezTo>
                    <a:pt x="2682" y="3598"/>
                    <a:pt x="4386" y="3397"/>
                    <a:pt x="6116" y="3197"/>
                  </a:cubicBezTo>
                  <a:cubicBezTo>
                    <a:pt x="6166" y="2921"/>
                    <a:pt x="6391" y="2896"/>
                    <a:pt x="6642" y="2821"/>
                  </a:cubicBezTo>
                  <a:cubicBezTo>
                    <a:pt x="6968" y="2746"/>
                    <a:pt x="7093" y="2445"/>
                    <a:pt x="7093" y="2144"/>
                  </a:cubicBezTo>
                  <a:cubicBezTo>
                    <a:pt x="7143" y="1192"/>
                    <a:pt x="6291" y="139"/>
                    <a:pt x="5339" y="39"/>
                  </a:cubicBezTo>
                  <a:cubicBezTo>
                    <a:pt x="5081" y="15"/>
                    <a:pt x="4827" y="0"/>
                    <a:pt x="45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1"/>
            <p:cNvSpPr/>
            <p:nvPr/>
          </p:nvSpPr>
          <p:spPr>
            <a:xfrm rot="10800000">
              <a:off x="8823706" y="3818715"/>
              <a:ext cx="148380" cy="107775"/>
            </a:xfrm>
            <a:custGeom>
              <a:avLst/>
              <a:gdLst/>
              <a:ahLst/>
              <a:cxnLst/>
              <a:rect l="l" t="t" r="r" b="b"/>
              <a:pathLst>
                <a:path w="5891" h="4311" extrusionOk="0">
                  <a:moveTo>
                    <a:pt x="2761" y="0"/>
                  </a:moveTo>
                  <a:cubicBezTo>
                    <a:pt x="2038" y="0"/>
                    <a:pt x="1254" y="341"/>
                    <a:pt x="828" y="860"/>
                  </a:cubicBezTo>
                  <a:cubicBezTo>
                    <a:pt x="1" y="1863"/>
                    <a:pt x="201" y="3091"/>
                    <a:pt x="51" y="4244"/>
                  </a:cubicBezTo>
                  <a:cubicBezTo>
                    <a:pt x="194" y="4289"/>
                    <a:pt x="334" y="4311"/>
                    <a:pt x="472" y="4311"/>
                  </a:cubicBezTo>
                  <a:cubicBezTo>
                    <a:pt x="720" y="4311"/>
                    <a:pt x="962" y="4238"/>
                    <a:pt x="1204" y="4093"/>
                  </a:cubicBezTo>
                  <a:cubicBezTo>
                    <a:pt x="1705" y="3818"/>
                    <a:pt x="2231" y="3717"/>
                    <a:pt x="2833" y="3667"/>
                  </a:cubicBezTo>
                  <a:cubicBezTo>
                    <a:pt x="4036" y="3567"/>
                    <a:pt x="5214" y="3316"/>
                    <a:pt x="5890" y="2139"/>
                  </a:cubicBezTo>
                  <a:cubicBezTo>
                    <a:pt x="5815" y="2038"/>
                    <a:pt x="5690" y="1963"/>
                    <a:pt x="5615" y="1863"/>
                  </a:cubicBezTo>
                  <a:cubicBezTo>
                    <a:pt x="5038" y="1136"/>
                    <a:pt x="4387" y="484"/>
                    <a:pt x="3484" y="133"/>
                  </a:cubicBezTo>
                  <a:cubicBezTo>
                    <a:pt x="3263" y="42"/>
                    <a:pt x="3016" y="0"/>
                    <a:pt x="2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1"/>
            <p:cNvSpPr/>
            <p:nvPr/>
          </p:nvSpPr>
          <p:spPr>
            <a:xfrm rot="10800000">
              <a:off x="8339527" y="4911540"/>
              <a:ext cx="166691" cy="144250"/>
            </a:xfrm>
            <a:custGeom>
              <a:avLst/>
              <a:gdLst/>
              <a:ahLst/>
              <a:cxnLst/>
              <a:rect l="l" t="t" r="r" b="b"/>
              <a:pathLst>
                <a:path w="6618" h="5770" extrusionOk="0">
                  <a:moveTo>
                    <a:pt x="2754" y="0"/>
                  </a:moveTo>
                  <a:cubicBezTo>
                    <a:pt x="2465" y="0"/>
                    <a:pt x="2168" y="39"/>
                    <a:pt x="1856" y="117"/>
                  </a:cubicBezTo>
                  <a:cubicBezTo>
                    <a:pt x="502" y="468"/>
                    <a:pt x="151" y="819"/>
                    <a:pt x="151" y="2223"/>
                  </a:cubicBezTo>
                  <a:cubicBezTo>
                    <a:pt x="1" y="3927"/>
                    <a:pt x="1229" y="5030"/>
                    <a:pt x="2632" y="5556"/>
                  </a:cubicBezTo>
                  <a:cubicBezTo>
                    <a:pt x="3008" y="5700"/>
                    <a:pt x="3377" y="5770"/>
                    <a:pt x="3734" y="5770"/>
                  </a:cubicBezTo>
                  <a:cubicBezTo>
                    <a:pt x="4496" y="5770"/>
                    <a:pt x="5209" y="5451"/>
                    <a:pt x="5841" y="4854"/>
                  </a:cubicBezTo>
                  <a:cubicBezTo>
                    <a:pt x="6392" y="4303"/>
                    <a:pt x="6617" y="3150"/>
                    <a:pt x="6292" y="2448"/>
                  </a:cubicBezTo>
                  <a:cubicBezTo>
                    <a:pt x="5891" y="1571"/>
                    <a:pt x="5239" y="894"/>
                    <a:pt x="4337" y="418"/>
                  </a:cubicBezTo>
                  <a:cubicBezTo>
                    <a:pt x="3812" y="139"/>
                    <a:pt x="3299" y="0"/>
                    <a:pt x="2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1"/>
            <p:cNvSpPr/>
            <p:nvPr/>
          </p:nvSpPr>
          <p:spPr>
            <a:xfrm rot="10800000">
              <a:off x="8913978" y="4028765"/>
              <a:ext cx="156817" cy="130525"/>
            </a:xfrm>
            <a:custGeom>
              <a:avLst/>
              <a:gdLst/>
              <a:ahLst/>
              <a:cxnLst/>
              <a:rect l="l" t="t" r="r" b="b"/>
              <a:pathLst>
                <a:path w="6226" h="5221" extrusionOk="0">
                  <a:moveTo>
                    <a:pt x="2872" y="0"/>
                  </a:moveTo>
                  <a:cubicBezTo>
                    <a:pt x="1905" y="0"/>
                    <a:pt x="473" y="1121"/>
                    <a:pt x="310" y="2027"/>
                  </a:cubicBezTo>
                  <a:cubicBezTo>
                    <a:pt x="1" y="3862"/>
                    <a:pt x="1164" y="5221"/>
                    <a:pt x="2895" y="5221"/>
                  </a:cubicBezTo>
                  <a:cubicBezTo>
                    <a:pt x="2984" y="5221"/>
                    <a:pt x="3075" y="5217"/>
                    <a:pt x="3168" y="5210"/>
                  </a:cubicBezTo>
                  <a:lnTo>
                    <a:pt x="3669" y="5210"/>
                  </a:lnTo>
                  <a:cubicBezTo>
                    <a:pt x="4772" y="5160"/>
                    <a:pt x="5724" y="4458"/>
                    <a:pt x="5925" y="3581"/>
                  </a:cubicBezTo>
                  <a:cubicBezTo>
                    <a:pt x="6225" y="2303"/>
                    <a:pt x="5749" y="1125"/>
                    <a:pt x="4696" y="598"/>
                  </a:cubicBezTo>
                  <a:cubicBezTo>
                    <a:pt x="4195" y="348"/>
                    <a:pt x="3644" y="147"/>
                    <a:pt x="3092" y="22"/>
                  </a:cubicBezTo>
                  <a:cubicBezTo>
                    <a:pt x="3023" y="7"/>
                    <a:pt x="2949" y="0"/>
                    <a:pt x="2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1"/>
            <p:cNvSpPr/>
            <p:nvPr/>
          </p:nvSpPr>
          <p:spPr>
            <a:xfrm rot="10800000">
              <a:off x="8426021" y="5113790"/>
              <a:ext cx="183718" cy="128925"/>
            </a:xfrm>
            <a:custGeom>
              <a:avLst/>
              <a:gdLst/>
              <a:ahLst/>
              <a:cxnLst/>
              <a:rect l="l" t="t" r="r" b="b"/>
              <a:pathLst>
                <a:path w="7294" h="5157" extrusionOk="0">
                  <a:moveTo>
                    <a:pt x="677" y="0"/>
                  </a:moveTo>
                  <a:cubicBezTo>
                    <a:pt x="326" y="802"/>
                    <a:pt x="1" y="1554"/>
                    <a:pt x="51" y="2481"/>
                  </a:cubicBezTo>
                  <a:cubicBezTo>
                    <a:pt x="156" y="4152"/>
                    <a:pt x="1434" y="5157"/>
                    <a:pt x="2716" y="5157"/>
                  </a:cubicBezTo>
                  <a:cubicBezTo>
                    <a:pt x="3260" y="5157"/>
                    <a:pt x="3805" y="4975"/>
                    <a:pt x="4261" y="4587"/>
                  </a:cubicBezTo>
                  <a:cubicBezTo>
                    <a:pt x="4763" y="4186"/>
                    <a:pt x="5289" y="3810"/>
                    <a:pt x="5815" y="3484"/>
                  </a:cubicBezTo>
                  <a:cubicBezTo>
                    <a:pt x="6742" y="2908"/>
                    <a:pt x="7219" y="2080"/>
                    <a:pt x="7294" y="1028"/>
                  </a:cubicBezTo>
                  <a:lnTo>
                    <a:pt x="7294" y="1028"/>
                  </a:lnTo>
                  <a:cubicBezTo>
                    <a:pt x="6442" y="1328"/>
                    <a:pt x="5612" y="1486"/>
                    <a:pt x="4805" y="1486"/>
                  </a:cubicBezTo>
                  <a:cubicBezTo>
                    <a:pt x="3523" y="1486"/>
                    <a:pt x="2297" y="1087"/>
                    <a:pt x="1128" y="226"/>
                  </a:cubicBezTo>
                  <a:cubicBezTo>
                    <a:pt x="1003" y="126"/>
                    <a:pt x="828" y="75"/>
                    <a:pt x="6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1"/>
            <p:cNvSpPr/>
            <p:nvPr/>
          </p:nvSpPr>
          <p:spPr>
            <a:xfrm rot="10800000">
              <a:off x="8819298" y="4468315"/>
              <a:ext cx="119338" cy="142725"/>
            </a:xfrm>
            <a:custGeom>
              <a:avLst/>
              <a:gdLst/>
              <a:ahLst/>
              <a:cxnLst/>
              <a:rect l="l" t="t" r="r" b="b"/>
              <a:pathLst>
                <a:path w="4738" h="5709" extrusionOk="0">
                  <a:moveTo>
                    <a:pt x="2689" y="0"/>
                  </a:moveTo>
                  <a:cubicBezTo>
                    <a:pt x="2171" y="0"/>
                    <a:pt x="1725" y="308"/>
                    <a:pt x="1279" y="698"/>
                  </a:cubicBezTo>
                  <a:cubicBezTo>
                    <a:pt x="452" y="1475"/>
                    <a:pt x="1" y="2378"/>
                    <a:pt x="101" y="3505"/>
                  </a:cubicBezTo>
                  <a:cubicBezTo>
                    <a:pt x="101" y="3756"/>
                    <a:pt x="76" y="4007"/>
                    <a:pt x="101" y="4232"/>
                  </a:cubicBezTo>
                  <a:cubicBezTo>
                    <a:pt x="196" y="5120"/>
                    <a:pt x="888" y="5709"/>
                    <a:pt x="1674" y="5709"/>
                  </a:cubicBezTo>
                  <a:cubicBezTo>
                    <a:pt x="1931" y="5709"/>
                    <a:pt x="2198" y="5646"/>
                    <a:pt x="2457" y="5510"/>
                  </a:cubicBezTo>
                  <a:cubicBezTo>
                    <a:pt x="3760" y="4859"/>
                    <a:pt x="4738" y="3430"/>
                    <a:pt x="4487" y="1826"/>
                  </a:cubicBezTo>
                  <a:cubicBezTo>
                    <a:pt x="4362" y="1099"/>
                    <a:pt x="4011" y="423"/>
                    <a:pt x="3259" y="122"/>
                  </a:cubicBezTo>
                  <a:cubicBezTo>
                    <a:pt x="3058" y="38"/>
                    <a:pt x="2869" y="0"/>
                    <a:pt x="2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1"/>
            <p:cNvSpPr/>
            <p:nvPr/>
          </p:nvSpPr>
          <p:spPr>
            <a:xfrm rot="10800000">
              <a:off x="8602132" y="4748665"/>
              <a:ext cx="128179" cy="121350"/>
            </a:xfrm>
            <a:custGeom>
              <a:avLst/>
              <a:gdLst/>
              <a:ahLst/>
              <a:cxnLst/>
              <a:rect l="l" t="t" r="r" b="b"/>
              <a:pathLst>
                <a:path w="5089" h="4854" extrusionOk="0">
                  <a:moveTo>
                    <a:pt x="2740" y="1"/>
                  </a:moveTo>
                  <a:cubicBezTo>
                    <a:pt x="2627" y="1"/>
                    <a:pt x="2516" y="11"/>
                    <a:pt x="2407" y="30"/>
                  </a:cubicBezTo>
                  <a:cubicBezTo>
                    <a:pt x="1103" y="255"/>
                    <a:pt x="1" y="1859"/>
                    <a:pt x="26" y="2912"/>
                  </a:cubicBezTo>
                  <a:cubicBezTo>
                    <a:pt x="46" y="3995"/>
                    <a:pt x="1002" y="4853"/>
                    <a:pt x="2029" y="4853"/>
                  </a:cubicBezTo>
                  <a:cubicBezTo>
                    <a:pt x="2238" y="4853"/>
                    <a:pt x="2450" y="4818"/>
                    <a:pt x="2657" y="4741"/>
                  </a:cubicBezTo>
                  <a:cubicBezTo>
                    <a:pt x="2933" y="4641"/>
                    <a:pt x="3209" y="4516"/>
                    <a:pt x="3459" y="4366"/>
                  </a:cubicBezTo>
                  <a:cubicBezTo>
                    <a:pt x="4813" y="3513"/>
                    <a:pt x="5088" y="1834"/>
                    <a:pt x="4111" y="631"/>
                  </a:cubicBezTo>
                  <a:cubicBezTo>
                    <a:pt x="3725" y="184"/>
                    <a:pt x="3223" y="1"/>
                    <a:pt x="27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1"/>
            <p:cNvSpPr/>
            <p:nvPr/>
          </p:nvSpPr>
          <p:spPr>
            <a:xfrm rot="10800000">
              <a:off x="8196865" y="4218540"/>
              <a:ext cx="109238" cy="121450"/>
            </a:xfrm>
            <a:custGeom>
              <a:avLst/>
              <a:gdLst/>
              <a:ahLst/>
              <a:cxnLst/>
              <a:rect l="l" t="t" r="r" b="b"/>
              <a:pathLst>
                <a:path w="4337" h="4858" extrusionOk="0">
                  <a:moveTo>
                    <a:pt x="2283" y="0"/>
                  </a:moveTo>
                  <a:cubicBezTo>
                    <a:pt x="1689" y="0"/>
                    <a:pt x="1120" y="206"/>
                    <a:pt x="728" y="558"/>
                  </a:cubicBezTo>
                  <a:cubicBezTo>
                    <a:pt x="26" y="1210"/>
                    <a:pt x="1" y="1912"/>
                    <a:pt x="26" y="2739"/>
                  </a:cubicBezTo>
                  <a:cubicBezTo>
                    <a:pt x="76" y="3666"/>
                    <a:pt x="477" y="4368"/>
                    <a:pt x="1429" y="4693"/>
                  </a:cubicBezTo>
                  <a:cubicBezTo>
                    <a:pt x="1722" y="4804"/>
                    <a:pt x="2004" y="4857"/>
                    <a:pt x="2275" y="4857"/>
                  </a:cubicBezTo>
                  <a:cubicBezTo>
                    <a:pt x="2863" y="4857"/>
                    <a:pt x="3397" y="4606"/>
                    <a:pt x="3860" y="4142"/>
                  </a:cubicBezTo>
                  <a:cubicBezTo>
                    <a:pt x="4312" y="3691"/>
                    <a:pt x="4261" y="3190"/>
                    <a:pt x="4261" y="2613"/>
                  </a:cubicBezTo>
                  <a:cubicBezTo>
                    <a:pt x="4337" y="2087"/>
                    <a:pt x="4211" y="1536"/>
                    <a:pt x="4061" y="984"/>
                  </a:cubicBezTo>
                  <a:cubicBezTo>
                    <a:pt x="4011" y="784"/>
                    <a:pt x="3936" y="608"/>
                    <a:pt x="3760" y="483"/>
                  </a:cubicBezTo>
                  <a:cubicBezTo>
                    <a:pt x="3311" y="149"/>
                    <a:pt x="2788" y="0"/>
                    <a:pt x="2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1"/>
            <p:cNvSpPr/>
            <p:nvPr/>
          </p:nvSpPr>
          <p:spPr>
            <a:xfrm rot="10800000">
              <a:off x="8426021" y="4369865"/>
              <a:ext cx="112941" cy="111150"/>
            </a:xfrm>
            <a:custGeom>
              <a:avLst/>
              <a:gdLst/>
              <a:ahLst/>
              <a:cxnLst/>
              <a:rect l="l" t="t" r="r" b="b"/>
              <a:pathLst>
                <a:path w="4484" h="4446" extrusionOk="0">
                  <a:moveTo>
                    <a:pt x="2084" y="1"/>
                  </a:moveTo>
                  <a:cubicBezTo>
                    <a:pt x="651" y="1"/>
                    <a:pt x="0" y="847"/>
                    <a:pt x="48" y="1964"/>
                  </a:cubicBezTo>
                  <a:cubicBezTo>
                    <a:pt x="97" y="3253"/>
                    <a:pt x="1227" y="4445"/>
                    <a:pt x="2465" y="4445"/>
                  </a:cubicBezTo>
                  <a:cubicBezTo>
                    <a:pt x="2478" y="4445"/>
                    <a:pt x="2491" y="4445"/>
                    <a:pt x="2504" y="4445"/>
                  </a:cubicBezTo>
                  <a:cubicBezTo>
                    <a:pt x="3431" y="4420"/>
                    <a:pt x="4484" y="3442"/>
                    <a:pt x="4484" y="2565"/>
                  </a:cubicBezTo>
                  <a:cubicBezTo>
                    <a:pt x="4484" y="1036"/>
                    <a:pt x="3632" y="34"/>
                    <a:pt x="2328" y="9"/>
                  </a:cubicBezTo>
                  <a:cubicBezTo>
                    <a:pt x="2245" y="3"/>
                    <a:pt x="2163" y="1"/>
                    <a:pt x="2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1"/>
            <p:cNvSpPr/>
            <p:nvPr/>
          </p:nvSpPr>
          <p:spPr>
            <a:xfrm rot="10800000">
              <a:off x="8714493" y="4109915"/>
              <a:ext cx="100397" cy="144100"/>
            </a:xfrm>
            <a:custGeom>
              <a:avLst/>
              <a:gdLst/>
              <a:ahLst/>
              <a:cxnLst/>
              <a:rect l="l" t="t" r="r" b="b"/>
              <a:pathLst>
                <a:path w="3986" h="5764" extrusionOk="0">
                  <a:moveTo>
                    <a:pt x="1318" y="0"/>
                  </a:moveTo>
                  <a:cubicBezTo>
                    <a:pt x="1305" y="0"/>
                    <a:pt x="1292" y="0"/>
                    <a:pt x="1278" y="1"/>
                  </a:cubicBezTo>
                  <a:cubicBezTo>
                    <a:pt x="827" y="26"/>
                    <a:pt x="627" y="427"/>
                    <a:pt x="501" y="803"/>
                  </a:cubicBezTo>
                  <a:cubicBezTo>
                    <a:pt x="301" y="1430"/>
                    <a:pt x="100" y="2082"/>
                    <a:pt x="201" y="2808"/>
                  </a:cubicBezTo>
                  <a:cubicBezTo>
                    <a:pt x="0" y="3811"/>
                    <a:pt x="501" y="4613"/>
                    <a:pt x="1128" y="5390"/>
                  </a:cubicBezTo>
                  <a:cubicBezTo>
                    <a:pt x="1255" y="5559"/>
                    <a:pt x="1417" y="5764"/>
                    <a:pt x="1645" y="5764"/>
                  </a:cubicBezTo>
                  <a:cubicBezTo>
                    <a:pt x="1688" y="5764"/>
                    <a:pt x="1732" y="5756"/>
                    <a:pt x="1780" y="5741"/>
                  </a:cubicBezTo>
                  <a:cubicBezTo>
                    <a:pt x="2506" y="5565"/>
                    <a:pt x="3359" y="5540"/>
                    <a:pt x="3659" y="4663"/>
                  </a:cubicBezTo>
                  <a:cubicBezTo>
                    <a:pt x="3935" y="3811"/>
                    <a:pt x="3985" y="2959"/>
                    <a:pt x="3334" y="2207"/>
                  </a:cubicBezTo>
                  <a:cubicBezTo>
                    <a:pt x="2882" y="1681"/>
                    <a:pt x="2431" y="1154"/>
                    <a:pt x="2030" y="603"/>
                  </a:cubicBezTo>
                  <a:cubicBezTo>
                    <a:pt x="1837" y="337"/>
                    <a:pt x="1690" y="0"/>
                    <a:pt x="13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1"/>
            <p:cNvSpPr/>
            <p:nvPr/>
          </p:nvSpPr>
          <p:spPr>
            <a:xfrm rot="10800000">
              <a:off x="9011202" y="4621040"/>
              <a:ext cx="102891" cy="94800"/>
            </a:xfrm>
            <a:custGeom>
              <a:avLst/>
              <a:gdLst/>
              <a:ahLst/>
              <a:cxnLst/>
              <a:rect l="l" t="t" r="r" b="b"/>
              <a:pathLst>
                <a:path w="4085" h="3792" extrusionOk="0">
                  <a:moveTo>
                    <a:pt x="1778" y="1"/>
                  </a:moveTo>
                  <a:cubicBezTo>
                    <a:pt x="899" y="1"/>
                    <a:pt x="1" y="831"/>
                    <a:pt x="50" y="1732"/>
                  </a:cubicBezTo>
                  <a:cubicBezTo>
                    <a:pt x="100" y="2685"/>
                    <a:pt x="626" y="3737"/>
                    <a:pt x="1779" y="3788"/>
                  </a:cubicBezTo>
                  <a:cubicBezTo>
                    <a:pt x="1815" y="3790"/>
                    <a:pt x="1851" y="3792"/>
                    <a:pt x="1887" y="3792"/>
                  </a:cubicBezTo>
                  <a:cubicBezTo>
                    <a:pt x="2846" y="3792"/>
                    <a:pt x="4010" y="2855"/>
                    <a:pt x="4035" y="2058"/>
                  </a:cubicBezTo>
                  <a:cubicBezTo>
                    <a:pt x="4085" y="1031"/>
                    <a:pt x="3007" y="53"/>
                    <a:pt x="1854" y="3"/>
                  </a:cubicBezTo>
                  <a:cubicBezTo>
                    <a:pt x="1829" y="2"/>
                    <a:pt x="1803" y="1"/>
                    <a:pt x="1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1"/>
            <p:cNvSpPr/>
            <p:nvPr/>
          </p:nvSpPr>
          <p:spPr>
            <a:xfrm rot="10800000">
              <a:off x="8182961" y="4760840"/>
              <a:ext cx="66948" cy="65225"/>
            </a:xfrm>
            <a:custGeom>
              <a:avLst/>
              <a:gdLst/>
              <a:ahLst/>
              <a:cxnLst/>
              <a:rect l="l" t="t" r="r" b="b"/>
              <a:pathLst>
                <a:path w="2658" h="2609" extrusionOk="0">
                  <a:moveTo>
                    <a:pt x="1628" y="0"/>
                  </a:moveTo>
                  <a:cubicBezTo>
                    <a:pt x="1024" y="0"/>
                    <a:pt x="50" y="836"/>
                    <a:pt x="25" y="1379"/>
                  </a:cubicBezTo>
                  <a:cubicBezTo>
                    <a:pt x="1" y="2042"/>
                    <a:pt x="697" y="2608"/>
                    <a:pt x="1502" y="2608"/>
                  </a:cubicBezTo>
                  <a:cubicBezTo>
                    <a:pt x="1520" y="2608"/>
                    <a:pt x="1537" y="2608"/>
                    <a:pt x="1554" y="2608"/>
                  </a:cubicBezTo>
                  <a:cubicBezTo>
                    <a:pt x="2306" y="2582"/>
                    <a:pt x="2657" y="2207"/>
                    <a:pt x="2657" y="1379"/>
                  </a:cubicBezTo>
                  <a:cubicBezTo>
                    <a:pt x="2657" y="653"/>
                    <a:pt x="2206" y="26"/>
                    <a:pt x="1655" y="1"/>
                  </a:cubicBezTo>
                  <a:cubicBezTo>
                    <a:pt x="1646" y="1"/>
                    <a:pt x="1637" y="0"/>
                    <a:pt x="1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1"/>
            <p:cNvSpPr/>
            <p:nvPr/>
          </p:nvSpPr>
          <p:spPr>
            <a:xfrm rot="10800000">
              <a:off x="8203162" y="4880515"/>
              <a:ext cx="62541" cy="55825"/>
            </a:xfrm>
            <a:custGeom>
              <a:avLst/>
              <a:gdLst/>
              <a:ahLst/>
              <a:cxnLst/>
              <a:rect l="l" t="t" r="r" b="b"/>
              <a:pathLst>
                <a:path w="2483" h="2233" extrusionOk="0">
                  <a:moveTo>
                    <a:pt x="1344" y="0"/>
                  </a:moveTo>
                  <a:cubicBezTo>
                    <a:pt x="1331" y="0"/>
                    <a:pt x="1317" y="0"/>
                    <a:pt x="1304" y="1"/>
                  </a:cubicBezTo>
                  <a:cubicBezTo>
                    <a:pt x="552" y="1"/>
                    <a:pt x="26" y="527"/>
                    <a:pt x="1" y="1229"/>
                  </a:cubicBezTo>
                  <a:cubicBezTo>
                    <a:pt x="1" y="1883"/>
                    <a:pt x="352" y="2233"/>
                    <a:pt x="1009" y="2233"/>
                  </a:cubicBezTo>
                  <a:cubicBezTo>
                    <a:pt x="1032" y="2233"/>
                    <a:pt x="1055" y="2232"/>
                    <a:pt x="1079" y="2232"/>
                  </a:cubicBezTo>
                  <a:cubicBezTo>
                    <a:pt x="1855" y="2232"/>
                    <a:pt x="2482" y="1655"/>
                    <a:pt x="2457" y="978"/>
                  </a:cubicBezTo>
                  <a:cubicBezTo>
                    <a:pt x="2432" y="489"/>
                    <a:pt x="1883" y="0"/>
                    <a:pt x="13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4" name="Google Shape;804;p31"/>
          <p:cNvSpPr/>
          <p:nvPr/>
        </p:nvSpPr>
        <p:spPr>
          <a:xfrm rot="10800000">
            <a:off x="7317309" y="3789353"/>
            <a:ext cx="774727" cy="1360171"/>
          </a:xfrm>
          <a:custGeom>
            <a:avLst/>
            <a:gdLst/>
            <a:ahLst/>
            <a:cxnLst/>
            <a:rect l="l" t="t" r="r" b="b"/>
            <a:pathLst>
              <a:path w="24963" h="43827" extrusionOk="0">
                <a:moveTo>
                  <a:pt x="22316" y="8844"/>
                </a:moveTo>
                <a:cubicBezTo>
                  <a:pt x="22329" y="8844"/>
                  <a:pt x="22342" y="8844"/>
                  <a:pt x="22356" y="8846"/>
                </a:cubicBezTo>
                <a:cubicBezTo>
                  <a:pt x="22607" y="8871"/>
                  <a:pt x="22557" y="9121"/>
                  <a:pt x="22557" y="9297"/>
                </a:cubicBezTo>
                <a:cubicBezTo>
                  <a:pt x="22557" y="9547"/>
                  <a:pt x="22532" y="9848"/>
                  <a:pt x="22256" y="9848"/>
                </a:cubicBezTo>
                <a:cubicBezTo>
                  <a:pt x="21980" y="9848"/>
                  <a:pt x="21930" y="9572"/>
                  <a:pt x="21955" y="9322"/>
                </a:cubicBezTo>
                <a:cubicBezTo>
                  <a:pt x="21979" y="9083"/>
                  <a:pt x="22049" y="8844"/>
                  <a:pt x="22316" y="8844"/>
                </a:cubicBezTo>
                <a:close/>
                <a:moveTo>
                  <a:pt x="19449" y="9873"/>
                </a:moveTo>
                <a:cubicBezTo>
                  <a:pt x="19449" y="9898"/>
                  <a:pt x="19474" y="9923"/>
                  <a:pt x="19499" y="9948"/>
                </a:cubicBezTo>
                <a:cubicBezTo>
                  <a:pt x="19474" y="9973"/>
                  <a:pt x="19474" y="10024"/>
                  <a:pt x="19474" y="10024"/>
                </a:cubicBezTo>
                <a:cubicBezTo>
                  <a:pt x="19455" y="10030"/>
                  <a:pt x="19440" y="10033"/>
                  <a:pt x="19427" y="10033"/>
                </a:cubicBezTo>
                <a:cubicBezTo>
                  <a:pt x="19390" y="10033"/>
                  <a:pt x="19380" y="10005"/>
                  <a:pt x="19399" y="9948"/>
                </a:cubicBezTo>
                <a:cubicBezTo>
                  <a:pt x="19399" y="9923"/>
                  <a:pt x="19424" y="9898"/>
                  <a:pt x="19449" y="9873"/>
                </a:cubicBezTo>
                <a:close/>
                <a:moveTo>
                  <a:pt x="9750" y="15061"/>
                </a:moveTo>
                <a:cubicBezTo>
                  <a:pt x="9825" y="15562"/>
                  <a:pt x="9825" y="15562"/>
                  <a:pt x="9474" y="16039"/>
                </a:cubicBezTo>
                <a:cubicBezTo>
                  <a:pt x="9349" y="15512"/>
                  <a:pt x="9349" y="15512"/>
                  <a:pt x="9750" y="15061"/>
                </a:cubicBezTo>
                <a:close/>
                <a:moveTo>
                  <a:pt x="18055" y="12833"/>
                </a:moveTo>
                <a:cubicBezTo>
                  <a:pt x="18084" y="12833"/>
                  <a:pt x="18114" y="12840"/>
                  <a:pt x="18146" y="12856"/>
                </a:cubicBezTo>
                <a:cubicBezTo>
                  <a:pt x="18296" y="12906"/>
                  <a:pt x="18296" y="13056"/>
                  <a:pt x="18246" y="13181"/>
                </a:cubicBezTo>
                <a:cubicBezTo>
                  <a:pt x="17820" y="14234"/>
                  <a:pt x="17444" y="15337"/>
                  <a:pt x="16717" y="16264"/>
                </a:cubicBezTo>
                <a:cubicBezTo>
                  <a:pt x="16818" y="15111"/>
                  <a:pt x="17369" y="14084"/>
                  <a:pt x="17820" y="13031"/>
                </a:cubicBezTo>
                <a:cubicBezTo>
                  <a:pt x="17860" y="12932"/>
                  <a:pt x="17946" y="12833"/>
                  <a:pt x="18055" y="12833"/>
                </a:cubicBezTo>
                <a:close/>
                <a:moveTo>
                  <a:pt x="7419" y="15161"/>
                </a:moveTo>
                <a:cubicBezTo>
                  <a:pt x="7369" y="15638"/>
                  <a:pt x="7369" y="16139"/>
                  <a:pt x="7118" y="16565"/>
                </a:cubicBezTo>
                <a:cubicBezTo>
                  <a:pt x="7077" y="16626"/>
                  <a:pt x="7020" y="16704"/>
                  <a:pt x="6933" y="16704"/>
                </a:cubicBezTo>
                <a:cubicBezTo>
                  <a:pt x="6913" y="16704"/>
                  <a:pt x="6891" y="16700"/>
                  <a:pt x="6868" y="16690"/>
                </a:cubicBezTo>
                <a:cubicBezTo>
                  <a:pt x="6817" y="16640"/>
                  <a:pt x="6717" y="16540"/>
                  <a:pt x="6717" y="16465"/>
                </a:cubicBezTo>
                <a:cubicBezTo>
                  <a:pt x="6767" y="15938"/>
                  <a:pt x="6893" y="15437"/>
                  <a:pt x="7419" y="15161"/>
                </a:cubicBezTo>
                <a:close/>
                <a:moveTo>
                  <a:pt x="5990" y="18745"/>
                </a:moveTo>
                <a:cubicBezTo>
                  <a:pt x="6041" y="18796"/>
                  <a:pt x="6066" y="18821"/>
                  <a:pt x="6091" y="18871"/>
                </a:cubicBezTo>
                <a:cubicBezTo>
                  <a:pt x="6091" y="18921"/>
                  <a:pt x="6091" y="19021"/>
                  <a:pt x="6041" y="19021"/>
                </a:cubicBezTo>
                <a:cubicBezTo>
                  <a:pt x="6013" y="19037"/>
                  <a:pt x="5992" y="19044"/>
                  <a:pt x="5975" y="19044"/>
                </a:cubicBezTo>
                <a:cubicBezTo>
                  <a:pt x="5915" y="19044"/>
                  <a:pt x="5915" y="18955"/>
                  <a:pt x="5915" y="18896"/>
                </a:cubicBezTo>
                <a:cubicBezTo>
                  <a:pt x="5915" y="18846"/>
                  <a:pt x="5965" y="18796"/>
                  <a:pt x="5990" y="18745"/>
                </a:cubicBezTo>
                <a:close/>
                <a:moveTo>
                  <a:pt x="4437" y="15588"/>
                </a:moveTo>
                <a:cubicBezTo>
                  <a:pt x="3910" y="17668"/>
                  <a:pt x="3484" y="19798"/>
                  <a:pt x="2582" y="21778"/>
                </a:cubicBezTo>
                <a:cubicBezTo>
                  <a:pt x="3183" y="19723"/>
                  <a:pt x="3434" y="17542"/>
                  <a:pt x="4437" y="15588"/>
                </a:cubicBezTo>
                <a:close/>
                <a:moveTo>
                  <a:pt x="11855" y="24560"/>
                </a:moveTo>
                <a:cubicBezTo>
                  <a:pt x="11855" y="24585"/>
                  <a:pt x="11855" y="24610"/>
                  <a:pt x="11880" y="24635"/>
                </a:cubicBezTo>
                <a:cubicBezTo>
                  <a:pt x="11855" y="24660"/>
                  <a:pt x="11830" y="24660"/>
                  <a:pt x="11805" y="24660"/>
                </a:cubicBezTo>
                <a:cubicBezTo>
                  <a:pt x="11780" y="24635"/>
                  <a:pt x="11780" y="24610"/>
                  <a:pt x="11780" y="24585"/>
                </a:cubicBezTo>
                <a:cubicBezTo>
                  <a:pt x="11780" y="24585"/>
                  <a:pt x="11830" y="24560"/>
                  <a:pt x="11855" y="24560"/>
                </a:cubicBezTo>
                <a:close/>
                <a:moveTo>
                  <a:pt x="11628" y="25141"/>
                </a:moveTo>
                <a:cubicBezTo>
                  <a:pt x="11642" y="25141"/>
                  <a:pt x="11659" y="25155"/>
                  <a:pt x="11680" y="25187"/>
                </a:cubicBezTo>
                <a:cubicBezTo>
                  <a:pt x="11680" y="25212"/>
                  <a:pt x="11655" y="25237"/>
                  <a:pt x="11655" y="25262"/>
                </a:cubicBezTo>
                <a:cubicBezTo>
                  <a:pt x="11638" y="25262"/>
                  <a:pt x="11621" y="25273"/>
                  <a:pt x="11612" y="25273"/>
                </a:cubicBezTo>
                <a:cubicBezTo>
                  <a:pt x="11607" y="25273"/>
                  <a:pt x="11604" y="25270"/>
                  <a:pt x="11604" y="25262"/>
                </a:cubicBezTo>
                <a:cubicBezTo>
                  <a:pt x="11579" y="25262"/>
                  <a:pt x="11579" y="25212"/>
                  <a:pt x="11579" y="25212"/>
                </a:cubicBezTo>
                <a:cubicBezTo>
                  <a:pt x="11594" y="25168"/>
                  <a:pt x="11609" y="25141"/>
                  <a:pt x="11628" y="25141"/>
                </a:cubicBezTo>
                <a:close/>
                <a:moveTo>
                  <a:pt x="11279" y="25663"/>
                </a:moveTo>
                <a:cubicBezTo>
                  <a:pt x="11529" y="25838"/>
                  <a:pt x="11529" y="26014"/>
                  <a:pt x="11479" y="26164"/>
                </a:cubicBezTo>
                <a:cubicBezTo>
                  <a:pt x="11304" y="26766"/>
                  <a:pt x="11128" y="27342"/>
                  <a:pt x="10928" y="27943"/>
                </a:cubicBezTo>
                <a:cubicBezTo>
                  <a:pt x="10862" y="28097"/>
                  <a:pt x="10815" y="28308"/>
                  <a:pt x="10637" y="28308"/>
                </a:cubicBezTo>
                <a:cubicBezTo>
                  <a:pt x="10611" y="28308"/>
                  <a:pt x="10583" y="28304"/>
                  <a:pt x="10552" y="28294"/>
                </a:cubicBezTo>
                <a:cubicBezTo>
                  <a:pt x="10276" y="28194"/>
                  <a:pt x="10276" y="27918"/>
                  <a:pt x="10376" y="27693"/>
                </a:cubicBezTo>
                <a:cubicBezTo>
                  <a:pt x="10677" y="27041"/>
                  <a:pt x="10953" y="26365"/>
                  <a:pt x="11279" y="25663"/>
                </a:cubicBezTo>
                <a:close/>
                <a:moveTo>
                  <a:pt x="21213" y="1"/>
                </a:moveTo>
                <a:cubicBezTo>
                  <a:pt x="20820" y="1"/>
                  <a:pt x="20437" y="226"/>
                  <a:pt x="20101" y="700"/>
                </a:cubicBezTo>
                <a:cubicBezTo>
                  <a:pt x="19950" y="901"/>
                  <a:pt x="19850" y="1151"/>
                  <a:pt x="19725" y="1377"/>
                </a:cubicBezTo>
                <a:cubicBezTo>
                  <a:pt x="19173" y="2329"/>
                  <a:pt x="18647" y="3282"/>
                  <a:pt x="18146" y="4184"/>
                </a:cubicBezTo>
                <a:cubicBezTo>
                  <a:pt x="18097" y="4200"/>
                  <a:pt x="18054" y="4207"/>
                  <a:pt x="18015" y="4207"/>
                </a:cubicBezTo>
                <a:cubicBezTo>
                  <a:pt x="17877" y="4207"/>
                  <a:pt x="17798" y="4117"/>
                  <a:pt x="17720" y="4059"/>
                </a:cubicBezTo>
                <a:cubicBezTo>
                  <a:pt x="17338" y="3764"/>
                  <a:pt x="16942" y="3617"/>
                  <a:pt x="16562" y="3617"/>
                </a:cubicBezTo>
                <a:cubicBezTo>
                  <a:pt x="16070" y="3617"/>
                  <a:pt x="15606" y="3864"/>
                  <a:pt x="15239" y="4359"/>
                </a:cubicBezTo>
                <a:cubicBezTo>
                  <a:pt x="14762" y="5011"/>
                  <a:pt x="14286" y="5638"/>
                  <a:pt x="14061" y="6440"/>
                </a:cubicBezTo>
                <a:cubicBezTo>
                  <a:pt x="13910" y="6941"/>
                  <a:pt x="13660" y="7417"/>
                  <a:pt x="13208" y="7768"/>
                </a:cubicBezTo>
                <a:cubicBezTo>
                  <a:pt x="12457" y="9497"/>
                  <a:pt x="11604" y="11202"/>
                  <a:pt x="10552" y="12956"/>
                </a:cubicBezTo>
                <a:cubicBezTo>
                  <a:pt x="10502" y="12480"/>
                  <a:pt x="10577" y="12179"/>
                  <a:pt x="10627" y="11903"/>
                </a:cubicBezTo>
                <a:cubicBezTo>
                  <a:pt x="10752" y="11227"/>
                  <a:pt x="10727" y="10575"/>
                  <a:pt x="10677" y="9898"/>
                </a:cubicBezTo>
                <a:cubicBezTo>
                  <a:pt x="10627" y="9297"/>
                  <a:pt x="10276" y="8846"/>
                  <a:pt x="9700" y="8620"/>
                </a:cubicBezTo>
                <a:cubicBezTo>
                  <a:pt x="9558" y="8562"/>
                  <a:pt x="9420" y="8535"/>
                  <a:pt x="9288" y="8535"/>
                </a:cubicBezTo>
                <a:cubicBezTo>
                  <a:pt x="8908" y="8535"/>
                  <a:pt x="8569" y="8755"/>
                  <a:pt x="8271" y="9071"/>
                </a:cubicBezTo>
                <a:cubicBezTo>
                  <a:pt x="7995" y="9347"/>
                  <a:pt x="7695" y="9623"/>
                  <a:pt x="7519" y="9973"/>
                </a:cubicBezTo>
                <a:cubicBezTo>
                  <a:pt x="7344" y="10400"/>
                  <a:pt x="7093" y="10775"/>
                  <a:pt x="7093" y="11277"/>
                </a:cubicBezTo>
                <a:cubicBezTo>
                  <a:pt x="7093" y="11577"/>
                  <a:pt x="6943" y="11903"/>
                  <a:pt x="6567" y="12079"/>
                </a:cubicBezTo>
                <a:cubicBezTo>
                  <a:pt x="6316" y="11227"/>
                  <a:pt x="6617" y="10575"/>
                  <a:pt x="7118" y="9973"/>
                </a:cubicBezTo>
                <a:cubicBezTo>
                  <a:pt x="7118" y="9873"/>
                  <a:pt x="7118" y="9773"/>
                  <a:pt x="7118" y="9673"/>
                </a:cubicBezTo>
                <a:cubicBezTo>
                  <a:pt x="7168" y="9196"/>
                  <a:pt x="7068" y="8770"/>
                  <a:pt x="6567" y="8645"/>
                </a:cubicBezTo>
                <a:cubicBezTo>
                  <a:pt x="6492" y="8626"/>
                  <a:pt x="6425" y="8617"/>
                  <a:pt x="6364" y="8617"/>
                </a:cubicBezTo>
                <a:cubicBezTo>
                  <a:pt x="5951" y="8617"/>
                  <a:pt x="5817" y="9023"/>
                  <a:pt x="5665" y="9372"/>
                </a:cubicBezTo>
                <a:cubicBezTo>
                  <a:pt x="5188" y="10700"/>
                  <a:pt x="4637" y="11978"/>
                  <a:pt x="4186" y="13307"/>
                </a:cubicBezTo>
                <a:cubicBezTo>
                  <a:pt x="3384" y="15638"/>
                  <a:pt x="2732" y="17994"/>
                  <a:pt x="2131" y="20374"/>
                </a:cubicBezTo>
                <a:cubicBezTo>
                  <a:pt x="1730" y="22029"/>
                  <a:pt x="1254" y="23658"/>
                  <a:pt x="1329" y="25387"/>
                </a:cubicBezTo>
                <a:cubicBezTo>
                  <a:pt x="1354" y="25562"/>
                  <a:pt x="1329" y="25738"/>
                  <a:pt x="1279" y="25888"/>
                </a:cubicBezTo>
                <a:cubicBezTo>
                  <a:pt x="853" y="27041"/>
                  <a:pt x="727" y="28269"/>
                  <a:pt x="251" y="29422"/>
                </a:cubicBezTo>
                <a:cubicBezTo>
                  <a:pt x="0" y="30049"/>
                  <a:pt x="76" y="30675"/>
                  <a:pt x="126" y="31302"/>
                </a:cubicBezTo>
                <a:cubicBezTo>
                  <a:pt x="151" y="31678"/>
                  <a:pt x="401" y="31903"/>
                  <a:pt x="752" y="32004"/>
                </a:cubicBezTo>
                <a:cubicBezTo>
                  <a:pt x="826" y="32023"/>
                  <a:pt x="896" y="32032"/>
                  <a:pt x="962" y="32032"/>
                </a:cubicBezTo>
                <a:cubicBezTo>
                  <a:pt x="1234" y="32032"/>
                  <a:pt x="1448" y="31879"/>
                  <a:pt x="1629" y="31678"/>
                </a:cubicBezTo>
                <a:cubicBezTo>
                  <a:pt x="1780" y="31477"/>
                  <a:pt x="1830" y="31252"/>
                  <a:pt x="1905" y="31026"/>
                </a:cubicBezTo>
                <a:cubicBezTo>
                  <a:pt x="2030" y="30500"/>
                  <a:pt x="2081" y="29974"/>
                  <a:pt x="2331" y="29497"/>
                </a:cubicBezTo>
                <a:cubicBezTo>
                  <a:pt x="2757" y="28695"/>
                  <a:pt x="3008" y="27818"/>
                  <a:pt x="3259" y="26966"/>
                </a:cubicBezTo>
                <a:cubicBezTo>
                  <a:pt x="3735" y="25437"/>
                  <a:pt x="4211" y="23908"/>
                  <a:pt x="4687" y="22380"/>
                </a:cubicBezTo>
                <a:cubicBezTo>
                  <a:pt x="4863" y="21352"/>
                  <a:pt x="5339" y="20425"/>
                  <a:pt x="5815" y="19522"/>
                </a:cubicBezTo>
                <a:lnTo>
                  <a:pt x="5815" y="19522"/>
                </a:lnTo>
                <a:cubicBezTo>
                  <a:pt x="5715" y="20525"/>
                  <a:pt x="5514" y="21477"/>
                  <a:pt x="5113" y="22405"/>
                </a:cubicBezTo>
                <a:cubicBezTo>
                  <a:pt x="4361" y="25287"/>
                  <a:pt x="3359" y="28119"/>
                  <a:pt x="2958" y="31126"/>
                </a:cubicBezTo>
                <a:cubicBezTo>
                  <a:pt x="2858" y="31954"/>
                  <a:pt x="3058" y="32405"/>
                  <a:pt x="3835" y="32655"/>
                </a:cubicBezTo>
                <a:cubicBezTo>
                  <a:pt x="3998" y="32703"/>
                  <a:pt x="4144" y="32728"/>
                  <a:pt x="4280" y="32728"/>
                </a:cubicBezTo>
                <a:cubicBezTo>
                  <a:pt x="4647" y="32728"/>
                  <a:pt x="4941" y="32543"/>
                  <a:pt x="5289" y="32104"/>
                </a:cubicBezTo>
                <a:cubicBezTo>
                  <a:pt x="5539" y="31803"/>
                  <a:pt x="5614" y="31352"/>
                  <a:pt x="6191" y="31227"/>
                </a:cubicBezTo>
                <a:cubicBezTo>
                  <a:pt x="6451" y="31865"/>
                  <a:pt x="6935" y="32258"/>
                  <a:pt x="7662" y="32258"/>
                </a:cubicBezTo>
                <a:cubicBezTo>
                  <a:pt x="7706" y="32258"/>
                  <a:pt x="7750" y="32257"/>
                  <a:pt x="7795" y="32254"/>
                </a:cubicBezTo>
                <a:cubicBezTo>
                  <a:pt x="8572" y="32229"/>
                  <a:pt x="8948" y="31603"/>
                  <a:pt x="9549" y="31051"/>
                </a:cubicBezTo>
                <a:lnTo>
                  <a:pt x="9549" y="31051"/>
                </a:lnTo>
                <a:cubicBezTo>
                  <a:pt x="9399" y="31979"/>
                  <a:pt x="9324" y="32756"/>
                  <a:pt x="9098" y="33532"/>
                </a:cubicBezTo>
                <a:cubicBezTo>
                  <a:pt x="8848" y="34284"/>
                  <a:pt x="8747" y="35086"/>
                  <a:pt x="8647" y="35863"/>
                </a:cubicBezTo>
                <a:cubicBezTo>
                  <a:pt x="8572" y="36440"/>
                  <a:pt x="8873" y="36841"/>
                  <a:pt x="9424" y="36966"/>
                </a:cubicBezTo>
                <a:cubicBezTo>
                  <a:pt x="9505" y="36990"/>
                  <a:pt x="9585" y="37002"/>
                  <a:pt x="9662" y="37002"/>
                </a:cubicBezTo>
                <a:cubicBezTo>
                  <a:pt x="9991" y="37002"/>
                  <a:pt x="10283" y="36786"/>
                  <a:pt x="10527" y="36339"/>
                </a:cubicBezTo>
                <a:cubicBezTo>
                  <a:pt x="11078" y="35412"/>
                  <a:pt x="11354" y="34385"/>
                  <a:pt x="11755" y="33407"/>
                </a:cubicBezTo>
                <a:cubicBezTo>
                  <a:pt x="13108" y="30024"/>
                  <a:pt x="14437" y="26665"/>
                  <a:pt x="15815" y="23282"/>
                </a:cubicBezTo>
                <a:cubicBezTo>
                  <a:pt x="16567" y="21377"/>
                  <a:pt x="17244" y="19422"/>
                  <a:pt x="18171" y="17567"/>
                </a:cubicBezTo>
                <a:cubicBezTo>
                  <a:pt x="18472" y="16415"/>
                  <a:pt x="19148" y="15412"/>
                  <a:pt x="19599" y="14309"/>
                </a:cubicBezTo>
                <a:cubicBezTo>
                  <a:pt x="20126" y="13056"/>
                  <a:pt x="20803" y="11878"/>
                  <a:pt x="21705" y="10675"/>
                </a:cubicBezTo>
                <a:lnTo>
                  <a:pt x="21705" y="10675"/>
                </a:lnTo>
                <a:cubicBezTo>
                  <a:pt x="21605" y="11853"/>
                  <a:pt x="21329" y="12881"/>
                  <a:pt x="21053" y="13908"/>
                </a:cubicBezTo>
                <a:cubicBezTo>
                  <a:pt x="20677" y="15312"/>
                  <a:pt x="20276" y="16715"/>
                  <a:pt x="19850" y="18094"/>
                </a:cubicBezTo>
                <a:cubicBezTo>
                  <a:pt x="19750" y="18445"/>
                  <a:pt x="19725" y="18846"/>
                  <a:pt x="19349" y="19046"/>
                </a:cubicBezTo>
                <a:cubicBezTo>
                  <a:pt x="19399" y="19422"/>
                  <a:pt x="19374" y="19773"/>
                  <a:pt x="19249" y="20124"/>
                </a:cubicBezTo>
                <a:cubicBezTo>
                  <a:pt x="18622" y="21953"/>
                  <a:pt x="18121" y="23808"/>
                  <a:pt x="17594" y="25663"/>
                </a:cubicBezTo>
                <a:cubicBezTo>
                  <a:pt x="16993" y="27743"/>
                  <a:pt x="16391" y="29823"/>
                  <a:pt x="15790" y="31903"/>
                </a:cubicBezTo>
                <a:cubicBezTo>
                  <a:pt x="14838" y="35262"/>
                  <a:pt x="14161" y="38670"/>
                  <a:pt x="13685" y="42129"/>
                </a:cubicBezTo>
                <a:cubicBezTo>
                  <a:pt x="13635" y="42580"/>
                  <a:pt x="13685" y="42981"/>
                  <a:pt x="13710" y="43407"/>
                </a:cubicBezTo>
                <a:cubicBezTo>
                  <a:pt x="13735" y="43583"/>
                  <a:pt x="13735" y="43758"/>
                  <a:pt x="13935" y="43808"/>
                </a:cubicBezTo>
                <a:cubicBezTo>
                  <a:pt x="13976" y="43820"/>
                  <a:pt x="14014" y="43826"/>
                  <a:pt x="14048" y="43826"/>
                </a:cubicBezTo>
                <a:cubicBezTo>
                  <a:pt x="14226" y="43826"/>
                  <a:pt x="14324" y="43679"/>
                  <a:pt x="14386" y="43533"/>
                </a:cubicBezTo>
                <a:cubicBezTo>
                  <a:pt x="14462" y="43332"/>
                  <a:pt x="14512" y="43132"/>
                  <a:pt x="14537" y="42956"/>
                </a:cubicBezTo>
                <a:cubicBezTo>
                  <a:pt x="14888" y="40475"/>
                  <a:pt x="15389" y="38019"/>
                  <a:pt x="16041" y="35613"/>
                </a:cubicBezTo>
                <a:cubicBezTo>
                  <a:pt x="17043" y="32004"/>
                  <a:pt x="18171" y="28420"/>
                  <a:pt x="19349" y="24861"/>
                </a:cubicBezTo>
                <a:cubicBezTo>
                  <a:pt x="19800" y="23507"/>
                  <a:pt x="20101" y="22104"/>
                  <a:pt x="20702" y="20801"/>
                </a:cubicBezTo>
                <a:cubicBezTo>
                  <a:pt x="20828" y="19673"/>
                  <a:pt x="21304" y="18620"/>
                  <a:pt x="21655" y="17567"/>
                </a:cubicBezTo>
                <a:cubicBezTo>
                  <a:pt x="22482" y="14986"/>
                  <a:pt x="23334" y="12430"/>
                  <a:pt x="24061" y="9848"/>
                </a:cubicBezTo>
                <a:cubicBezTo>
                  <a:pt x="24487" y="8294"/>
                  <a:pt x="24963" y="6765"/>
                  <a:pt x="24938" y="5161"/>
                </a:cubicBezTo>
                <a:cubicBezTo>
                  <a:pt x="24529" y="4647"/>
                  <a:pt x="24076" y="4383"/>
                  <a:pt x="23635" y="4383"/>
                </a:cubicBezTo>
                <a:cubicBezTo>
                  <a:pt x="23132" y="4383"/>
                  <a:pt x="22644" y="4728"/>
                  <a:pt x="22256" y="5437"/>
                </a:cubicBezTo>
                <a:cubicBezTo>
                  <a:pt x="21529" y="6765"/>
                  <a:pt x="20577" y="7918"/>
                  <a:pt x="19900" y="9247"/>
                </a:cubicBezTo>
                <a:cubicBezTo>
                  <a:pt x="19850" y="9322"/>
                  <a:pt x="19800" y="9422"/>
                  <a:pt x="19675" y="9447"/>
                </a:cubicBezTo>
                <a:cubicBezTo>
                  <a:pt x="20176" y="6615"/>
                  <a:pt x="21379" y="4034"/>
                  <a:pt x="22331" y="1352"/>
                </a:cubicBezTo>
                <a:cubicBezTo>
                  <a:pt x="22381" y="725"/>
                  <a:pt x="22206" y="249"/>
                  <a:pt x="21529" y="49"/>
                </a:cubicBezTo>
                <a:cubicBezTo>
                  <a:pt x="21424" y="17"/>
                  <a:pt x="21318" y="1"/>
                  <a:pt x="2121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31"/>
          <p:cNvGrpSpPr/>
          <p:nvPr/>
        </p:nvGrpSpPr>
        <p:grpSpPr>
          <a:xfrm rot="10800000">
            <a:off x="8092031" y="322350"/>
            <a:ext cx="1052451" cy="1569084"/>
            <a:chOff x="1189975" y="2907700"/>
            <a:chExt cx="1032625" cy="1539525"/>
          </a:xfrm>
        </p:grpSpPr>
        <p:sp>
          <p:nvSpPr>
            <p:cNvPr id="806" name="Google Shape;806;p31"/>
            <p:cNvSpPr/>
            <p:nvPr/>
          </p:nvSpPr>
          <p:spPr>
            <a:xfrm>
              <a:off x="1189975" y="2907700"/>
              <a:ext cx="1032625" cy="1539525"/>
            </a:xfrm>
            <a:custGeom>
              <a:avLst/>
              <a:gdLst/>
              <a:ahLst/>
              <a:cxnLst/>
              <a:rect l="l" t="t" r="r" b="b"/>
              <a:pathLst>
                <a:path w="41305" h="61581" extrusionOk="0">
                  <a:moveTo>
                    <a:pt x="16847" y="14320"/>
                  </a:moveTo>
                  <a:cubicBezTo>
                    <a:pt x="16983" y="14320"/>
                    <a:pt x="17124" y="14337"/>
                    <a:pt x="17269" y="14371"/>
                  </a:cubicBezTo>
                  <a:cubicBezTo>
                    <a:pt x="17417" y="14356"/>
                    <a:pt x="17561" y="14349"/>
                    <a:pt x="17700" y="14349"/>
                  </a:cubicBezTo>
                  <a:cubicBezTo>
                    <a:pt x="19005" y="14349"/>
                    <a:pt x="19968" y="14964"/>
                    <a:pt x="20828" y="15824"/>
                  </a:cubicBezTo>
                  <a:cubicBezTo>
                    <a:pt x="21580" y="16601"/>
                    <a:pt x="21755" y="17554"/>
                    <a:pt x="21580" y="18606"/>
                  </a:cubicBezTo>
                  <a:cubicBezTo>
                    <a:pt x="21455" y="19258"/>
                    <a:pt x="21079" y="19734"/>
                    <a:pt x="20452" y="20035"/>
                  </a:cubicBezTo>
                  <a:cubicBezTo>
                    <a:pt x="19525" y="20511"/>
                    <a:pt x="18497" y="20686"/>
                    <a:pt x="17495" y="20887"/>
                  </a:cubicBezTo>
                  <a:cubicBezTo>
                    <a:pt x="17463" y="20891"/>
                    <a:pt x="17431" y="20894"/>
                    <a:pt x="17401" y="20894"/>
                  </a:cubicBezTo>
                  <a:cubicBezTo>
                    <a:pt x="17264" y="20894"/>
                    <a:pt x="17141" y="20853"/>
                    <a:pt x="17019" y="20812"/>
                  </a:cubicBezTo>
                  <a:cubicBezTo>
                    <a:pt x="15615" y="20285"/>
                    <a:pt x="14663" y="18907"/>
                    <a:pt x="14638" y="17428"/>
                  </a:cubicBezTo>
                  <a:cubicBezTo>
                    <a:pt x="14638" y="17153"/>
                    <a:pt x="14663" y="16877"/>
                    <a:pt x="14638" y="16626"/>
                  </a:cubicBezTo>
                  <a:cubicBezTo>
                    <a:pt x="14613" y="16200"/>
                    <a:pt x="14713" y="15849"/>
                    <a:pt x="15089" y="15574"/>
                  </a:cubicBezTo>
                  <a:cubicBezTo>
                    <a:pt x="15214" y="15473"/>
                    <a:pt x="15364" y="15373"/>
                    <a:pt x="15440" y="15223"/>
                  </a:cubicBezTo>
                  <a:cubicBezTo>
                    <a:pt x="15803" y="14616"/>
                    <a:pt x="16282" y="14320"/>
                    <a:pt x="16847" y="14320"/>
                  </a:cubicBezTo>
                  <a:close/>
                  <a:moveTo>
                    <a:pt x="28648" y="29534"/>
                  </a:moveTo>
                  <a:cubicBezTo>
                    <a:pt x="28723" y="29559"/>
                    <a:pt x="28999" y="29534"/>
                    <a:pt x="29249" y="29584"/>
                  </a:cubicBezTo>
                  <a:cubicBezTo>
                    <a:pt x="30377" y="29859"/>
                    <a:pt x="30803" y="31112"/>
                    <a:pt x="30101" y="32015"/>
                  </a:cubicBezTo>
                  <a:cubicBezTo>
                    <a:pt x="29826" y="32366"/>
                    <a:pt x="29500" y="32641"/>
                    <a:pt x="29099" y="32867"/>
                  </a:cubicBezTo>
                  <a:cubicBezTo>
                    <a:pt x="28802" y="33022"/>
                    <a:pt x="28505" y="33096"/>
                    <a:pt x="28225" y="33096"/>
                  </a:cubicBezTo>
                  <a:cubicBezTo>
                    <a:pt x="27466" y="33096"/>
                    <a:pt x="26833" y="32555"/>
                    <a:pt x="26668" y="31639"/>
                  </a:cubicBezTo>
                  <a:cubicBezTo>
                    <a:pt x="26417" y="30260"/>
                    <a:pt x="27044" y="29559"/>
                    <a:pt x="28648" y="29534"/>
                  </a:cubicBezTo>
                  <a:close/>
                  <a:moveTo>
                    <a:pt x="30639" y="36396"/>
                  </a:moveTo>
                  <a:cubicBezTo>
                    <a:pt x="31421" y="36396"/>
                    <a:pt x="32102" y="37140"/>
                    <a:pt x="32006" y="37930"/>
                  </a:cubicBezTo>
                  <a:cubicBezTo>
                    <a:pt x="31881" y="39057"/>
                    <a:pt x="31029" y="39684"/>
                    <a:pt x="29976" y="39759"/>
                  </a:cubicBezTo>
                  <a:cubicBezTo>
                    <a:pt x="29149" y="39759"/>
                    <a:pt x="28447" y="39057"/>
                    <a:pt x="28447" y="38255"/>
                  </a:cubicBezTo>
                  <a:cubicBezTo>
                    <a:pt x="28472" y="36952"/>
                    <a:pt x="29500" y="36501"/>
                    <a:pt x="30527" y="36401"/>
                  </a:cubicBezTo>
                  <a:cubicBezTo>
                    <a:pt x="30565" y="36397"/>
                    <a:pt x="30602" y="36396"/>
                    <a:pt x="30639" y="36396"/>
                  </a:cubicBezTo>
                  <a:close/>
                  <a:moveTo>
                    <a:pt x="28378" y="44589"/>
                  </a:moveTo>
                  <a:cubicBezTo>
                    <a:pt x="29216" y="44589"/>
                    <a:pt x="29675" y="45090"/>
                    <a:pt x="29675" y="46050"/>
                  </a:cubicBezTo>
                  <a:cubicBezTo>
                    <a:pt x="29725" y="46426"/>
                    <a:pt x="29600" y="46802"/>
                    <a:pt x="29400" y="47153"/>
                  </a:cubicBezTo>
                  <a:cubicBezTo>
                    <a:pt x="29035" y="47839"/>
                    <a:pt x="28488" y="48213"/>
                    <a:pt x="27866" y="48213"/>
                  </a:cubicBezTo>
                  <a:cubicBezTo>
                    <a:pt x="27761" y="48213"/>
                    <a:pt x="27654" y="48202"/>
                    <a:pt x="27545" y="48180"/>
                  </a:cubicBezTo>
                  <a:cubicBezTo>
                    <a:pt x="26868" y="48030"/>
                    <a:pt x="26342" y="47378"/>
                    <a:pt x="26267" y="46551"/>
                  </a:cubicBezTo>
                  <a:cubicBezTo>
                    <a:pt x="26192" y="45749"/>
                    <a:pt x="26618" y="45098"/>
                    <a:pt x="27420" y="44797"/>
                  </a:cubicBezTo>
                  <a:cubicBezTo>
                    <a:pt x="27670" y="44697"/>
                    <a:pt x="27946" y="44621"/>
                    <a:pt x="28197" y="44596"/>
                  </a:cubicBezTo>
                  <a:cubicBezTo>
                    <a:pt x="28259" y="44591"/>
                    <a:pt x="28319" y="44589"/>
                    <a:pt x="28378" y="44589"/>
                  </a:cubicBezTo>
                  <a:close/>
                  <a:moveTo>
                    <a:pt x="6634" y="0"/>
                  </a:moveTo>
                  <a:cubicBezTo>
                    <a:pt x="6121" y="0"/>
                    <a:pt x="5605" y="55"/>
                    <a:pt x="5089" y="210"/>
                  </a:cubicBezTo>
                  <a:cubicBezTo>
                    <a:pt x="5015" y="238"/>
                    <a:pt x="4945" y="248"/>
                    <a:pt x="4875" y="248"/>
                  </a:cubicBezTo>
                  <a:cubicBezTo>
                    <a:pt x="4756" y="248"/>
                    <a:pt x="4639" y="217"/>
                    <a:pt x="4512" y="185"/>
                  </a:cubicBezTo>
                  <a:cubicBezTo>
                    <a:pt x="4366" y="142"/>
                    <a:pt x="4220" y="126"/>
                    <a:pt x="4074" y="126"/>
                  </a:cubicBezTo>
                  <a:cubicBezTo>
                    <a:pt x="3794" y="126"/>
                    <a:pt x="3514" y="186"/>
                    <a:pt x="3234" y="235"/>
                  </a:cubicBezTo>
                  <a:cubicBezTo>
                    <a:pt x="2258" y="394"/>
                    <a:pt x="1303" y="697"/>
                    <a:pt x="312" y="697"/>
                  </a:cubicBezTo>
                  <a:cubicBezTo>
                    <a:pt x="209" y="697"/>
                    <a:pt x="105" y="693"/>
                    <a:pt x="1" y="686"/>
                  </a:cubicBezTo>
                  <a:lnTo>
                    <a:pt x="1" y="27955"/>
                  </a:lnTo>
                  <a:cubicBezTo>
                    <a:pt x="74" y="27998"/>
                    <a:pt x="147" y="28025"/>
                    <a:pt x="219" y="28025"/>
                  </a:cubicBezTo>
                  <a:cubicBezTo>
                    <a:pt x="272" y="28025"/>
                    <a:pt x="324" y="28011"/>
                    <a:pt x="377" y="27980"/>
                  </a:cubicBezTo>
                  <a:cubicBezTo>
                    <a:pt x="1430" y="27228"/>
                    <a:pt x="2758" y="26952"/>
                    <a:pt x="3710" y="26050"/>
                  </a:cubicBezTo>
                  <a:cubicBezTo>
                    <a:pt x="3911" y="25849"/>
                    <a:pt x="4186" y="25799"/>
                    <a:pt x="4462" y="25774"/>
                  </a:cubicBezTo>
                  <a:cubicBezTo>
                    <a:pt x="5546" y="25661"/>
                    <a:pt x="6569" y="25101"/>
                    <a:pt x="7677" y="25101"/>
                  </a:cubicBezTo>
                  <a:cubicBezTo>
                    <a:pt x="7799" y="25101"/>
                    <a:pt x="7922" y="25108"/>
                    <a:pt x="8046" y="25122"/>
                  </a:cubicBezTo>
                  <a:cubicBezTo>
                    <a:pt x="8060" y="25126"/>
                    <a:pt x="8074" y="25128"/>
                    <a:pt x="8088" y="25128"/>
                  </a:cubicBezTo>
                  <a:cubicBezTo>
                    <a:pt x="8174" y="25128"/>
                    <a:pt x="8257" y="25069"/>
                    <a:pt x="8322" y="25047"/>
                  </a:cubicBezTo>
                  <a:cubicBezTo>
                    <a:pt x="9163" y="24896"/>
                    <a:pt x="10026" y="24756"/>
                    <a:pt x="10867" y="24756"/>
                  </a:cubicBezTo>
                  <a:cubicBezTo>
                    <a:pt x="11279" y="24756"/>
                    <a:pt x="11686" y="24789"/>
                    <a:pt x="12081" y="24872"/>
                  </a:cubicBezTo>
                  <a:cubicBezTo>
                    <a:pt x="13384" y="25122"/>
                    <a:pt x="14763" y="25248"/>
                    <a:pt x="16016" y="25774"/>
                  </a:cubicBezTo>
                  <a:cubicBezTo>
                    <a:pt x="16417" y="25774"/>
                    <a:pt x="16818" y="25749"/>
                    <a:pt x="17194" y="25749"/>
                  </a:cubicBezTo>
                  <a:cubicBezTo>
                    <a:pt x="17230" y="25748"/>
                    <a:pt x="17265" y="25748"/>
                    <a:pt x="17299" y="25748"/>
                  </a:cubicBezTo>
                  <a:cubicBezTo>
                    <a:pt x="18445" y="25748"/>
                    <a:pt x="18825" y="26161"/>
                    <a:pt x="18873" y="27353"/>
                  </a:cubicBezTo>
                  <a:cubicBezTo>
                    <a:pt x="18873" y="27453"/>
                    <a:pt x="18873" y="27554"/>
                    <a:pt x="18873" y="27654"/>
                  </a:cubicBezTo>
                  <a:cubicBezTo>
                    <a:pt x="19400" y="27779"/>
                    <a:pt x="19750" y="28105"/>
                    <a:pt x="20051" y="28506"/>
                  </a:cubicBezTo>
                  <a:cubicBezTo>
                    <a:pt x="20302" y="28882"/>
                    <a:pt x="21079" y="29057"/>
                    <a:pt x="20953" y="29458"/>
                  </a:cubicBezTo>
                  <a:cubicBezTo>
                    <a:pt x="20653" y="30285"/>
                    <a:pt x="21705" y="30010"/>
                    <a:pt x="21655" y="30436"/>
                  </a:cubicBezTo>
                  <a:cubicBezTo>
                    <a:pt x="21580" y="31012"/>
                    <a:pt x="21981" y="31413"/>
                    <a:pt x="22056" y="31940"/>
                  </a:cubicBezTo>
                  <a:cubicBezTo>
                    <a:pt x="22332" y="31965"/>
                    <a:pt x="22583" y="31940"/>
                    <a:pt x="22858" y="31990"/>
                  </a:cubicBezTo>
                  <a:cubicBezTo>
                    <a:pt x="23836" y="32190"/>
                    <a:pt x="24337" y="32792"/>
                    <a:pt x="24437" y="33794"/>
                  </a:cubicBezTo>
                  <a:cubicBezTo>
                    <a:pt x="24462" y="34120"/>
                    <a:pt x="24437" y="34446"/>
                    <a:pt x="24462" y="34772"/>
                  </a:cubicBezTo>
                  <a:cubicBezTo>
                    <a:pt x="24487" y="35072"/>
                    <a:pt x="24788" y="35273"/>
                    <a:pt x="24763" y="35599"/>
                  </a:cubicBezTo>
                  <a:cubicBezTo>
                    <a:pt x="24703" y="35645"/>
                    <a:pt x="24656" y="35664"/>
                    <a:pt x="24617" y="35664"/>
                  </a:cubicBezTo>
                  <a:cubicBezTo>
                    <a:pt x="24507" y="35664"/>
                    <a:pt x="24461" y="35522"/>
                    <a:pt x="24387" y="35448"/>
                  </a:cubicBezTo>
                  <a:cubicBezTo>
                    <a:pt x="24282" y="35291"/>
                    <a:pt x="24177" y="35216"/>
                    <a:pt x="24065" y="35216"/>
                  </a:cubicBezTo>
                  <a:cubicBezTo>
                    <a:pt x="23963" y="35216"/>
                    <a:pt x="23855" y="35279"/>
                    <a:pt x="23735" y="35398"/>
                  </a:cubicBezTo>
                  <a:cubicBezTo>
                    <a:pt x="23610" y="35549"/>
                    <a:pt x="23435" y="35649"/>
                    <a:pt x="23259" y="35749"/>
                  </a:cubicBezTo>
                  <a:cubicBezTo>
                    <a:pt x="23485" y="36426"/>
                    <a:pt x="23585" y="37128"/>
                    <a:pt x="24161" y="37629"/>
                  </a:cubicBezTo>
                  <a:cubicBezTo>
                    <a:pt x="24437" y="37854"/>
                    <a:pt x="24362" y="38180"/>
                    <a:pt x="24237" y="38456"/>
                  </a:cubicBezTo>
                  <a:cubicBezTo>
                    <a:pt x="23986" y="39007"/>
                    <a:pt x="24111" y="39509"/>
                    <a:pt x="24412" y="39985"/>
                  </a:cubicBezTo>
                  <a:cubicBezTo>
                    <a:pt x="24813" y="40636"/>
                    <a:pt x="24913" y="41338"/>
                    <a:pt x="24888" y="42090"/>
                  </a:cubicBezTo>
                  <a:cubicBezTo>
                    <a:pt x="24813" y="44546"/>
                    <a:pt x="24813" y="46977"/>
                    <a:pt x="24638" y="49433"/>
                  </a:cubicBezTo>
                  <a:cubicBezTo>
                    <a:pt x="24938" y="49659"/>
                    <a:pt x="24763" y="49960"/>
                    <a:pt x="24738" y="50235"/>
                  </a:cubicBezTo>
                  <a:cubicBezTo>
                    <a:pt x="24638" y="50787"/>
                    <a:pt x="24588" y="51313"/>
                    <a:pt x="24537" y="51839"/>
                  </a:cubicBezTo>
                  <a:cubicBezTo>
                    <a:pt x="24462" y="52717"/>
                    <a:pt x="24913" y="53393"/>
                    <a:pt x="25039" y="54170"/>
                  </a:cubicBezTo>
                  <a:cubicBezTo>
                    <a:pt x="25064" y="54396"/>
                    <a:pt x="25239" y="54571"/>
                    <a:pt x="25189" y="54822"/>
                  </a:cubicBezTo>
                  <a:cubicBezTo>
                    <a:pt x="25465" y="55599"/>
                    <a:pt x="25715" y="56376"/>
                    <a:pt x="26242" y="57052"/>
                  </a:cubicBezTo>
                  <a:cubicBezTo>
                    <a:pt x="26492" y="57378"/>
                    <a:pt x="26768" y="57804"/>
                    <a:pt x="26843" y="58281"/>
                  </a:cubicBezTo>
                  <a:cubicBezTo>
                    <a:pt x="27144" y="59985"/>
                    <a:pt x="28372" y="60837"/>
                    <a:pt x="29801" y="61489"/>
                  </a:cubicBezTo>
                  <a:cubicBezTo>
                    <a:pt x="29951" y="61547"/>
                    <a:pt x="30090" y="61580"/>
                    <a:pt x="30220" y="61580"/>
                  </a:cubicBezTo>
                  <a:cubicBezTo>
                    <a:pt x="30480" y="61580"/>
                    <a:pt x="30703" y="61447"/>
                    <a:pt x="30903" y="61113"/>
                  </a:cubicBezTo>
                  <a:cubicBezTo>
                    <a:pt x="31087" y="60771"/>
                    <a:pt x="31526" y="60595"/>
                    <a:pt x="31950" y="60595"/>
                  </a:cubicBezTo>
                  <a:cubicBezTo>
                    <a:pt x="32333" y="60595"/>
                    <a:pt x="32703" y="60740"/>
                    <a:pt x="32858" y="61037"/>
                  </a:cubicBezTo>
                  <a:cubicBezTo>
                    <a:pt x="33037" y="61379"/>
                    <a:pt x="33226" y="61478"/>
                    <a:pt x="33447" y="61478"/>
                  </a:cubicBezTo>
                  <a:cubicBezTo>
                    <a:pt x="33566" y="61478"/>
                    <a:pt x="33695" y="61449"/>
                    <a:pt x="33836" y="61413"/>
                  </a:cubicBezTo>
                  <a:cubicBezTo>
                    <a:pt x="34136" y="61363"/>
                    <a:pt x="34412" y="61263"/>
                    <a:pt x="34713" y="61263"/>
                  </a:cubicBezTo>
                  <a:cubicBezTo>
                    <a:pt x="34736" y="61264"/>
                    <a:pt x="34759" y="61264"/>
                    <a:pt x="34782" y="61264"/>
                  </a:cubicBezTo>
                  <a:cubicBezTo>
                    <a:pt x="35397" y="61264"/>
                    <a:pt x="35825" y="60942"/>
                    <a:pt x="36066" y="60411"/>
                  </a:cubicBezTo>
                  <a:cubicBezTo>
                    <a:pt x="36618" y="59108"/>
                    <a:pt x="37846" y="58230"/>
                    <a:pt x="38147" y="56802"/>
                  </a:cubicBezTo>
                  <a:cubicBezTo>
                    <a:pt x="38197" y="56601"/>
                    <a:pt x="38447" y="56551"/>
                    <a:pt x="38623" y="56501"/>
                  </a:cubicBezTo>
                  <a:cubicBezTo>
                    <a:pt x="39350" y="56301"/>
                    <a:pt x="39675" y="55774"/>
                    <a:pt x="39675" y="55073"/>
                  </a:cubicBezTo>
                  <a:cubicBezTo>
                    <a:pt x="39700" y="54095"/>
                    <a:pt x="40001" y="53193"/>
                    <a:pt x="40227" y="52265"/>
                  </a:cubicBezTo>
                  <a:cubicBezTo>
                    <a:pt x="40578" y="50962"/>
                    <a:pt x="41029" y="49659"/>
                    <a:pt x="41054" y="48356"/>
                  </a:cubicBezTo>
                  <a:cubicBezTo>
                    <a:pt x="41129" y="46050"/>
                    <a:pt x="41304" y="43744"/>
                    <a:pt x="41129" y="41413"/>
                  </a:cubicBezTo>
                  <a:cubicBezTo>
                    <a:pt x="41054" y="40235"/>
                    <a:pt x="40477" y="39183"/>
                    <a:pt x="40477" y="38005"/>
                  </a:cubicBezTo>
                  <a:cubicBezTo>
                    <a:pt x="40477" y="37879"/>
                    <a:pt x="40352" y="37754"/>
                    <a:pt x="40277" y="37654"/>
                  </a:cubicBezTo>
                  <a:cubicBezTo>
                    <a:pt x="39951" y="37353"/>
                    <a:pt x="39876" y="36977"/>
                    <a:pt x="39876" y="36576"/>
                  </a:cubicBezTo>
                  <a:cubicBezTo>
                    <a:pt x="39851" y="36075"/>
                    <a:pt x="39801" y="35549"/>
                    <a:pt x="39550" y="35123"/>
                  </a:cubicBezTo>
                  <a:cubicBezTo>
                    <a:pt x="39074" y="34346"/>
                    <a:pt x="38873" y="33468"/>
                    <a:pt x="38648" y="32616"/>
                  </a:cubicBezTo>
                  <a:cubicBezTo>
                    <a:pt x="38422" y="31889"/>
                    <a:pt x="37946" y="31163"/>
                    <a:pt x="38472" y="30386"/>
                  </a:cubicBezTo>
                  <a:cubicBezTo>
                    <a:pt x="38522" y="30285"/>
                    <a:pt x="38472" y="30110"/>
                    <a:pt x="38472" y="29985"/>
                  </a:cubicBezTo>
                  <a:cubicBezTo>
                    <a:pt x="38472" y="29258"/>
                    <a:pt x="38497" y="28506"/>
                    <a:pt x="38447" y="27779"/>
                  </a:cubicBezTo>
                  <a:cubicBezTo>
                    <a:pt x="38372" y="26651"/>
                    <a:pt x="38347" y="25473"/>
                    <a:pt x="37846" y="24446"/>
                  </a:cubicBezTo>
                  <a:cubicBezTo>
                    <a:pt x="37269" y="23268"/>
                    <a:pt x="36943" y="22040"/>
                    <a:pt x="36668" y="20762"/>
                  </a:cubicBezTo>
                  <a:cubicBezTo>
                    <a:pt x="36542" y="20210"/>
                    <a:pt x="36417" y="19634"/>
                    <a:pt x="35866" y="19333"/>
                  </a:cubicBezTo>
                  <a:cubicBezTo>
                    <a:pt x="35821" y="19327"/>
                    <a:pt x="35776" y="19324"/>
                    <a:pt x="35732" y="19324"/>
                  </a:cubicBezTo>
                  <a:cubicBezTo>
                    <a:pt x="35406" y="19324"/>
                    <a:pt x="35100" y="19473"/>
                    <a:pt x="34813" y="19584"/>
                  </a:cubicBezTo>
                  <a:cubicBezTo>
                    <a:pt x="33009" y="20210"/>
                    <a:pt x="31204" y="20736"/>
                    <a:pt x="29274" y="20762"/>
                  </a:cubicBezTo>
                  <a:cubicBezTo>
                    <a:pt x="29074" y="20762"/>
                    <a:pt x="28898" y="20837"/>
                    <a:pt x="28698" y="20887"/>
                  </a:cubicBezTo>
                  <a:cubicBezTo>
                    <a:pt x="28533" y="20916"/>
                    <a:pt x="28368" y="20931"/>
                    <a:pt x="28205" y="20931"/>
                  </a:cubicBezTo>
                  <a:cubicBezTo>
                    <a:pt x="27252" y="20931"/>
                    <a:pt x="26358" y="20443"/>
                    <a:pt x="25866" y="19609"/>
                  </a:cubicBezTo>
                  <a:cubicBezTo>
                    <a:pt x="25816" y="19533"/>
                    <a:pt x="25740" y="19433"/>
                    <a:pt x="25740" y="19333"/>
                  </a:cubicBezTo>
                  <a:cubicBezTo>
                    <a:pt x="25866" y="18155"/>
                    <a:pt x="25841" y="16977"/>
                    <a:pt x="26843" y="16050"/>
                  </a:cubicBezTo>
                  <a:cubicBezTo>
                    <a:pt x="27971" y="14997"/>
                    <a:pt x="29224" y="14145"/>
                    <a:pt x="30653" y="13543"/>
                  </a:cubicBezTo>
                  <a:cubicBezTo>
                    <a:pt x="31204" y="13343"/>
                    <a:pt x="31755" y="13092"/>
                    <a:pt x="32307" y="12867"/>
                  </a:cubicBezTo>
                  <a:cubicBezTo>
                    <a:pt x="32081" y="11739"/>
                    <a:pt x="31279" y="11012"/>
                    <a:pt x="30502" y="10310"/>
                  </a:cubicBezTo>
                  <a:cubicBezTo>
                    <a:pt x="28999" y="8982"/>
                    <a:pt x="27570" y="7579"/>
                    <a:pt x="26041" y="6300"/>
                  </a:cubicBezTo>
                  <a:cubicBezTo>
                    <a:pt x="25465" y="5849"/>
                    <a:pt x="24989" y="5298"/>
                    <a:pt x="24237" y="5147"/>
                  </a:cubicBezTo>
                  <a:cubicBezTo>
                    <a:pt x="23861" y="5072"/>
                    <a:pt x="23585" y="4771"/>
                    <a:pt x="23334" y="4496"/>
                  </a:cubicBezTo>
                  <a:cubicBezTo>
                    <a:pt x="22683" y="3769"/>
                    <a:pt x="21781" y="3368"/>
                    <a:pt x="20878" y="3092"/>
                  </a:cubicBezTo>
                  <a:cubicBezTo>
                    <a:pt x="20151" y="2892"/>
                    <a:pt x="19475" y="2641"/>
                    <a:pt x="18848" y="2290"/>
                  </a:cubicBezTo>
                  <a:cubicBezTo>
                    <a:pt x="18071" y="1889"/>
                    <a:pt x="17294" y="1413"/>
                    <a:pt x="16467" y="1288"/>
                  </a:cubicBezTo>
                  <a:cubicBezTo>
                    <a:pt x="13685" y="837"/>
                    <a:pt x="10878" y="461"/>
                    <a:pt x="8071" y="110"/>
                  </a:cubicBezTo>
                  <a:cubicBezTo>
                    <a:pt x="7597" y="49"/>
                    <a:pt x="7117" y="0"/>
                    <a:pt x="6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1"/>
            <p:cNvSpPr/>
            <p:nvPr/>
          </p:nvSpPr>
          <p:spPr>
            <a:xfrm>
              <a:off x="1792863" y="3207538"/>
              <a:ext cx="307932" cy="245257"/>
            </a:xfrm>
            <a:custGeom>
              <a:avLst/>
              <a:gdLst/>
              <a:ahLst/>
              <a:cxnLst/>
              <a:rect l="l" t="t" r="r" b="b"/>
              <a:pathLst>
                <a:path w="10126" h="8065" extrusionOk="0">
                  <a:moveTo>
                    <a:pt x="6567" y="1"/>
                  </a:moveTo>
                  <a:cubicBezTo>
                    <a:pt x="6015" y="226"/>
                    <a:pt x="5464" y="477"/>
                    <a:pt x="4913" y="677"/>
                  </a:cubicBezTo>
                  <a:cubicBezTo>
                    <a:pt x="3484" y="1279"/>
                    <a:pt x="2231" y="2131"/>
                    <a:pt x="1103" y="3184"/>
                  </a:cubicBezTo>
                  <a:cubicBezTo>
                    <a:pt x="101" y="4111"/>
                    <a:pt x="126" y="5289"/>
                    <a:pt x="0" y="6467"/>
                  </a:cubicBezTo>
                  <a:cubicBezTo>
                    <a:pt x="0" y="6567"/>
                    <a:pt x="76" y="6667"/>
                    <a:pt x="126" y="6743"/>
                  </a:cubicBezTo>
                  <a:cubicBezTo>
                    <a:pt x="618" y="7577"/>
                    <a:pt x="1512" y="8065"/>
                    <a:pt x="2465" y="8065"/>
                  </a:cubicBezTo>
                  <a:cubicBezTo>
                    <a:pt x="2628" y="8065"/>
                    <a:pt x="2793" y="8050"/>
                    <a:pt x="2958" y="8021"/>
                  </a:cubicBezTo>
                  <a:cubicBezTo>
                    <a:pt x="3158" y="7971"/>
                    <a:pt x="3334" y="7896"/>
                    <a:pt x="3534" y="7896"/>
                  </a:cubicBezTo>
                  <a:cubicBezTo>
                    <a:pt x="5464" y="7870"/>
                    <a:pt x="7269" y="7344"/>
                    <a:pt x="9073" y="6718"/>
                  </a:cubicBezTo>
                  <a:cubicBezTo>
                    <a:pt x="9360" y="6607"/>
                    <a:pt x="9666" y="6458"/>
                    <a:pt x="9992" y="6458"/>
                  </a:cubicBezTo>
                  <a:cubicBezTo>
                    <a:pt x="10036" y="6458"/>
                    <a:pt x="10081" y="6461"/>
                    <a:pt x="10126" y="6467"/>
                  </a:cubicBezTo>
                  <a:cubicBezTo>
                    <a:pt x="9474" y="4612"/>
                    <a:pt x="8547" y="2908"/>
                    <a:pt x="7544" y="1254"/>
                  </a:cubicBezTo>
                  <a:cubicBezTo>
                    <a:pt x="7269" y="778"/>
                    <a:pt x="6968" y="352"/>
                    <a:pt x="6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1"/>
            <p:cNvSpPr/>
            <p:nvPr/>
          </p:nvSpPr>
          <p:spPr>
            <a:xfrm>
              <a:off x="1660387" y="3694775"/>
              <a:ext cx="164504" cy="123478"/>
            </a:xfrm>
            <a:custGeom>
              <a:avLst/>
              <a:gdLst/>
              <a:ahLst/>
              <a:cxnLst/>
              <a:rect l="l" t="t" r="r" b="b"/>
              <a:pathLst>
                <a:path w="5365" h="4027" extrusionOk="0">
                  <a:moveTo>
                    <a:pt x="2632" y="1"/>
                  </a:moveTo>
                  <a:cubicBezTo>
                    <a:pt x="2131" y="1"/>
                    <a:pt x="1705" y="201"/>
                    <a:pt x="1354" y="477"/>
                  </a:cubicBezTo>
                  <a:cubicBezTo>
                    <a:pt x="452" y="1204"/>
                    <a:pt x="1" y="2331"/>
                    <a:pt x="1053" y="3409"/>
                  </a:cubicBezTo>
                  <a:cubicBezTo>
                    <a:pt x="1505" y="3841"/>
                    <a:pt x="2018" y="4027"/>
                    <a:pt x="2581" y="4027"/>
                  </a:cubicBezTo>
                  <a:cubicBezTo>
                    <a:pt x="2736" y="4027"/>
                    <a:pt x="2895" y="4013"/>
                    <a:pt x="3058" y="3986"/>
                  </a:cubicBezTo>
                  <a:cubicBezTo>
                    <a:pt x="3334" y="3960"/>
                    <a:pt x="3585" y="3885"/>
                    <a:pt x="3835" y="3810"/>
                  </a:cubicBezTo>
                  <a:cubicBezTo>
                    <a:pt x="4011" y="3710"/>
                    <a:pt x="4186" y="3610"/>
                    <a:pt x="4311" y="3459"/>
                  </a:cubicBezTo>
                  <a:cubicBezTo>
                    <a:pt x="4431" y="3340"/>
                    <a:pt x="4539" y="3277"/>
                    <a:pt x="4641" y="3277"/>
                  </a:cubicBezTo>
                  <a:cubicBezTo>
                    <a:pt x="4753" y="3277"/>
                    <a:pt x="4858" y="3352"/>
                    <a:pt x="4963" y="3509"/>
                  </a:cubicBezTo>
                  <a:cubicBezTo>
                    <a:pt x="5037" y="3583"/>
                    <a:pt x="5083" y="3725"/>
                    <a:pt x="5193" y="3725"/>
                  </a:cubicBezTo>
                  <a:cubicBezTo>
                    <a:pt x="5232" y="3725"/>
                    <a:pt x="5279" y="3706"/>
                    <a:pt x="5339" y="3660"/>
                  </a:cubicBezTo>
                  <a:cubicBezTo>
                    <a:pt x="5364" y="3334"/>
                    <a:pt x="5063" y="3133"/>
                    <a:pt x="5038" y="2833"/>
                  </a:cubicBezTo>
                  <a:cubicBezTo>
                    <a:pt x="5013" y="2507"/>
                    <a:pt x="5038" y="2181"/>
                    <a:pt x="5013" y="1855"/>
                  </a:cubicBezTo>
                  <a:cubicBezTo>
                    <a:pt x="4913" y="853"/>
                    <a:pt x="4412" y="251"/>
                    <a:pt x="3434" y="51"/>
                  </a:cubicBezTo>
                  <a:cubicBezTo>
                    <a:pt x="3159" y="1"/>
                    <a:pt x="2908" y="26"/>
                    <a:pt x="26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1348500" y="3564250"/>
              <a:ext cx="112825" cy="89375"/>
            </a:xfrm>
            <a:custGeom>
              <a:avLst/>
              <a:gdLst/>
              <a:ahLst/>
              <a:cxnLst/>
              <a:rect l="l" t="t" r="r" b="b"/>
              <a:pathLst>
                <a:path w="4513" h="3575" extrusionOk="0">
                  <a:moveTo>
                    <a:pt x="2221" y="1"/>
                  </a:moveTo>
                  <a:cubicBezTo>
                    <a:pt x="1859" y="1"/>
                    <a:pt x="1491" y="94"/>
                    <a:pt x="1129" y="264"/>
                  </a:cubicBezTo>
                  <a:cubicBezTo>
                    <a:pt x="377" y="640"/>
                    <a:pt x="101" y="1367"/>
                    <a:pt x="51" y="2169"/>
                  </a:cubicBezTo>
                  <a:cubicBezTo>
                    <a:pt x="1" y="2695"/>
                    <a:pt x="226" y="3046"/>
                    <a:pt x="678" y="3322"/>
                  </a:cubicBezTo>
                  <a:cubicBezTo>
                    <a:pt x="977" y="3495"/>
                    <a:pt x="1375" y="3574"/>
                    <a:pt x="1800" y="3574"/>
                  </a:cubicBezTo>
                  <a:cubicBezTo>
                    <a:pt x="2727" y="3574"/>
                    <a:pt x="3782" y="3196"/>
                    <a:pt x="4211" y="2595"/>
                  </a:cubicBezTo>
                  <a:cubicBezTo>
                    <a:pt x="4362" y="2369"/>
                    <a:pt x="4487" y="2119"/>
                    <a:pt x="4487" y="2069"/>
                  </a:cubicBezTo>
                  <a:cubicBezTo>
                    <a:pt x="4512" y="1141"/>
                    <a:pt x="3961" y="790"/>
                    <a:pt x="3485" y="439"/>
                  </a:cubicBezTo>
                  <a:cubicBezTo>
                    <a:pt x="3086" y="137"/>
                    <a:pt x="2658" y="1"/>
                    <a:pt x="2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1349750" y="3816550"/>
              <a:ext cx="110825" cy="92225"/>
            </a:xfrm>
            <a:custGeom>
              <a:avLst/>
              <a:gdLst/>
              <a:ahLst/>
              <a:cxnLst/>
              <a:rect l="l" t="t" r="r" b="b"/>
              <a:pathLst>
                <a:path w="4433" h="3689" extrusionOk="0">
                  <a:moveTo>
                    <a:pt x="2708" y="1"/>
                  </a:moveTo>
                  <a:cubicBezTo>
                    <a:pt x="2598" y="1"/>
                    <a:pt x="2481" y="8"/>
                    <a:pt x="2357" y="22"/>
                  </a:cubicBezTo>
                  <a:cubicBezTo>
                    <a:pt x="2307" y="22"/>
                    <a:pt x="2179" y="11"/>
                    <a:pt x="2032" y="11"/>
                  </a:cubicBezTo>
                  <a:cubicBezTo>
                    <a:pt x="1959" y="11"/>
                    <a:pt x="1881" y="13"/>
                    <a:pt x="1805" y="22"/>
                  </a:cubicBezTo>
                  <a:cubicBezTo>
                    <a:pt x="853" y="172"/>
                    <a:pt x="1" y="1149"/>
                    <a:pt x="151" y="1926"/>
                  </a:cubicBezTo>
                  <a:cubicBezTo>
                    <a:pt x="401" y="3049"/>
                    <a:pt x="1012" y="3688"/>
                    <a:pt x="1899" y="3688"/>
                  </a:cubicBezTo>
                  <a:cubicBezTo>
                    <a:pt x="2082" y="3688"/>
                    <a:pt x="2277" y="3661"/>
                    <a:pt x="2482" y="3606"/>
                  </a:cubicBezTo>
                  <a:cubicBezTo>
                    <a:pt x="3209" y="3430"/>
                    <a:pt x="3735" y="2929"/>
                    <a:pt x="4036" y="2177"/>
                  </a:cubicBezTo>
                  <a:cubicBezTo>
                    <a:pt x="4432" y="1175"/>
                    <a:pt x="4157" y="1"/>
                    <a:pt x="27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1555588" y="3545135"/>
              <a:ext cx="112824" cy="106880"/>
            </a:xfrm>
            <a:custGeom>
              <a:avLst/>
              <a:gdLst/>
              <a:ahLst/>
              <a:cxnLst/>
              <a:rect l="l" t="t" r="r" b="b"/>
              <a:pathLst>
                <a:path w="3986" h="3776" extrusionOk="0">
                  <a:moveTo>
                    <a:pt x="2411" y="1"/>
                  </a:moveTo>
                  <a:cubicBezTo>
                    <a:pt x="2377" y="1"/>
                    <a:pt x="2342" y="1"/>
                    <a:pt x="2306" y="2"/>
                  </a:cubicBezTo>
                  <a:cubicBezTo>
                    <a:pt x="1930" y="2"/>
                    <a:pt x="1529" y="27"/>
                    <a:pt x="1128" y="27"/>
                  </a:cubicBezTo>
                  <a:cubicBezTo>
                    <a:pt x="802" y="453"/>
                    <a:pt x="451" y="854"/>
                    <a:pt x="276" y="1355"/>
                  </a:cubicBezTo>
                  <a:cubicBezTo>
                    <a:pt x="0" y="2157"/>
                    <a:pt x="201" y="3035"/>
                    <a:pt x="802" y="3436"/>
                  </a:cubicBezTo>
                  <a:cubicBezTo>
                    <a:pt x="1152" y="3661"/>
                    <a:pt x="1547" y="3775"/>
                    <a:pt x="1931" y="3775"/>
                  </a:cubicBezTo>
                  <a:cubicBezTo>
                    <a:pt x="2400" y="3775"/>
                    <a:pt x="2852" y="3605"/>
                    <a:pt x="3183" y="3260"/>
                  </a:cubicBezTo>
                  <a:cubicBezTo>
                    <a:pt x="3559" y="2884"/>
                    <a:pt x="3885" y="2458"/>
                    <a:pt x="3985" y="1907"/>
                  </a:cubicBezTo>
                  <a:cubicBezTo>
                    <a:pt x="3985" y="1807"/>
                    <a:pt x="3985" y="1706"/>
                    <a:pt x="3985" y="1606"/>
                  </a:cubicBezTo>
                  <a:cubicBezTo>
                    <a:pt x="3937" y="414"/>
                    <a:pt x="3557" y="1"/>
                    <a:pt x="2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1534600" y="3866750"/>
              <a:ext cx="97150" cy="93775"/>
            </a:xfrm>
            <a:custGeom>
              <a:avLst/>
              <a:gdLst/>
              <a:ahLst/>
              <a:cxnLst/>
              <a:rect l="l" t="t" r="r" b="b"/>
              <a:pathLst>
                <a:path w="3886" h="3751" extrusionOk="0">
                  <a:moveTo>
                    <a:pt x="2061" y="1"/>
                  </a:moveTo>
                  <a:cubicBezTo>
                    <a:pt x="1768" y="1"/>
                    <a:pt x="1473" y="80"/>
                    <a:pt x="1178" y="269"/>
                  </a:cubicBezTo>
                  <a:cubicBezTo>
                    <a:pt x="502" y="695"/>
                    <a:pt x="0" y="1247"/>
                    <a:pt x="26" y="2224"/>
                  </a:cubicBezTo>
                  <a:cubicBezTo>
                    <a:pt x="51" y="2926"/>
                    <a:pt x="301" y="3302"/>
                    <a:pt x="1003" y="3628"/>
                  </a:cubicBezTo>
                  <a:cubicBezTo>
                    <a:pt x="1187" y="3712"/>
                    <a:pt x="1385" y="3751"/>
                    <a:pt x="1588" y="3751"/>
                  </a:cubicBezTo>
                  <a:cubicBezTo>
                    <a:pt x="2651" y="3751"/>
                    <a:pt x="3843" y="2684"/>
                    <a:pt x="3885" y="1548"/>
                  </a:cubicBezTo>
                  <a:cubicBezTo>
                    <a:pt x="3885" y="1021"/>
                    <a:pt x="3685" y="595"/>
                    <a:pt x="3259" y="370"/>
                  </a:cubicBezTo>
                  <a:cubicBezTo>
                    <a:pt x="2866" y="152"/>
                    <a:pt x="2465" y="1"/>
                    <a:pt x="2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1499500" y="3711825"/>
              <a:ext cx="95900" cy="90250"/>
            </a:xfrm>
            <a:custGeom>
              <a:avLst/>
              <a:gdLst/>
              <a:ahLst/>
              <a:cxnLst/>
              <a:rect l="l" t="t" r="r" b="b"/>
              <a:pathLst>
                <a:path w="3836" h="3610" extrusionOk="0">
                  <a:moveTo>
                    <a:pt x="1956" y="0"/>
                  </a:moveTo>
                  <a:cubicBezTo>
                    <a:pt x="828" y="0"/>
                    <a:pt x="1" y="902"/>
                    <a:pt x="26" y="2105"/>
                  </a:cubicBezTo>
                  <a:cubicBezTo>
                    <a:pt x="26" y="2932"/>
                    <a:pt x="753" y="3609"/>
                    <a:pt x="1655" y="3609"/>
                  </a:cubicBezTo>
                  <a:cubicBezTo>
                    <a:pt x="2783" y="3609"/>
                    <a:pt x="3785" y="2657"/>
                    <a:pt x="3811" y="1554"/>
                  </a:cubicBezTo>
                  <a:cubicBezTo>
                    <a:pt x="3836" y="702"/>
                    <a:pt x="2983" y="0"/>
                    <a:pt x="1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1708550" y="3932400"/>
              <a:ext cx="94250" cy="90400"/>
            </a:xfrm>
            <a:custGeom>
              <a:avLst/>
              <a:gdLst/>
              <a:ahLst/>
              <a:cxnLst/>
              <a:rect l="l" t="t" r="r" b="b"/>
              <a:pathLst>
                <a:path w="3770" h="3616" extrusionOk="0">
                  <a:moveTo>
                    <a:pt x="2017" y="1"/>
                  </a:moveTo>
                  <a:cubicBezTo>
                    <a:pt x="1124" y="1"/>
                    <a:pt x="0" y="754"/>
                    <a:pt x="85" y="2029"/>
                  </a:cubicBezTo>
                  <a:cubicBezTo>
                    <a:pt x="85" y="3065"/>
                    <a:pt x="510" y="3616"/>
                    <a:pt x="1283" y="3616"/>
                  </a:cubicBezTo>
                  <a:cubicBezTo>
                    <a:pt x="1520" y="3616"/>
                    <a:pt x="1790" y="3564"/>
                    <a:pt x="2090" y="3458"/>
                  </a:cubicBezTo>
                  <a:cubicBezTo>
                    <a:pt x="2441" y="3333"/>
                    <a:pt x="2767" y="3157"/>
                    <a:pt x="3043" y="2907"/>
                  </a:cubicBezTo>
                  <a:cubicBezTo>
                    <a:pt x="3494" y="2480"/>
                    <a:pt x="3769" y="1979"/>
                    <a:pt x="3644" y="1302"/>
                  </a:cubicBezTo>
                  <a:cubicBezTo>
                    <a:pt x="3519" y="626"/>
                    <a:pt x="3068" y="300"/>
                    <a:pt x="2466" y="74"/>
                  </a:cubicBezTo>
                  <a:cubicBezTo>
                    <a:pt x="2329" y="25"/>
                    <a:pt x="2177" y="1"/>
                    <a:pt x="20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1584725" y="4022600"/>
              <a:ext cx="71450" cy="70825"/>
            </a:xfrm>
            <a:custGeom>
              <a:avLst/>
              <a:gdLst/>
              <a:ahLst/>
              <a:cxnLst/>
              <a:rect l="l" t="t" r="r" b="b"/>
              <a:pathLst>
                <a:path w="2858" h="2833" extrusionOk="0">
                  <a:moveTo>
                    <a:pt x="1379" y="0"/>
                  </a:moveTo>
                  <a:cubicBezTo>
                    <a:pt x="502" y="0"/>
                    <a:pt x="0" y="527"/>
                    <a:pt x="26" y="1479"/>
                  </a:cubicBezTo>
                  <a:cubicBezTo>
                    <a:pt x="26" y="2256"/>
                    <a:pt x="502" y="2807"/>
                    <a:pt x="1178" y="2832"/>
                  </a:cubicBezTo>
                  <a:cubicBezTo>
                    <a:pt x="1955" y="2832"/>
                    <a:pt x="2858" y="1955"/>
                    <a:pt x="2808" y="1228"/>
                  </a:cubicBezTo>
                  <a:cubicBezTo>
                    <a:pt x="2757" y="502"/>
                    <a:pt x="2206" y="25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1546759" y="3257838"/>
              <a:ext cx="195638" cy="180056"/>
            </a:xfrm>
            <a:custGeom>
              <a:avLst/>
              <a:gdLst/>
              <a:ahLst/>
              <a:cxnLst/>
              <a:rect l="l" t="t" r="r" b="b"/>
              <a:pathLst>
                <a:path w="7144" h="6575" extrusionOk="0">
                  <a:moveTo>
                    <a:pt x="2235" y="1"/>
                  </a:moveTo>
                  <a:cubicBezTo>
                    <a:pt x="1670" y="1"/>
                    <a:pt x="1191" y="297"/>
                    <a:pt x="828" y="904"/>
                  </a:cubicBezTo>
                  <a:cubicBezTo>
                    <a:pt x="752" y="1054"/>
                    <a:pt x="602" y="1154"/>
                    <a:pt x="477" y="1255"/>
                  </a:cubicBezTo>
                  <a:cubicBezTo>
                    <a:pt x="101" y="1530"/>
                    <a:pt x="1" y="1881"/>
                    <a:pt x="26" y="2307"/>
                  </a:cubicBezTo>
                  <a:cubicBezTo>
                    <a:pt x="51" y="2558"/>
                    <a:pt x="26" y="2834"/>
                    <a:pt x="26" y="3109"/>
                  </a:cubicBezTo>
                  <a:cubicBezTo>
                    <a:pt x="51" y="4588"/>
                    <a:pt x="1003" y="5966"/>
                    <a:pt x="2407" y="6493"/>
                  </a:cubicBezTo>
                  <a:cubicBezTo>
                    <a:pt x="2529" y="6534"/>
                    <a:pt x="2652" y="6575"/>
                    <a:pt x="2789" y="6575"/>
                  </a:cubicBezTo>
                  <a:cubicBezTo>
                    <a:pt x="2819" y="6575"/>
                    <a:pt x="2851" y="6572"/>
                    <a:pt x="2883" y="6568"/>
                  </a:cubicBezTo>
                  <a:cubicBezTo>
                    <a:pt x="3885" y="6367"/>
                    <a:pt x="4913" y="6192"/>
                    <a:pt x="5840" y="5716"/>
                  </a:cubicBezTo>
                  <a:cubicBezTo>
                    <a:pt x="6467" y="5415"/>
                    <a:pt x="6843" y="4939"/>
                    <a:pt x="6968" y="4287"/>
                  </a:cubicBezTo>
                  <a:cubicBezTo>
                    <a:pt x="7143" y="3235"/>
                    <a:pt x="6968" y="2282"/>
                    <a:pt x="6216" y="1505"/>
                  </a:cubicBezTo>
                  <a:cubicBezTo>
                    <a:pt x="5356" y="645"/>
                    <a:pt x="4393" y="30"/>
                    <a:pt x="3088" y="30"/>
                  </a:cubicBezTo>
                  <a:cubicBezTo>
                    <a:pt x="2949" y="30"/>
                    <a:pt x="2805" y="37"/>
                    <a:pt x="2657" y="52"/>
                  </a:cubicBezTo>
                  <a:cubicBezTo>
                    <a:pt x="2512" y="18"/>
                    <a:pt x="2371" y="1"/>
                    <a:pt x="2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1838175" y="3636096"/>
              <a:ext cx="134122" cy="108930"/>
            </a:xfrm>
            <a:custGeom>
              <a:avLst/>
              <a:gdLst/>
              <a:ahLst/>
              <a:cxnLst/>
              <a:rect l="l" t="t" r="r" b="b"/>
              <a:pathLst>
                <a:path w="4387" h="3563" extrusionOk="0">
                  <a:moveTo>
                    <a:pt x="2231" y="1"/>
                  </a:moveTo>
                  <a:cubicBezTo>
                    <a:pt x="627" y="26"/>
                    <a:pt x="0" y="727"/>
                    <a:pt x="251" y="2106"/>
                  </a:cubicBezTo>
                  <a:cubicBezTo>
                    <a:pt x="416" y="3022"/>
                    <a:pt x="1049" y="3563"/>
                    <a:pt x="1808" y="3563"/>
                  </a:cubicBezTo>
                  <a:cubicBezTo>
                    <a:pt x="2088" y="3563"/>
                    <a:pt x="2385" y="3489"/>
                    <a:pt x="2682" y="3334"/>
                  </a:cubicBezTo>
                  <a:cubicBezTo>
                    <a:pt x="3083" y="3108"/>
                    <a:pt x="3409" y="2833"/>
                    <a:pt x="3684" y="2482"/>
                  </a:cubicBezTo>
                  <a:cubicBezTo>
                    <a:pt x="4386" y="1579"/>
                    <a:pt x="3960" y="326"/>
                    <a:pt x="2832" y="51"/>
                  </a:cubicBezTo>
                  <a:cubicBezTo>
                    <a:pt x="2582" y="1"/>
                    <a:pt x="2306" y="26"/>
                    <a:pt x="22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1833525" y="4010889"/>
              <a:ext cx="110822" cy="113644"/>
            </a:xfrm>
            <a:custGeom>
              <a:avLst/>
              <a:gdLst/>
              <a:ahLst/>
              <a:cxnLst/>
              <a:rect l="l" t="t" r="r" b="b"/>
              <a:pathLst>
                <a:path w="3535" h="3625" extrusionOk="0">
                  <a:moveTo>
                    <a:pt x="2187" y="1"/>
                  </a:moveTo>
                  <a:cubicBezTo>
                    <a:pt x="2128" y="1"/>
                    <a:pt x="2068" y="3"/>
                    <a:pt x="2006" y="8"/>
                  </a:cubicBezTo>
                  <a:cubicBezTo>
                    <a:pt x="1755" y="33"/>
                    <a:pt x="1479" y="109"/>
                    <a:pt x="1229" y="209"/>
                  </a:cubicBezTo>
                  <a:cubicBezTo>
                    <a:pt x="427" y="510"/>
                    <a:pt x="1" y="1161"/>
                    <a:pt x="76" y="1963"/>
                  </a:cubicBezTo>
                  <a:cubicBezTo>
                    <a:pt x="151" y="2790"/>
                    <a:pt x="677" y="3442"/>
                    <a:pt x="1354" y="3592"/>
                  </a:cubicBezTo>
                  <a:cubicBezTo>
                    <a:pt x="1463" y="3614"/>
                    <a:pt x="1570" y="3625"/>
                    <a:pt x="1675" y="3625"/>
                  </a:cubicBezTo>
                  <a:cubicBezTo>
                    <a:pt x="2297" y="3625"/>
                    <a:pt x="2844" y="3251"/>
                    <a:pt x="3209" y="2565"/>
                  </a:cubicBezTo>
                  <a:cubicBezTo>
                    <a:pt x="3409" y="2214"/>
                    <a:pt x="3534" y="1838"/>
                    <a:pt x="3484" y="1462"/>
                  </a:cubicBezTo>
                  <a:cubicBezTo>
                    <a:pt x="3484" y="502"/>
                    <a:pt x="3025" y="1"/>
                    <a:pt x="21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1879775" y="3797896"/>
              <a:ext cx="134129" cy="123487"/>
            </a:xfrm>
            <a:custGeom>
              <a:avLst/>
              <a:gdLst/>
              <a:ahLst/>
              <a:cxnLst/>
              <a:rect l="l" t="t" r="r" b="b"/>
              <a:pathLst>
                <a:path w="3655" h="3365" extrusionOk="0">
                  <a:moveTo>
                    <a:pt x="2192" y="1"/>
                  </a:moveTo>
                  <a:cubicBezTo>
                    <a:pt x="2155" y="1"/>
                    <a:pt x="2118" y="2"/>
                    <a:pt x="2080" y="6"/>
                  </a:cubicBezTo>
                  <a:cubicBezTo>
                    <a:pt x="1053" y="106"/>
                    <a:pt x="25" y="557"/>
                    <a:pt x="0" y="1860"/>
                  </a:cubicBezTo>
                  <a:cubicBezTo>
                    <a:pt x="0" y="2662"/>
                    <a:pt x="702" y="3364"/>
                    <a:pt x="1529" y="3364"/>
                  </a:cubicBezTo>
                  <a:cubicBezTo>
                    <a:pt x="2582" y="3289"/>
                    <a:pt x="3434" y="2662"/>
                    <a:pt x="3559" y="1535"/>
                  </a:cubicBezTo>
                  <a:cubicBezTo>
                    <a:pt x="3655" y="745"/>
                    <a:pt x="2974" y="1"/>
                    <a:pt x="2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31"/>
          <p:cNvSpPr/>
          <p:nvPr/>
        </p:nvSpPr>
        <p:spPr>
          <a:xfrm rot="10800000">
            <a:off x="8818162" y="2445852"/>
            <a:ext cx="213050" cy="243200"/>
          </a:xfrm>
          <a:custGeom>
            <a:avLst/>
            <a:gdLst/>
            <a:ahLst/>
            <a:cxnLst/>
            <a:rect l="l" t="t" r="r" b="b"/>
            <a:pathLst>
              <a:path w="8522" h="9728" extrusionOk="0">
                <a:moveTo>
                  <a:pt x="3856" y="4617"/>
                </a:moveTo>
                <a:cubicBezTo>
                  <a:pt x="3896" y="4617"/>
                  <a:pt x="3938" y="4625"/>
                  <a:pt x="3985" y="4643"/>
                </a:cubicBezTo>
                <a:cubicBezTo>
                  <a:pt x="4161" y="4718"/>
                  <a:pt x="4161" y="4894"/>
                  <a:pt x="4186" y="5019"/>
                </a:cubicBezTo>
                <a:cubicBezTo>
                  <a:pt x="4161" y="5345"/>
                  <a:pt x="4035" y="5570"/>
                  <a:pt x="3810" y="5746"/>
                </a:cubicBezTo>
                <a:cubicBezTo>
                  <a:pt x="3715" y="5821"/>
                  <a:pt x="3606" y="5897"/>
                  <a:pt x="3483" y="5897"/>
                </a:cubicBezTo>
                <a:cubicBezTo>
                  <a:pt x="3443" y="5897"/>
                  <a:pt x="3401" y="5889"/>
                  <a:pt x="3359" y="5871"/>
                </a:cubicBezTo>
                <a:cubicBezTo>
                  <a:pt x="3108" y="5721"/>
                  <a:pt x="3233" y="5520"/>
                  <a:pt x="3283" y="5345"/>
                </a:cubicBezTo>
                <a:cubicBezTo>
                  <a:pt x="3359" y="5169"/>
                  <a:pt x="3459" y="4969"/>
                  <a:pt x="3559" y="4818"/>
                </a:cubicBezTo>
                <a:cubicBezTo>
                  <a:pt x="3636" y="4703"/>
                  <a:pt x="3727" y="4617"/>
                  <a:pt x="3856" y="4617"/>
                </a:cubicBezTo>
                <a:close/>
                <a:moveTo>
                  <a:pt x="3539" y="1"/>
                </a:moveTo>
                <a:cubicBezTo>
                  <a:pt x="3463" y="1"/>
                  <a:pt x="3386" y="3"/>
                  <a:pt x="3308" y="6"/>
                </a:cubicBezTo>
                <a:cubicBezTo>
                  <a:pt x="2582" y="31"/>
                  <a:pt x="1980" y="307"/>
                  <a:pt x="1604" y="909"/>
                </a:cubicBezTo>
                <a:cubicBezTo>
                  <a:pt x="777" y="2362"/>
                  <a:pt x="0" y="3841"/>
                  <a:pt x="75" y="5570"/>
                </a:cubicBezTo>
                <a:cubicBezTo>
                  <a:pt x="75" y="5846"/>
                  <a:pt x="75" y="6097"/>
                  <a:pt x="75" y="6372"/>
                </a:cubicBezTo>
                <a:cubicBezTo>
                  <a:pt x="197" y="7980"/>
                  <a:pt x="1077" y="9660"/>
                  <a:pt x="3060" y="9660"/>
                </a:cubicBezTo>
                <a:cubicBezTo>
                  <a:pt x="3117" y="9660"/>
                  <a:pt x="3175" y="9658"/>
                  <a:pt x="3233" y="9656"/>
                </a:cubicBezTo>
                <a:cubicBezTo>
                  <a:pt x="3334" y="9656"/>
                  <a:pt x="3434" y="9681"/>
                  <a:pt x="3534" y="9706"/>
                </a:cubicBezTo>
                <a:cubicBezTo>
                  <a:pt x="3680" y="9721"/>
                  <a:pt x="3824" y="9728"/>
                  <a:pt x="3965" y="9728"/>
                </a:cubicBezTo>
                <a:cubicBezTo>
                  <a:pt x="5010" y="9728"/>
                  <a:pt x="5916" y="9320"/>
                  <a:pt x="6667" y="8503"/>
                </a:cubicBezTo>
                <a:cubicBezTo>
                  <a:pt x="7469" y="7625"/>
                  <a:pt x="7820" y="6573"/>
                  <a:pt x="8121" y="5470"/>
                </a:cubicBezTo>
                <a:cubicBezTo>
                  <a:pt x="8522" y="3841"/>
                  <a:pt x="7920" y="2462"/>
                  <a:pt x="6993" y="1184"/>
                </a:cubicBezTo>
                <a:cubicBezTo>
                  <a:pt x="6842" y="959"/>
                  <a:pt x="6567" y="758"/>
                  <a:pt x="6291" y="658"/>
                </a:cubicBezTo>
                <a:cubicBezTo>
                  <a:pt x="5408" y="286"/>
                  <a:pt x="4504" y="1"/>
                  <a:pt x="35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31"/>
          <p:cNvSpPr/>
          <p:nvPr/>
        </p:nvSpPr>
        <p:spPr>
          <a:xfrm rot="10800000">
            <a:off x="8144212" y="2649952"/>
            <a:ext cx="451800" cy="458200"/>
          </a:xfrm>
          <a:custGeom>
            <a:avLst/>
            <a:gdLst/>
            <a:ahLst/>
            <a:cxnLst/>
            <a:rect l="l" t="t" r="r" b="b"/>
            <a:pathLst>
              <a:path w="18072" h="18328" extrusionOk="0">
                <a:moveTo>
                  <a:pt x="9623" y="5889"/>
                </a:moveTo>
                <a:cubicBezTo>
                  <a:pt x="10240" y="5889"/>
                  <a:pt x="10858" y="5928"/>
                  <a:pt x="11229" y="6517"/>
                </a:cubicBezTo>
                <a:cubicBezTo>
                  <a:pt x="11831" y="7444"/>
                  <a:pt x="12131" y="8447"/>
                  <a:pt x="11856" y="9575"/>
                </a:cubicBezTo>
                <a:cubicBezTo>
                  <a:pt x="11393" y="11331"/>
                  <a:pt x="9354" y="12789"/>
                  <a:pt x="7506" y="12789"/>
                </a:cubicBezTo>
                <a:cubicBezTo>
                  <a:pt x="7350" y="12789"/>
                  <a:pt x="7196" y="12779"/>
                  <a:pt x="7044" y="12758"/>
                </a:cubicBezTo>
                <a:cubicBezTo>
                  <a:pt x="6693" y="12707"/>
                  <a:pt x="6317" y="12732"/>
                  <a:pt x="5941" y="12682"/>
                </a:cubicBezTo>
                <a:cubicBezTo>
                  <a:pt x="4788" y="12482"/>
                  <a:pt x="4262" y="11780"/>
                  <a:pt x="4412" y="10627"/>
                </a:cubicBezTo>
                <a:cubicBezTo>
                  <a:pt x="4512" y="9750"/>
                  <a:pt x="4763" y="8873"/>
                  <a:pt x="5189" y="8071"/>
                </a:cubicBezTo>
                <a:cubicBezTo>
                  <a:pt x="5966" y="6642"/>
                  <a:pt x="7119" y="5915"/>
                  <a:pt x="8748" y="5890"/>
                </a:cubicBezTo>
                <a:lnTo>
                  <a:pt x="9349" y="5890"/>
                </a:lnTo>
                <a:cubicBezTo>
                  <a:pt x="9440" y="5890"/>
                  <a:pt x="9531" y="5889"/>
                  <a:pt x="9623" y="5889"/>
                </a:cubicBezTo>
                <a:close/>
                <a:moveTo>
                  <a:pt x="10453" y="0"/>
                </a:moveTo>
                <a:cubicBezTo>
                  <a:pt x="7587" y="0"/>
                  <a:pt x="4719" y="942"/>
                  <a:pt x="1830" y="1905"/>
                </a:cubicBezTo>
                <a:cubicBezTo>
                  <a:pt x="1931" y="2031"/>
                  <a:pt x="1956" y="2106"/>
                  <a:pt x="1881" y="2256"/>
                </a:cubicBezTo>
                <a:cubicBezTo>
                  <a:pt x="1830" y="2331"/>
                  <a:pt x="1730" y="2457"/>
                  <a:pt x="1605" y="2607"/>
                </a:cubicBezTo>
                <a:cubicBezTo>
                  <a:pt x="1304" y="2933"/>
                  <a:pt x="1054" y="3309"/>
                  <a:pt x="928" y="3710"/>
                </a:cubicBezTo>
                <a:cubicBezTo>
                  <a:pt x="653" y="4562"/>
                  <a:pt x="302" y="5389"/>
                  <a:pt x="327" y="6316"/>
                </a:cubicBezTo>
                <a:cubicBezTo>
                  <a:pt x="352" y="6968"/>
                  <a:pt x="277" y="7645"/>
                  <a:pt x="201" y="8321"/>
                </a:cubicBezTo>
                <a:cubicBezTo>
                  <a:pt x="1" y="10402"/>
                  <a:pt x="252" y="12407"/>
                  <a:pt x="1229" y="14336"/>
                </a:cubicBezTo>
                <a:cubicBezTo>
                  <a:pt x="2332" y="16517"/>
                  <a:pt x="4211" y="17494"/>
                  <a:pt x="6417" y="18021"/>
                </a:cubicBezTo>
                <a:cubicBezTo>
                  <a:pt x="7320" y="18242"/>
                  <a:pt x="8250" y="18327"/>
                  <a:pt x="9187" y="18327"/>
                </a:cubicBezTo>
                <a:cubicBezTo>
                  <a:pt x="9524" y="18327"/>
                  <a:pt x="9863" y="18316"/>
                  <a:pt x="10201" y="18296"/>
                </a:cubicBezTo>
                <a:cubicBezTo>
                  <a:pt x="10978" y="18271"/>
                  <a:pt x="11755" y="18146"/>
                  <a:pt x="12407" y="17720"/>
                </a:cubicBezTo>
                <a:cubicBezTo>
                  <a:pt x="13409" y="17068"/>
                  <a:pt x="14362" y="16342"/>
                  <a:pt x="15339" y="15640"/>
                </a:cubicBezTo>
                <a:cubicBezTo>
                  <a:pt x="15565" y="15464"/>
                  <a:pt x="15790" y="15239"/>
                  <a:pt x="15941" y="14988"/>
                </a:cubicBezTo>
                <a:cubicBezTo>
                  <a:pt x="16818" y="13685"/>
                  <a:pt x="17695" y="12382"/>
                  <a:pt x="17770" y="10727"/>
                </a:cubicBezTo>
                <a:cubicBezTo>
                  <a:pt x="17846" y="9600"/>
                  <a:pt x="18071" y="8422"/>
                  <a:pt x="17745" y="7344"/>
                </a:cubicBezTo>
                <a:cubicBezTo>
                  <a:pt x="17044" y="5013"/>
                  <a:pt x="15891" y="2933"/>
                  <a:pt x="13861" y="1454"/>
                </a:cubicBezTo>
                <a:cubicBezTo>
                  <a:pt x="13359" y="1103"/>
                  <a:pt x="12933" y="727"/>
                  <a:pt x="12307" y="627"/>
                </a:cubicBezTo>
                <a:cubicBezTo>
                  <a:pt x="11956" y="577"/>
                  <a:pt x="11630" y="377"/>
                  <a:pt x="11354" y="101"/>
                </a:cubicBezTo>
                <a:cubicBezTo>
                  <a:pt x="11329" y="76"/>
                  <a:pt x="11279" y="51"/>
                  <a:pt x="11254" y="26"/>
                </a:cubicBezTo>
                <a:cubicBezTo>
                  <a:pt x="10987" y="9"/>
                  <a:pt x="10720" y="0"/>
                  <a:pt x="104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31"/>
          <p:cNvSpPr/>
          <p:nvPr/>
        </p:nvSpPr>
        <p:spPr>
          <a:xfrm rot="10800000">
            <a:off x="6061986" y="-8640"/>
            <a:ext cx="1171077" cy="396197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_1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9"/>
          <p:cNvSpPr txBox="1">
            <a:spLocks noGrp="1"/>
          </p:cNvSpPr>
          <p:nvPr>
            <p:ph type="subTitle" idx="1"/>
          </p:nvPr>
        </p:nvSpPr>
        <p:spPr>
          <a:xfrm>
            <a:off x="893747" y="3626287"/>
            <a:ext cx="2134500" cy="53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39"/>
          <p:cNvSpPr txBox="1">
            <a:spLocks noGrp="1"/>
          </p:cNvSpPr>
          <p:nvPr>
            <p:ph type="title" idx="2"/>
          </p:nvPr>
        </p:nvSpPr>
        <p:spPr>
          <a:xfrm flipH="1">
            <a:off x="893747" y="3306338"/>
            <a:ext cx="2134500" cy="28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28" name="Google Shape;928;p39"/>
          <p:cNvSpPr txBox="1">
            <a:spLocks noGrp="1"/>
          </p:cNvSpPr>
          <p:nvPr>
            <p:ph type="subTitle" idx="3"/>
          </p:nvPr>
        </p:nvSpPr>
        <p:spPr>
          <a:xfrm>
            <a:off x="6117398" y="3626737"/>
            <a:ext cx="2134500" cy="52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39"/>
          <p:cNvSpPr txBox="1">
            <a:spLocks noGrp="1"/>
          </p:cNvSpPr>
          <p:nvPr>
            <p:ph type="title" idx="4"/>
          </p:nvPr>
        </p:nvSpPr>
        <p:spPr>
          <a:xfrm>
            <a:off x="6117400" y="3306638"/>
            <a:ext cx="2134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30" name="Google Shape;930;p39"/>
          <p:cNvSpPr txBox="1">
            <a:spLocks noGrp="1"/>
          </p:cNvSpPr>
          <p:nvPr>
            <p:ph type="subTitle" idx="5"/>
          </p:nvPr>
        </p:nvSpPr>
        <p:spPr>
          <a:xfrm>
            <a:off x="3505849" y="3626737"/>
            <a:ext cx="2134500" cy="52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39"/>
          <p:cNvSpPr txBox="1">
            <a:spLocks noGrp="1"/>
          </p:cNvSpPr>
          <p:nvPr>
            <p:ph type="title" idx="6"/>
          </p:nvPr>
        </p:nvSpPr>
        <p:spPr>
          <a:xfrm flipH="1">
            <a:off x="3505696" y="3306638"/>
            <a:ext cx="2134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32" name="Google Shape;932;p39"/>
          <p:cNvSpPr/>
          <p:nvPr/>
        </p:nvSpPr>
        <p:spPr>
          <a:xfrm rot="10800000">
            <a:off x="8111375" y="88275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9"/>
          <p:cNvSpPr/>
          <p:nvPr/>
        </p:nvSpPr>
        <p:spPr>
          <a:xfrm rot="10800000">
            <a:off x="8233180" y="1082706"/>
            <a:ext cx="307932" cy="245257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9"/>
          <p:cNvSpPr/>
          <p:nvPr/>
        </p:nvSpPr>
        <p:spPr>
          <a:xfrm rot="10800000">
            <a:off x="8509083" y="717247"/>
            <a:ext cx="164504" cy="123478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9"/>
          <p:cNvSpPr/>
          <p:nvPr/>
        </p:nvSpPr>
        <p:spPr>
          <a:xfrm rot="10800000">
            <a:off x="8872650" y="881875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9"/>
          <p:cNvSpPr/>
          <p:nvPr/>
        </p:nvSpPr>
        <p:spPr>
          <a:xfrm rot="10800000">
            <a:off x="8873400" y="626725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9"/>
          <p:cNvSpPr/>
          <p:nvPr/>
        </p:nvSpPr>
        <p:spPr>
          <a:xfrm rot="10800000">
            <a:off x="8665564" y="883486"/>
            <a:ext cx="112824" cy="10688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9"/>
          <p:cNvSpPr/>
          <p:nvPr/>
        </p:nvSpPr>
        <p:spPr>
          <a:xfrm rot="10800000">
            <a:off x="8702225" y="574975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9"/>
          <p:cNvSpPr/>
          <p:nvPr/>
        </p:nvSpPr>
        <p:spPr>
          <a:xfrm rot="10800000">
            <a:off x="8738575" y="733425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9"/>
          <p:cNvSpPr/>
          <p:nvPr/>
        </p:nvSpPr>
        <p:spPr>
          <a:xfrm rot="10800000">
            <a:off x="8531175" y="512700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9"/>
          <p:cNvSpPr/>
          <p:nvPr/>
        </p:nvSpPr>
        <p:spPr>
          <a:xfrm rot="10800000">
            <a:off x="8677800" y="442075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9"/>
          <p:cNvSpPr/>
          <p:nvPr/>
        </p:nvSpPr>
        <p:spPr>
          <a:xfrm rot="10800000">
            <a:off x="8591577" y="1097606"/>
            <a:ext cx="195638" cy="180056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9"/>
          <p:cNvSpPr/>
          <p:nvPr/>
        </p:nvSpPr>
        <p:spPr>
          <a:xfrm rot="10800000">
            <a:off x="8361678" y="790474"/>
            <a:ext cx="134122" cy="108930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9"/>
          <p:cNvSpPr/>
          <p:nvPr/>
        </p:nvSpPr>
        <p:spPr>
          <a:xfrm rot="10800000">
            <a:off x="8389628" y="410967"/>
            <a:ext cx="110822" cy="113644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9"/>
          <p:cNvSpPr/>
          <p:nvPr/>
        </p:nvSpPr>
        <p:spPr>
          <a:xfrm rot="10800000">
            <a:off x="8320071" y="614117"/>
            <a:ext cx="134129" cy="123487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9"/>
          <p:cNvSpPr/>
          <p:nvPr/>
        </p:nvSpPr>
        <p:spPr>
          <a:xfrm rot="-5400000">
            <a:off x="8717563" y="4587538"/>
            <a:ext cx="372200" cy="495525"/>
          </a:xfrm>
          <a:custGeom>
            <a:avLst/>
            <a:gdLst/>
            <a:ahLst/>
            <a:cxnLst/>
            <a:rect l="l" t="t" r="r" b="b"/>
            <a:pathLst>
              <a:path w="14888" h="19821" extrusionOk="0">
                <a:moveTo>
                  <a:pt x="8919" y="7938"/>
                </a:moveTo>
                <a:cubicBezTo>
                  <a:pt x="8998" y="7938"/>
                  <a:pt x="8996" y="8074"/>
                  <a:pt x="8973" y="8167"/>
                </a:cubicBezTo>
                <a:cubicBezTo>
                  <a:pt x="8948" y="8292"/>
                  <a:pt x="8873" y="8417"/>
                  <a:pt x="8748" y="8442"/>
                </a:cubicBezTo>
                <a:cubicBezTo>
                  <a:pt x="8647" y="8392"/>
                  <a:pt x="8647" y="8292"/>
                  <a:pt x="8672" y="8217"/>
                </a:cubicBezTo>
                <a:cubicBezTo>
                  <a:pt x="8697" y="8092"/>
                  <a:pt x="8748" y="7941"/>
                  <a:pt x="8898" y="7941"/>
                </a:cubicBezTo>
                <a:cubicBezTo>
                  <a:pt x="8905" y="7939"/>
                  <a:pt x="8912" y="7938"/>
                  <a:pt x="8919" y="7938"/>
                </a:cubicBezTo>
                <a:close/>
                <a:moveTo>
                  <a:pt x="6768" y="13706"/>
                </a:moveTo>
                <a:cubicBezTo>
                  <a:pt x="5940" y="15460"/>
                  <a:pt x="5164" y="17164"/>
                  <a:pt x="4387" y="18869"/>
                </a:cubicBezTo>
                <a:cubicBezTo>
                  <a:pt x="4311" y="18843"/>
                  <a:pt x="4261" y="18793"/>
                  <a:pt x="4186" y="18768"/>
                </a:cubicBezTo>
                <a:cubicBezTo>
                  <a:pt x="4813" y="17214"/>
                  <a:pt x="5439" y="15661"/>
                  <a:pt x="6091" y="14107"/>
                </a:cubicBezTo>
                <a:cubicBezTo>
                  <a:pt x="6166" y="13906"/>
                  <a:pt x="6341" y="13706"/>
                  <a:pt x="6768" y="13706"/>
                </a:cubicBezTo>
                <a:close/>
                <a:moveTo>
                  <a:pt x="9513" y="1"/>
                </a:moveTo>
                <a:cubicBezTo>
                  <a:pt x="8968" y="1"/>
                  <a:pt x="8518" y="313"/>
                  <a:pt x="8221" y="974"/>
                </a:cubicBezTo>
                <a:cubicBezTo>
                  <a:pt x="7143" y="3355"/>
                  <a:pt x="6091" y="5786"/>
                  <a:pt x="5038" y="8192"/>
                </a:cubicBezTo>
                <a:cubicBezTo>
                  <a:pt x="3660" y="11400"/>
                  <a:pt x="2357" y="14658"/>
                  <a:pt x="803" y="17791"/>
                </a:cubicBezTo>
                <a:cubicBezTo>
                  <a:pt x="502" y="18442"/>
                  <a:pt x="176" y="19119"/>
                  <a:pt x="1" y="19821"/>
                </a:cubicBezTo>
                <a:lnTo>
                  <a:pt x="9224" y="19821"/>
                </a:lnTo>
                <a:cubicBezTo>
                  <a:pt x="9274" y="19395"/>
                  <a:pt x="9474" y="18994"/>
                  <a:pt x="9625" y="18593"/>
                </a:cubicBezTo>
                <a:cubicBezTo>
                  <a:pt x="10001" y="17640"/>
                  <a:pt x="10552" y="16738"/>
                  <a:pt x="10727" y="15711"/>
                </a:cubicBezTo>
                <a:cubicBezTo>
                  <a:pt x="10928" y="14708"/>
                  <a:pt x="11354" y="13831"/>
                  <a:pt x="11680" y="12879"/>
                </a:cubicBezTo>
                <a:cubicBezTo>
                  <a:pt x="12081" y="11625"/>
                  <a:pt x="12682" y="10422"/>
                  <a:pt x="13083" y="9169"/>
                </a:cubicBezTo>
                <a:cubicBezTo>
                  <a:pt x="13384" y="8267"/>
                  <a:pt x="13560" y="7290"/>
                  <a:pt x="14011" y="6437"/>
                </a:cubicBezTo>
                <a:cubicBezTo>
                  <a:pt x="14412" y="5635"/>
                  <a:pt x="14437" y="4708"/>
                  <a:pt x="14813" y="3881"/>
                </a:cubicBezTo>
                <a:cubicBezTo>
                  <a:pt x="14888" y="3681"/>
                  <a:pt x="14863" y="3405"/>
                  <a:pt x="14838" y="3179"/>
                </a:cubicBezTo>
                <a:cubicBezTo>
                  <a:pt x="14738" y="2528"/>
                  <a:pt x="14337" y="2102"/>
                  <a:pt x="13760" y="1851"/>
                </a:cubicBezTo>
                <a:cubicBezTo>
                  <a:pt x="13609" y="1788"/>
                  <a:pt x="13470" y="1760"/>
                  <a:pt x="13341" y="1760"/>
                </a:cubicBezTo>
                <a:cubicBezTo>
                  <a:pt x="12957" y="1760"/>
                  <a:pt x="12657" y="2008"/>
                  <a:pt x="12357" y="2327"/>
                </a:cubicBezTo>
                <a:cubicBezTo>
                  <a:pt x="11429" y="3355"/>
                  <a:pt x="10602" y="4407"/>
                  <a:pt x="10101" y="5711"/>
                </a:cubicBezTo>
                <a:cubicBezTo>
                  <a:pt x="9875" y="6337"/>
                  <a:pt x="9625" y="6964"/>
                  <a:pt x="9073" y="7415"/>
                </a:cubicBezTo>
                <a:cubicBezTo>
                  <a:pt x="9374" y="6437"/>
                  <a:pt x="9750" y="5485"/>
                  <a:pt x="10151" y="4558"/>
                </a:cubicBezTo>
                <a:cubicBezTo>
                  <a:pt x="10577" y="3530"/>
                  <a:pt x="10853" y="2477"/>
                  <a:pt x="11028" y="1400"/>
                </a:cubicBezTo>
                <a:cubicBezTo>
                  <a:pt x="11128" y="873"/>
                  <a:pt x="10928" y="523"/>
                  <a:pt x="10427" y="247"/>
                </a:cubicBezTo>
                <a:cubicBezTo>
                  <a:pt x="10102" y="84"/>
                  <a:pt x="9795" y="1"/>
                  <a:pt x="95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9"/>
          <p:cNvSpPr/>
          <p:nvPr/>
        </p:nvSpPr>
        <p:spPr>
          <a:xfrm rot="-5400000">
            <a:off x="8797063" y="4417663"/>
            <a:ext cx="332100" cy="376625"/>
          </a:xfrm>
          <a:custGeom>
            <a:avLst/>
            <a:gdLst/>
            <a:ahLst/>
            <a:cxnLst/>
            <a:rect l="l" t="t" r="r" b="b"/>
            <a:pathLst>
              <a:path w="13284" h="15065" extrusionOk="0">
                <a:moveTo>
                  <a:pt x="10283" y="1"/>
                </a:moveTo>
                <a:cubicBezTo>
                  <a:pt x="9775" y="1"/>
                  <a:pt x="9491" y="273"/>
                  <a:pt x="9299" y="729"/>
                </a:cubicBezTo>
                <a:cubicBezTo>
                  <a:pt x="9199" y="955"/>
                  <a:pt x="9098" y="1155"/>
                  <a:pt x="8998" y="1356"/>
                </a:cubicBezTo>
                <a:cubicBezTo>
                  <a:pt x="8712" y="1996"/>
                  <a:pt x="8618" y="2206"/>
                  <a:pt x="8267" y="2206"/>
                </a:cubicBezTo>
                <a:cubicBezTo>
                  <a:pt x="8096" y="2206"/>
                  <a:pt x="7864" y="2156"/>
                  <a:pt x="7519" y="2082"/>
                </a:cubicBezTo>
                <a:cubicBezTo>
                  <a:pt x="7322" y="2033"/>
                  <a:pt x="7132" y="2005"/>
                  <a:pt x="6951" y="2005"/>
                </a:cubicBezTo>
                <a:cubicBezTo>
                  <a:pt x="6490" y="2005"/>
                  <a:pt x="6089" y="2184"/>
                  <a:pt x="5765" y="2634"/>
                </a:cubicBezTo>
                <a:cubicBezTo>
                  <a:pt x="5439" y="3060"/>
                  <a:pt x="5088" y="3486"/>
                  <a:pt x="4888" y="3987"/>
                </a:cubicBezTo>
                <a:cubicBezTo>
                  <a:pt x="4136" y="5817"/>
                  <a:pt x="3108" y="7521"/>
                  <a:pt x="2507" y="9451"/>
                </a:cubicBezTo>
                <a:cubicBezTo>
                  <a:pt x="1981" y="11080"/>
                  <a:pt x="878" y="12483"/>
                  <a:pt x="301" y="14113"/>
                </a:cubicBezTo>
                <a:cubicBezTo>
                  <a:pt x="201" y="14438"/>
                  <a:pt x="1" y="14714"/>
                  <a:pt x="51" y="15065"/>
                </a:cubicBezTo>
                <a:lnTo>
                  <a:pt x="10076" y="15065"/>
                </a:lnTo>
                <a:cubicBezTo>
                  <a:pt x="10552" y="13461"/>
                  <a:pt x="11128" y="11857"/>
                  <a:pt x="11580" y="10228"/>
                </a:cubicBezTo>
                <a:cubicBezTo>
                  <a:pt x="12056" y="8473"/>
                  <a:pt x="12432" y="6694"/>
                  <a:pt x="12933" y="4940"/>
                </a:cubicBezTo>
                <a:cubicBezTo>
                  <a:pt x="13184" y="4062"/>
                  <a:pt x="13284" y="3110"/>
                  <a:pt x="13284" y="2183"/>
                </a:cubicBezTo>
                <a:cubicBezTo>
                  <a:pt x="13284" y="1567"/>
                  <a:pt x="12960" y="1221"/>
                  <a:pt x="12435" y="1221"/>
                </a:cubicBezTo>
                <a:cubicBezTo>
                  <a:pt x="12340" y="1221"/>
                  <a:pt x="12238" y="1232"/>
                  <a:pt x="12131" y="1255"/>
                </a:cubicBezTo>
                <a:cubicBezTo>
                  <a:pt x="11930" y="1305"/>
                  <a:pt x="11780" y="1431"/>
                  <a:pt x="11555" y="1531"/>
                </a:cubicBezTo>
                <a:cubicBezTo>
                  <a:pt x="11504" y="1280"/>
                  <a:pt x="11454" y="1030"/>
                  <a:pt x="11379" y="829"/>
                </a:cubicBezTo>
                <a:cubicBezTo>
                  <a:pt x="11179" y="403"/>
                  <a:pt x="10928" y="27"/>
                  <a:pt x="10352" y="2"/>
                </a:cubicBezTo>
                <a:cubicBezTo>
                  <a:pt x="10328" y="1"/>
                  <a:pt x="10306" y="1"/>
                  <a:pt x="102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9"/>
          <p:cNvSpPr/>
          <p:nvPr/>
        </p:nvSpPr>
        <p:spPr>
          <a:xfrm rot="-5400000">
            <a:off x="8736050" y="4681200"/>
            <a:ext cx="281350" cy="549400"/>
          </a:xfrm>
          <a:custGeom>
            <a:avLst/>
            <a:gdLst/>
            <a:ahLst/>
            <a:cxnLst/>
            <a:rect l="l" t="t" r="r" b="b"/>
            <a:pathLst>
              <a:path w="11254" h="21976" extrusionOk="0">
                <a:moveTo>
                  <a:pt x="10380" y="1"/>
                </a:moveTo>
                <a:cubicBezTo>
                  <a:pt x="10088" y="1"/>
                  <a:pt x="9878" y="204"/>
                  <a:pt x="9699" y="422"/>
                </a:cubicBezTo>
                <a:cubicBezTo>
                  <a:pt x="9374" y="823"/>
                  <a:pt x="9123" y="1249"/>
                  <a:pt x="8973" y="1750"/>
                </a:cubicBezTo>
                <a:cubicBezTo>
                  <a:pt x="8797" y="2452"/>
                  <a:pt x="8421" y="3104"/>
                  <a:pt x="8095" y="3755"/>
                </a:cubicBezTo>
                <a:cubicBezTo>
                  <a:pt x="7694" y="4482"/>
                  <a:pt x="7293" y="5209"/>
                  <a:pt x="6917" y="5961"/>
                </a:cubicBezTo>
                <a:cubicBezTo>
                  <a:pt x="5865" y="8141"/>
                  <a:pt x="4862" y="10372"/>
                  <a:pt x="3885" y="12602"/>
                </a:cubicBezTo>
                <a:cubicBezTo>
                  <a:pt x="3384" y="13705"/>
                  <a:pt x="2832" y="14833"/>
                  <a:pt x="2356" y="15936"/>
                </a:cubicBezTo>
                <a:cubicBezTo>
                  <a:pt x="1855" y="17089"/>
                  <a:pt x="1429" y="18292"/>
                  <a:pt x="1003" y="19470"/>
                </a:cubicBezTo>
                <a:cubicBezTo>
                  <a:pt x="677" y="20322"/>
                  <a:pt x="326" y="21149"/>
                  <a:pt x="0" y="21976"/>
                </a:cubicBezTo>
                <a:lnTo>
                  <a:pt x="2607" y="21976"/>
                </a:lnTo>
                <a:cubicBezTo>
                  <a:pt x="2531" y="21550"/>
                  <a:pt x="2757" y="21199"/>
                  <a:pt x="2882" y="20823"/>
                </a:cubicBezTo>
                <a:cubicBezTo>
                  <a:pt x="4110" y="17515"/>
                  <a:pt x="5464" y="14257"/>
                  <a:pt x="6867" y="10998"/>
                </a:cubicBezTo>
                <a:cubicBezTo>
                  <a:pt x="8171" y="8041"/>
                  <a:pt x="9499" y="5084"/>
                  <a:pt x="10978" y="2201"/>
                </a:cubicBezTo>
                <a:cubicBezTo>
                  <a:pt x="11178" y="1800"/>
                  <a:pt x="11228" y="1399"/>
                  <a:pt x="11253" y="948"/>
                </a:cubicBezTo>
                <a:cubicBezTo>
                  <a:pt x="11253" y="472"/>
                  <a:pt x="11078" y="171"/>
                  <a:pt x="10627" y="46"/>
                </a:cubicBezTo>
                <a:cubicBezTo>
                  <a:pt x="10538" y="15"/>
                  <a:pt x="10456" y="1"/>
                  <a:pt x="1038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9"/>
          <p:cNvSpPr/>
          <p:nvPr/>
        </p:nvSpPr>
        <p:spPr>
          <a:xfrm>
            <a:off x="-55912" y="4706113"/>
            <a:ext cx="521975" cy="365625"/>
          </a:xfrm>
          <a:custGeom>
            <a:avLst/>
            <a:gdLst/>
            <a:ahLst/>
            <a:cxnLst/>
            <a:rect l="l" t="t" r="r" b="b"/>
            <a:pathLst>
              <a:path w="20879" h="14625" extrusionOk="0">
                <a:moveTo>
                  <a:pt x="3295" y="1"/>
                </a:moveTo>
                <a:cubicBezTo>
                  <a:pt x="3037" y="1"/>
                  <a:pt x="2832" y="154"/>
                  <a:pt x="2657" y="368"/>
                </a:cubicBezTo>
                <a:cubicBezTo>
                  <a:pt x="2532" y="518"/>
                  <a:pt x="2432" y="694"/>
                  <a:pt x="2332" y="869"/>
                </a:cubicBezTo>
                <a:cubicBezTo>
                  <a:pt x="1705" y="2222"/>
                  <a:pt x="1003" y="3576"/>
                  <a:pt x="577" y="5004"/>
                </a:cubicBezTo>
                <a:cubicBezTo>
                  <a:pt x="377" y="5606"/>
                  <a:pt x="226" y="6232"/>
                  <a:pt x="151" y="6859"/>
                </a:cubicBezTo>
                <a:cubicBezTo>
                  <a:pt x="1" y="8087"/>
                  <a:pt x="978" y="9641"/>
                  <a:pt x="2131" y="9917"/>
                </a:cubicBezTo>
                <a:cubicBezTo>
                  <a:pt x="2398" y="9973"/>
                  <a:pt x="2665" y="10001"/>
                  <a:pt x="2932" y="10001"/>
                </a:cubicBezTo>
                <a:cubicBezTo>
                  <a:pt x="3490" y="10001"/>
                  <a:pt x="4044" y="9878"/>
                  <a:pt x="4587" y="9641"/>
                </a:cubicBezTo>
                <a:cubicBezTo>
                  <a:pt x="4961" y="9464"/>
                  <a:pt x="5188" y="9360"/>
                  <a:pt x="5350" y="9360"/>
                </a:cubicBezTo>
                <a:cubicBezTo>
                  <a:pt x="5601" y="9360"/>
                  <a:pt x="5697" y="9608"/>
                  <a:pt x="5941" y="10217"/>
                </a:cubicBezTo>
                <a:cubicBezTo>
                  <a:pt x="6414" y="11442"/>
                  <a:pt x="7388" y="12114"/>
                  <a:pt x="8481" y="12114"/>
                </a:cubicBezTo>
                <a:cubicBezTo>
                  <a:pt x="9065" y="12114"/>
                  <a:pt x="9683" y="11922"/>
                  <a:pt x="10277" y="11521"/>
                </a:cubicBezTo>
                <a:cubicBezTo>
                  <a:pt x="10452" y="11389"/>
                  <a:pt x="10608" y="11181"/>
                  <a:pt x="10879" y="11181"/>
                </a:cubicBezTo>
                <a:cubicBezTo>
                  <a:pt x="10918" y="11181"/>
                  <a:pt x="10959" y="11185"/>
                  <a:pt x="11003" y="11195"/>
                </a:cubicBezTo>
                <a:cubicBezTo>
                  <a:pt x="11154" y="11696"/>
                  <a:pt x="11279" y="12197"/>
                  <a:pt x="11480" y="12674"/>
                </a:cubicBezTo>
                <a:cubicBezTo>
                  <a:pt x="11881" y="13601"/>
                  <a:pt x="12557" y="14353"/>
                  <a:pt x="13535" y="14553"/>
                </a:cubicBezTo>
                <a:cubicBezTo>
                  <a:pt x="13767" y="14601"/>
                  <a:pt x="13998" y="14625"/>
                  <a:pt x="14229" y="14625"/>
                </a:cubicBezTo>
                <a:cubicBezTo>
                  <a:pt x="14847" y="14625"/>
                  <a:pt x="15457" y="14456"/>
                  <a:pt x="16041" y="14127"/>
                </a:cubicBezTo>
                <a:cubicBezTo>
                  <a:pt x="17520" y="13325"/>
                  <a:pt x="18698" y="12222"/>
                  <a:pt x="19550" y="10794"/>
                </a:cubicBezTo>
                <a:cubicBezTo>
                  <a:pt x="20201" y="9741"/>
                  <a:pt x="20703" y="8613"/>
                  <a:pt x="20828" y="7360"/>
                </a:cubicBezTo>
                <a:cubicBezTo>
                  <a:pt x="20878" y="6834"/>
                  <a:pt x="20803" y="6333"/>
                  <a:pt x="20577" y="5882"/>
                </a:cubicBezTo>
                <a:cubicBezTo>
                  <a:pt x="20459" y="5618"/>
                  <a:pt x="20250" y="5486"/>
                  <a:pt x="20027" y="5486"/>
                </a:cubicBezTo>
                <a:cubicBezTo>
                  <a:pt x="19827" y="5486"/>
                  <a:pt x="19616" y="5593"/>
                  <a:pt x="19450" y="5806"/>
                </a:cubicBezTo>
                <a:cubicBezTo>
                  <a:pt x="19349" y="5932"/>
                  <a:pt x="19299" y="6082"/>
                  <a:pt x="19249" y="6257"/>
                </a:cubicBezTo>
                <a:cubicBezTo>
                  <a:pt x="18572" y="8237"/>
                  <a:pt x="17094" y="9491"/>
                  <a:pt x="15389" y="10543"/>
                </a:cubicBezTo>
                <a:cubicBezTo>
                  <a:pt x="15148" y="10688"/>
                  <a:pt x="14945" y="10758"/>
                  <a:pt x="14782" y="10758"/>
                </a:cubicBezTo>
                <a:cubicBezTo>
                  <a:pt x="14437" y="10758"/>
                  <a:pt x="14270" y="10445"/>
                  <a:pt x="14287" y="9866"/>
                </a:cubicBezTo>
                <a:cubicBezTo>
                  <a:pt x="14312" y="9691"/>
                  <a:pt x="14362" y="9541"/>
                  <a:pt x="14387" y="9365"/>
                </a:cubicBezTo>
                <a:cubicBezTo>
                  <a:pt x="14713" y="7811"/>
                  <a:pt x="15038" y="6257"/>
                  <a:pt x="15389" y="4704"/>
                </a:cubicBezTo>
                <a:cubicBezTo>
                  <a:pt x="15439" y="4403"/>
                  <a:pt x="15439" y="4102"/>
                  <a:pt x="15414" y="3801"/>
                </a:cubicBezTo>
                <a:cubicBezTo>
                  <a:pt x="15389" y="3325"/>
                  <a:pt x="15089" y="2999"/>
                  <a:pt x="14663" y="2849"/>
                </a:cubicBezTo>
                <a:cubicBezTo>
                  <a:pt x="14490" y="2782"/>
                  <a:pt x="14317" y="2744"/>
                  <a:pt x="14148" y="2744"/>
                </a:cubicBezTo>
                <a:cubicBezTo>
                  <a:pt x="13874" y="2744"/>
                  <a:pt x="13607" y="2842"/>
                  <a:pt x="13359" y="3074"/>
                </a:cubicBezTo>
                <a:cubicBezTo>
                  <a:pt x="12983" y="3450"/>
                  <a:pt x="12658" y="3876"/>
                  <a:pt x="12457" y="4378"/>
                </a:cubicBezTo>
                <a:cubicBezTo>
                  <a:pt x="12081" y="5355"/>
                  <a:pt x="11530" y="6232"/>
                  <a:pt x="10953" y="7085"/>
                </a:cubicBezTo>
                <a:cubicBezTo>
                  <a:pt x="10527" y="7686"/>
                  <a:pt x="10051" y="8237"/>
                  <a:pt x="9449" y="8689"/>
                </a:cubicBezTo>
                <a:cubicBezTo>
                  <a:pt x="9321" y="8781"/>
                  <a:pt x="9165" y="8886"/>
                  <a:pt x="8992" y="8886"/>
                </a:cubicBezTo>
                <a:cubicBezTo>
                  <a:pt x="8929" y="8886"/>
                  <a:pt x="8864" y="8872"/>
                  <a:pt x="8798" y="8839"/>
                </a:cubicBezTo>
                <a:cubicBezTo>
                  <a:pt x="8522" y="8714"/>
                  <a:pt x="8472" y="8438"/>
                  <a:pt x="8472" y="8162"/>
                </a:cubicBezTo>
                <a:cubicBezTo>
                  <a:pt x="8472" y="8012"/>
                  <a:pt x="8522" y="7836"/>
                  <a:pt x="8547" y="7686"/>
                </a:cubicBezTo>
                <a:cubicBezTo>
                  <a:pt x="8748" y="6558"/>
                  <a:pt x="9174" y="5506"/>
                  <a:pt x="9550" y="4453"/>
                </a:cubicBezTo>
                <a:cubicBezTo>
                  <a:pt x="9876" y="3501"/>
                  <a:pt x="10201" y="2548"/>
                  <a:pt x="10126" y="1521"/>
                </a:cubicBezTo>
                <a:cubicBezTo>
                  <a:pt x="10076" y="819"/>
                  <a:pt x="9800" y="618"/>
                  <a:pt x="9099" y="568"/>
                </a:cubicBezTo>
                <a:cubicBezTo>
                  <a:pt x="9063" y="566"/>
                  <a:pt x="9029" y="565"/>
                  <a:pt x="8995" y="565"/>
                </a:cubicBezTo>
                <a:cubicBezTo>
                  <a:pt x="8619" y="565"/>
                  <a:pt x="8320" y="693"/>
                  <a:pt x="8021" y="969"/>
                </a:cubicBezTo>
                <a:cubicBezTo>
                  <a:pt x="7520" y="1420"/>
                  <a:pt x="7194" y="1997"/>
                  <a:pt x="6868" y="2598"/>
                </a:cubicBezTo>
                <a:cubicBezTo>
                  <a:pt x="6216" y="3701"/>
                  <a:pt x="5665" y="4879"/>
                  <a:pt x="4838" y="5907"/>
                </a:cubicBezTo>
                <a:cubicBezTo>
                  <a:pt x="4412" y="6408"/>
                  <a:pt x="3911" y="6784"/>
                  <a:pt x="3284" y="6909"/>
                </a:cubicBezTo>
                <a:cubicBezTo>
                  <a:pt x="3191" y="6934"/>
                  <a:pt x="3107" y="6946"/>
                  <a:pt x="3031" y="6946"/>
                </a:cubicBezTo>
                <a:cubicBezTo>
                  <a:pt x="2719" y="6946"/>
                  <a:pt x="2552" y="6741"/>
                  <a:pt x="2532" y="6358"/>
                </a:cubicBezTo>
                <a:cubicBezTo>
                  <a:pt x="2532" y="6207"/>
                  <a:pt x="2557" y="6032"/>
                  <a:pt x="2607" y="5882"/>
                </a:cubicBezTo>
                <a:cubicBezTo>
                  <a:pt x="2833" y="4503"/>
                  <a:pt x="3334" y="3175"/>
                  <a:pt x="3710" y="1846"/>
                </a:cubicBezTo>
                <a:cubicBezTo>
                  <a:pt x="3785" y="1521"/>
                  <a:pt x="3911" y="1195"/>
                  <a:pt x="3936" y="869"/>
                </a:cubicBezTo>
                <a:cubicBezTo>
                  <a:pt x="3986" y="518"/>
                  <a:pt x="3886" y="192"/>
                  <a:pt x="3535" y="42"/>
                </a:cubicBezTo>
                <a:cubicBezTo>
                  <a:pt x="3450" y="14"/>
                  <a:pt x="3370" y="1"/>
                  <a:pt x="32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9"/>
          <p:cNvSpPr/>
          <p:nvPr/>
        </p:nvSpPr>
        <p:spPr>
          <a:xfrm>
            <a:off x="909638" y="4788763"/>
            <a:ext cx="356550" cy="388975"/>
          </a:xfrm>
          <a:custGeom>
            <a:avLst/>
            <a:gdLst/>
            <a:ahLst/>
            <a:cxnLst/>
            <a:rect l="l" t="t" r="r" b="b"/>
            <a:pathLst>
              <a:path w="14262" h="15559" extrusionOk="0">
                <a:moveTo>
                  <a:pt x="5740" y="0"/>
                </a:moveTo>
                <a:cubicBezTo>
                  <a:pt x="5176" y="0"/>
                  <a:pt x="4612" y="69"/>
                  <a:pt x="4061" y="220"/>
                </a:cubicBezTo>
                <a:cubicBezTo>
                  <a:pt x="2707" y="596"/>
                  <a:pt x="1930" y="1648"/>
                  <a:pt x="1279" y="2776"/>
                </a:cubicBezTo>
                <a:cubicBezTo>
                  <a:pt x="452" y="4180"/>
                  <a:pt x="326" y="5758"/>
                  <a:pt x="151" y="7312"/>
                </a:cubicBezTo>
                <a:cubicBezTo>
                  <a:pt x="1" y="8465"/>
                  <a:pt x="151" y="9643"/>
                  <a:pt x="201" y="10796"/>
                </a:cubicBezTo>
                <a:cubicBezTo>
                  <a:pt x="276" y="12074"/>
                  <a:pt x="602" y="13353"/>
                  <a:pt x="1128" y="14556"/>
                </a:cubicBezTo>
                <a:cubicBezTo>
                  <a:pt x="1454" y="15282"/>
                  <a:pt x="2056" y="15558"/>
                  <a:pt x="2833" y="15558"/>
                </a:cubicBezTo>
                <a:cubicBezTo>
                  <a:pt x="3610" y="15533"/>
                  <a:pt x="4286" y="15282"/>
                  <a:pt x="4487" y="14505"/>
                </a:cubicBezTo>
                <a:cubicBezTo>
                  <a:pt x="4712" y="13628"/>
                  <a:pt x="5013" y="12751"/>
                  <a:pt x="4988" y="11774"/>
                </a:cubicBezTo>
                <a:cubicBezTo>
                  <a:pt x="4963" y="10520"/>
                  <a:pt x="4612" y="9267"/>
                  <a:pt x="4737" y="7889"/>
                </a:cubicBezTo>
                <a:cubicBezTo>
                  <a:pt x="4612" y="7137"/>
                  <a:pt x="4788" y="6335"/>
                  <a:pt x="4938" y="5508"/>
                </a:cubicBezTo>
                <a:cubicBezTo>
                  <a:pt x="5124" y="4617"/>
                  <a:pt x="5515" y="4207"/>
                  <a:pt x="6185" y="4207"/>
                </a:cubicBezTo>
                <a:cubicBezTo>
                  <a:pt x="6419" y="4207"/>
                  <a:pt x="6687" y="4257"/>
                  <a:pt x="6993" y="4355"/>
                </a:cubicBezTo>
                <a:cubicBezTo>
                  <a:pt x="7444" y="4480"/>
                  <a:pt x="7845" y="4681"/>
                  <a:pt x="8221" y="5007"/>
                </a:cubicBezTo>
                <a:cubicBezTo>
                  <a:pt x="9600" y="6159"/>
                  <a:pt x="10702" y="7488"/>
                  <a:pt x="10978" y="9368"/>
                </a:cubicBezTo>
                <a:cubicBezTo>
                  <a:pt x="11082" y="9991"/>
                  <a:pt x="11583" y="10339"/>
                  <a:pt x="12180" y="10339"/>
                </a:cubicBezTo>
                <a:cubicBezTo>
                  <a:pt x="12303" y="10339"/>
                  <a:pt x="12429" y="10325"/>
                  <a:pt x="12557" y="10295"/>
                </a:cubicBezTo>
                <a:cubicBezTo>
                  <a:pt x="13635" y="10044"/>
                  <a:pt x="14261" y="8941"/>
                  <a:pt x="14061" y="7738"/>
                </a:cubicBezTo>
                <a:cubicBezTo>
                  <a:pt x="13785" y="6084"/>
                  <a:pt x="13108" y="4656"/>
                  <a:pt x="12031" y="3352"/>
                </a:cubicBezTo>
                <a:cubicBezTo>
                  <a:pt x="10778" y="1874"/>
                  <a:pt x="9374" y="671"/>
                  <a:pt x="7419" y="195"/>
                </a:cubicBezTo>
                <a:cubicBezTo>
                  <a:pt x="6868" y="69"/>
                  <a:pt x="6304" y="0"/>
                  <a:pt x="57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9"/>
          <p:cNvSpPr/>
          <p:nvPr/>
        </p:nvSpPr>
        <p:spPr>
          <a:xfrm>
            <a:off x="697863" y="4547363"/>
            <a:ext cx="258800" cy="243150"/>
          </a:xfrm>
          <a:custGeom>
            <a:avLst/>
            <a:gdLst/>
            <a:ahLst/>
            <a:cxnLst/>
            <a:rect l="l" t="t" r="r" b="b"/>
            <a:pathLst>
              <a:path w="10352" h="9726" extrusionOk="0">
                <a:moveTo>
                  <a:pt x="3661" y="0"/>
                </a:moveTo>
                <a:cubicBezTo>
                  <a:pt x="2554" y="0"/>
                  <a:pt x="1993" y="510"/>
                  <a:pt x="1504" y="1254"/>
                </a:cubicBezTo>
                <a:cubicBezTo>
                  <a:pt x="451" y="2808"/>
                  <a:pt x="426" y="4663"/>
                  <a:pt x="0" y="6342"/>
                </a:cubicBezTo>
                <a:cubicBezTo>
                  <a:pt x="151" y="7244"/>
                  <a:pt x="226" y="8096"/>
                  <a:pt x="577" y="8898"/>
                </a:cubicBezTo>
                <a:cubicBezTo>
                  <a:pt x="852" y="9550"/>
                  <a:pt x="1279" y="9700"/>
                  <a:pt x="1905" y="9725"/>
                </a:cubicBezTo>
                <a:cubicBezTo>
                  <a:pt x="2532" y="9725"/>
                  <a:pt x="2933" y="9424"/>
                  <a:pt x="3133" y="8898"/>
                </a:cubicBezTo>
                <a:cubicBezTo>
                  <a:pt x="3359" y="8272"/>
                  <a:pt x="3559" y="7645"/>
                  <a:pt x="3584" y="6943"/>
                </a:cubicBezTo>
                <a:cubicBezTo>
                  <a:pt x="3609" y="6091"/>
                  <a:pt x="3710" y="5239"/>
                  <a:pt x="3935" y="4387"/>
                </a:cubicBezTo>
                <a:cubicBezTo>
                  <a:pt x="4075" y="3907"/>
                  <a:pt x="4224" y="3675"/>
                  <a:pt x="4489" y="3675"/>
                </a:cubicBezTo>
                <a:cubicBezTo>
                  <a:pt x="4653" y="3675"/>
                  <a:pt x="4861" y="3763"/>
                  <a:pt x="5138" y="3936"/>
                </a:cubicBezTo>
                <a:cubicBezTo>
                  <a:pt x="5865" y="4412"/>
                  <a:pt x="6492" y="5013"/>
                  <a:pt x="7018" y="5715"/>
                </a:cubicBezTo>
                <a:cubicBezTo>
                  <a:pt x="7494" y="6342"/>
                  <a:pt x="7945" y="7018"/>
                  <a:pt x="8446" y="7645"/>
                </a:cubicBezTo>
                <a:cubicBezTo>
                  <a:pt x="8694" y="7943"/>
                  <a:pt x="8936" y="8087"/>
                  <a:pt x="9181" y="8087"/>
                </a:cubicBezTo>
                <a:cubicBezTo>
                  <a:pt x="9431" y="8087"/>
                  <a:pt x="9684" y="7936"/>
                  <a:pt x="9950" y="7645"/>
                </a:cubicBezTo>
                <a:cubicBezTo>
                  <a:pt x="10226" y="7319"/>
                  <a:pt x="10351" y="6993"/>
                  <a:pt x="10226" y="6542"/>
                </a:cubicBezTo>
                <a:cubicBezTo>
                  <a:pt x="9800" y="4813"/>
                  <a:pt x="8898" y="3359"/>
                  <a:pt x="7770" y="2031"/>
                </a:cubicBezTo>
                <a:cubicBezTo>
                  <a:pt x="6868" y="928"/>
                  <a:pt x="5690" y="277"/>
                  <a:pt x="4311" y="51"/>
                </a:cubicBezTo>
                <a:cubicBezTo>
                  <a:pt x="4075" y="17"/>
                  <a:pt x="3859" y="0"/>
                  <a:pt x="36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9"/>
          <p:cNvSpPr/>
          <p:nvPr/>
        </p:nvSpPr>
        <p:spPr>
          <a:xfrm>
            <a:off x="648988" y="4833463"/>
            <a:ext cx="208675" cy="223350"/>
          </a:xfrm>
          <a:custGeom>
            <a:avLst/>
            <a:gdLst/>
            <a:ahLst/>
            <a:cxnLst/>
            <a:rect l="l" t="t" r="r" b="b"/>
            <a:pathLst>
              <a:path w="8347" h="8934" extrusionOk="0">
                <a:moveTo>
                  <a:pt x="3178" y="0"/>
                </a:moveTo>
                <a:cubicBezTo>
                  <a:pt x="2375" y="0"/>
                  <a:pt x="1576" y="361"/>
                  <a:pt x="1103" y="1038"/>
                </a:cubicBezTo>
                <a:cubicBezTo>
                  <a:pt x="376" y="2066"/>
                  <a:pt x="76" y="3244"/>
                  <a:pt x="0" y="4497"/>
                </a:cubicBezTo>
                <a:cubicBezTo>
                  <a:pt x="76" y="5625"/>
                  <a:pt x="301" y="6727"/>
                  <a:pt x="727" y="7780"/>
                </a:cubicBezTo>
                <a:cubicBezTo>
                  <a:pt x="878" y="8131"/>
                  <a:pt x="1128" y="8407"/>
                  <a:pt x="1429" y="8632"/>
                </a:cubicBezTo>
                <a:cubicBezTo>
                  <a:pt x="1687" y="8837"/>
                  <a:pt x="1983" y="8934"/>
                  <a:pt x="2269" y="8934"/>
                </a:cubicBezTo>
                <a:cubicBezTo>
                  <a:pt x="2791" y="8934"/>
                  <a:pt x="3281" y="8613"/>
                  <a:pt x="3459" y="8031"/>
                </a:cubicBezTo>
                <a:cubicBezTo>
                  <a:pt x="3609" y="7580"/>
                  <a:pt x="3735" y="7078"/>
                  <a:pt x="3760" y="6577"/>
                </a:cubicBezTo>
                <a:cubicBezTo>
                  <a:pt x="3760" y="6051"/>
                  <a:pt x="3860" y="5524"/>
                  <a:pt x="3960" y="4998"/>
                </a:cubicBezTo>
                <a:cubicBezTo>
                  <a:pt x="3985" y="4772"/>
                  <a:pt x="4111" y="4547"/>
                  <a:pt x="4386" y="4497"/>
                </a:cubicBezTo>
                <a:cubicBezTo>
                  <a:pt x="4410" y="4491"/>
                  <a:pt x="4433" y="4489"/>
                  <a:pt x="4455" y="4489"/>
                </a:cubicBezTo>
                <a:cubicBezTo>
                  <a:pt x="4638" y="4489"/>
                  <a:pt x="4748" y="4666"/>
                  <a:pt x="4838" y="4823"/>
                </a:cubicBezTo>
                <a:cubicBezTo>
                  <a:pt x="4963" y="4973"/>
                  <a:pt x="5088" y="5123"/>
                  <a:pt x="5188" y="5299"/>
                </a:cubicBezTo>
                <a:cubicBezTo>
                  <a:pt x="5439" y="5775"/>
                  <a:pt x="5865" y="6001"/>
                  <a:pt x="6291" y="6251"/>
                </a:cubicBezTo>
                <a:cubicBezTo>
                  <a:pt x="6483" y="6366"/>
                  <a:pt x="6663" y="6415"/>
                  <a:pt x="6833" y="6415"/>
                </a:cubicBezTo>
                <a:cubicBezTo>
                  <a:pt x="7107" y="6415"/>
                  <a:pt x="7353" y="6287"/>
                  <a:pt x="7569" y="6101"/>
                </a:cubicBezTo>
                <a:cubicBezTo>
                  <a:pt x="7995" y="5750"/>
                  <a:pt x="8346" y="5374"/>
                  <a:pt x="8196" y="4747"/>
                </a:cubicBezTo>
                <a:cubicBezTo>
                  <a:pt x="7795" y="3194"/>
                  <a:pt x="6993" y="1940"/>
                  <a:pt x="5640" y="1063"/>
                </a:cubicBezTo>
                <a:cubicBezTo>
                  <a:pt x="5289" y="813"/>
                  <a:pt x="4888" y="612"/>
                  <a:pt x="4537" y="386"/>
                </a:cubicBezTo>
                <a:cubicBezTo>
                  <a:pt x="4127" y="126"/>
                  <a:pt x="3652" y="0"/>
                  <a:pt x="31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42"/>
          <p:cNvSpPr/>
          <p:nvPr/>
        </p:nvSpPr>
        <p:spPr>
          <a:xfrm rot="-5400000">
            <a:off x="-172125" y="3470000"/>
            <a:ext cx="1079600" cy="777100"/>
          </a:xfrm>
          <a:custGeom>
            <a:avLst/>
            <a:gdLst/>
            <a:ahLst/>
            <a:cxnLst/>
            <a:rect l="l" t="t" r="r" b="b"/>
            <a:pathLst>
              <a:path w="43184" h="31084" extrusionOk="0">
                <a:moveTo>
                  <a:pt x="1153" y="1"/>
                </a:moveTo>
                <a:cubicBezTo>
                  <a:pt x="953" y="527"/>
                  <a:pt x="602" y="1053"/>
                  <a:pt x="577" y="1579"/>
                </a:cubicBezTo>
                <a:cubicBezTo>
                  <a:pt x="502" y="2532"/>
                  <a:pt x="326" y="3434"/>
                  <a:pt x="176" y="4336"/>
                </a:cubicBezTo>
                <a:cubicBezTo>
                  <a:pt x="0" y="5264"/>
                  <a:pt x="802" y="6617"/>
                  <a:pt x="1604" y="7018"/>
                </a:cubicBezTo>
                <a:cubicBezTo>
                  <a:pt x="2858" y="7620"/>
                  <a:pt x="3985" y="8472"/>
                  <a:pt x="5238" y="9098"/>
                </a:cubicBezTo>
                <a:cubicBezTo>
                  <a:pt x="5649" y="9312"/>
                  <a:pt x="6047" y="9438"/>
                  <a:pt x="6450" y="9438"/>
                </a:cubicBezTo>
                <a:cubicBezTo>
                  <a:pt x="6613" y="9438"/>
                  <a:pt x="6777" y="9417"/>
                  <a:pt x="6943" y="9374"/>
                </a:cubicBezTo>
                <a:cubicBezTo>
                  <a:pt x="8221" y="9048"/>
                  <a:pt x="9549" y="8597"/>
                  <a:pt x="10527" y="7670"/>
                </a:cubicBezTo>
                <a:cubicBezTo>
                  <a:pt x="11755" y="6492"/>
                  <a:pt x="13259" y="5690"/>
                  <a:pt x="14587" y="4612"/>
                </a:cubicBezTo>
                <a:cubicBezTo>
                  <a:pt x="16066" y="3409"/>
                  <a:pt x="17945" y="2808"/>
                  <a:pt x="19800" y="2231"/>
                </a:cubicBezTo>
                <a:cubicBezTo>
                  <a:pt x="19863" y="2219"/>
                  <a:pt x="19932" y="2219"/>
                  <a:pt x="20000" y="2219"/>
                </a:cubicBezTo>
                <a:cubicBezTo>
                  <a:pt x="20069" y="2219"/>
                  <a:pt x="20138" y="2219"/>
                  <a:pt x="20201" y="2206"/>
                </a:cubicBezTo>
                <a:cubicBezTo>
                  <a:pt x="20327" y="2191"/>
                  <a:pt x="20450" y="2184"/>
                  <a:pt x="20571" y="2184"/>
                </a:cubicBezTo>
                <a:cubicBezTo>
                  <a:pt x="21249" y="2184"/>
                  <a:pt x="21869" y="2406"/>
                  <a:pt x="22507" y="2682"/>
                </a:cubicBezTo>
                <a:cubicBezTo>
                  <a:pt x="25439" y="3960"/>
                  <a:pt x="27043" y="6241"/>
                  <a:pt x="27394" y="9399"/>
                </a:cubicBezTo>
                <a:cubicBezTo>
                  <a:pt x="27419" y="9600"/>
                  <a:pt x="27419" y="9800"/>
                  <a:pt x="27444" y="10001"/>
                </a:cubicBezTo>
                <a:cubicBezTo>
                  <a:pt x="27795" y="11730"/>
                  <a:pt x="27469" y="13359"/>
                  <a:pt x="26893" y="14963"/>
                </a:cubicBezTo>
                <a:cubicBezTo>
                  <a:pt x="26617" y="15690"/>
                  <a:pt x="26316" y="16392"/>
                  <a:pt x="26216" y="17169"/>
                </a:cubicBezTo>
                <a:cubicBezTo>
                  <a:pt x="26041" y="18497"/>
                  <a:pt x="25539" y="19775"/>
                  <a:pt x="25715" y="21179"/>
                </a:cubicBezTo>
                <a:cubicBezTo>
                  <a:pt x="25790" y="21905"/>
                  <a:pt x="25264" y="22482"/>
                  <a:pt x="24813" y="23008"/>
                </a:cubicBezTo>
                <a:cubicBezTo>
                  <a:pt x="24111" y="23910"/>
                  <a:pt x="23885" y="24888"/>
                  <a:pt x="23985" y="26016"/>
                </a:cubicBezTo>
                <a:cubicBezTo>
                  <a:pt x="24136" y="27369"/>
                  <a:pt x="24587" y="28547"/>
                  <a:pt x="25815" y="29274"/>
                </a:cubicBezTo>
                <a:cubicBezTo>
                  <a:pt x="26166" y="29499"/>
                  <a:pt x="26442" y="29775"/>
                  <a:pt x="26642" y="30126"/>
                </a:cubicBezTo>
                <a:cubicBezTo>
                  <a:pt x="26868" y="30552"/>
                  <a:pt x="27244" y="30828"/>
                  <a:pt x="27670" y="30828"/>
                </a:cubicBezTo>
                <a:cubicBezTo>
                  <a:pt x="28346" y="30853"/>
                  <a:pt x="28998" y="31003"/>
                  <a:pt x="29650" y="31078"/>
                </a:cubicBezTo>
                <a:cubicBezTo>
                  <a:pt x="29718" y="31082"/>
                  <a:pt x="29786" y="31084"/>
                  <a:pt x="29852" y="31084"/>
                </a:cubicBezTo>
                <a:cubicBezTo>
                  <a:pt x="30298" y="31084"/>
                  <a:pt x="30698" y="30995"/>
                  <a:pt x="31003" y="30602"/>
                </a:cubicBezTo>
                <a:cubicBezTo>
                  <a:pt x="31304" y="30226"/>
                  <a:pt x="31755" y="30026"/>
                  <a:pt x="32206" y="29925"/>
                </a:cubicBezTo>
                <a:cubicBezTo>
                  <a:pt x="33133" y="29725"/>
                  <a:pt x="33885" y="29174"/>
                  <a:pt x="34512" y="28597"/>
                </a:cubicBezTo>
                <a:cubicBezTo>
                  <a:pt x="35740" y="27519"/>
                  <a:pt x="37068" y="26467"/>
                  <a:pt x="37770" y="24913"/>
                </a:cubicBezTo>
                <a:cubicBezTo>
                  <a:pt x="37895" y="24587"/>
                  <a:pt x="38196" y="24311"/>
                  <a:pt x="38472" y="24061"/>
                </a:cubicBezTo>
                <a:cubicBezTo>
                  <a:pt x="38697" y="23860"/>
                  <a:pt x="38898" y="23635"/>
                  <a:pt x="38998" y="23359"/>
                </a:cubicBezTo>
                <a:cubicBezTo>
                  <a:pt x="39399" y="22382"/>
                  <a:pt x="39875" y="21404"/>
                  <a:pt x="40176" y="20402"/>
                </a:cubicBezTo>
                <a:cubicBezTo>
                  <a:pt x="40602" y="18848"/>
                  <a:pt x="41379" y="17469"/>
                  <a:pt x="41955" y="15991"/>
                </a:cubicBezTo>
                <a:cubicBezTo>
                  <a:pt x="42582" y="14361"/>
                  <a:pt x="42833" y="12707"/>
                  <a:pt x="43008" y="11053"/>
                </a:cubicBezTo>
                <a:cubicBezTo>
                  <a:pt x="43184" y="9399"/>
                  <a:pt x="43058" y="7720"/>
                  <a:pt x="43058" y="6041"/>
                </a:cubicBezTo>
                <a:cubicBezTo>
                  <a:pt x="43058" y="5765"/>
                  <a:pt x="43058" y="5514"/>
                  <a:pt x="42958" y="5239"/>
                </a:cubicBezTo>
                <a:cubicBezTo>
                  <a:pt x="42507" y="4011"/>
                  <a:pt x="42256" y="2682"/>
                  <a:pt x="41730" y="1454"/>
                </a:cubicBezTo>
                <a:cubicBezTo>
                  <a:pt x="41529" y="1028"/>
                  <a:pt x="41404" y="502"/>
                  <a:pt x="41454" y="1"/>
                </a:cubicBezTo>
                <a:close/>
              </a:path>
            </a:pathLst>
          </a:custGeom>
          <a:solidFill>
            <a:srgbClr val="FBE9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1" name="Google Shape;1021;p42"/>
          <p:cNvGrpSpPr/>
          <p:nvPr/>
        </p:nvGrpSpPr>
        <p:grpSpPr>
          <a:xfrm>
            <a:off x="0" y="110075"/>
            <a:ext cx="582075" cy="631850"/>
            <a:chOff x="1189975" y="353200"/>
            <a:chExt cx="582075" cy="631850"/>
          </a:xfrm>
        </p:grpSpPr>
        <p:sp>
          <p:nvSpPr>
            <p:cNvPr id="1022" name="Google Shape;1022;p42"/>
            <p:cNvSpPr/>
            <p:nvPr/>
          </p:nvSpPr>
          <p:spPr>
            <a:xfrm>
              <a:off x="1189975" y="353200"/>
              <a:ext cx="508175" cy="631850"/>
            </a:xfrm>
            <a:custGeom>
              <a:avLst/>
              <a:gdLst/>
              <a:ahLst/>
              <a:cxnLst/>
              <a:rect l="l" t="t" r="r" b="b"/>
              <a:pathLst>
                <a:path w="20327" h="25274" extrusionOk="0">
                  <a:moveTo>
                    <a:pt x="6642" y="1"/>
                  </a:moveTo>
                  <a:cubicBezTo>
                    <a:pt x="6240" y="1"/>
                    <a:pt x="5903" y="201"/>
                    <a:pt x="5715" y="610"/>
                  </a:cubicBezTo>
                  <a:cubicBezTo>
                    <a:pt x="5339" y="1437"/>
                    <a:pt x="4888" y="2214"/>
                    <a:pt x="4562" y="3041"/>
                  </a:cubicBezTo>
                  <a:cubicBezTo>
                    <a:pt x="3785" y="4921"/>
                    <a:pt x="3184" y="6876"/>
                    <a:pt x="2332" y="8730"/>
                  </a:cubicBezTo>
                  <a:cubicBezTo>
                    <a:pt x="1680" y="10209"/>
                    <a:pt x="953" y="11688"/>
                    <a:pt x="452" y="13242"/>
                  </a:cubicBezTo>
                  <a:cubicBezTo>
                    <a:pt x="352" y="13492"/>
                    <a:pt x="302" y="13743"/>
                    <a:pt x="1" y="13843"/>
                  </a:cubicBezTo>
                  <a:lnTo>
                    <a:pt x="1" y="25272"/>
                  </a:lnTo>
                  <a:cubicBezTo>
                    <a:pt x="16" y="25273"/>
                    <a:pt x="30" y="25273"/>
                    <a:pt x="44" y="25273"/>
                  </a:cubicBezTo>
                  <a:cubicBezTo>
                    <a:pt x="358" y="25273"/>
                    <a:pt x="431" y="25011"/>
                    <a:pt x="527" y="24771"/>
                  </a:cubicBezTo>
                  <a:cubicBezTo>
                    <a:pt x="1630" y="22239"/>
                    <a:pt x="3084" y="19883"/>
                    <a:pt x="4412" y="17452"/>
                  </a:cubicBezTo>
                  <a:cubicBezTo>
                    <a:pt x="4813" y="16750"/>
                    <a:pt x="5389" y="16174"/>
                    <a:pt x="5715" y="15497"/>
                  </a:cubicBezTo>
                  <a:cubicBezTo>
                    <a:pt x="6267" y="14395"/>
                    <a:pt x="7069" y="13517"/>
                    <a:pt x="7745" y="12540"/>
                  </a:cubicBezTo>
                  <a:cubicBezTo>
                    <a:pt x="7830" y="12414"/>
                    <a:pt x="7878" y="12216"/>
                    <a:pt x="8056" y="12216"/>
                  </a:cubicBezTo>
                  <a:cubicBezTo>
                    <a:pt x="8089" y="12216"/>
                    <a:pt x="8128" y="12223"/>
                    <a:pt x="8171" y="12239"/>
                  </a:cubicBezTo>
                  <a:cubicBezTo>
                    <a:pt x="8171" y="12465"/>
                    <a:pt x="8222" y="12690"/>
                    <a:pt x="8171" y="12916"/>
                  </a:cubicBezTo>
                  <a:cubicBezTo>
                    <a:pt x="7570" y="15222"/>
                    <a:pt x="6668" y="17402"/>
                    <a:pt x="5615" y="19507"/>
                  </a:cubicBezTo>
                  <a:cubicBezTo>
                    <a:pt x="5214" y="20259"/>
                    <a:pt x="4963" y="21036"/>
                    <a:pt x="4838" y="21863"/>
                  </a:cubicBezTo>
                  <a:cubicBezTo>
                    <a:pt x="4713" y="22791"/>
                    <a:pt x="4988" y="23317"/>
                    <a:pt x="5790" y="23643"/>
                  </a:cubicBezTo>
                  <a:cubicBezTo>
                    <a:pt x="6176" y="23812"/>
                    <a:pt x="6547" y="23903"/>
                    <a:pt x="6891" y="23903"/>
                  </a:cubicBezTo>
                  <a:cubicBezTo>
                    <a:pt x="7620" y="23903"/>
                    <a:pt x="8231" y="23493"/>
                    <a:pt x="8623" y="22540"/>
                  </a:cubicBezTo>
                  <a:cubicBezTo>
                    <a:pt x="9174" y="21162"/>
                    <a:pt x="9951" y="19933"/>
                    <a:pt x="10678" y="18680"/>
                  </a:cubicBezTo>
                  <a:cubicBezTo>
                    <a:pt x="11104" y="17928"/>
                    <a:pt x="11555" y="17202"/>
                    <a:pt x="11981" y="16450"/>
                  </a:cubicBezTo>
                  <a:cubicBezTo>
                    <a:pt x="12608" y="15322"/>
                    <a:pt x="13234" y="14169"/>
                    <a:pt x="14111" y="13217"/>
                  </a:cubicBezTo>
                  <a:cubicBezTo>
                    <a:pt x="14512" y="12816"/>
                    <a:pt x="14913" y="12390"/>
                    <a:pt x="15089" y="11838"/>
                  </a:cubicBezTo>
                  <a:cubicBezTo>
                    <a:pt x="15239" y="11337"/>
                    <a:pt x="15540" y="10936"/>
                    <a:pt x="15916" y="10610"/>
                  </a:cubicBezTo>
                  <a:cubicBezTo>
                    <a:pt x="16492" y="10084"/>
                    <a:pt x="16943" y="9482"/>
                    <a:pt x="17395" y="8856"/>
                  </a:cubicBezTo>
                  <a:cubicBezTo>
                    <a:pt x="17595" y="8605"/>
                    <a:pt x="17846" y="8380"/>
                    <a:pt x="18096" y="8179"/>
                  </a:cubicBezTo>
                  <a:cubicBezTo>
                    <a:pt x="18773" y="7578"/>
                    <a:pt x="19400" y="6926"/>
                    <a:pt x="20026" y="6274"/>
                  </a:cubicBezTo>
                  <a:cubicBezTo>
                    <a:pt x="20277" y="6024"/>
                    <a:pt x="20327" y="5673"/>
                    <a:pt x="20176" y="5347"/>
                  </a:cubicBezTo>
                  <a:cubicBezTo>
                    <a:pt x="20048" y="5072"/>
                    <a:pt x="19825" y="4998"/>
                    <a:pt x="19587" y="4998"/>
                  </a:cubicBezTo>
                  <a:cubicBezTo>
                    <a:pt x="19500" y="4998"/>
                    <a:pt x="19412" y="5008"/>
                    <a:pt x="19324" y="5021"/>
                  </a:cubicBezTo>
                  <a:cubicBezTo>
                    <a:pt x="18973" y="5071"/>
                    <a:pt x="18673" y="5197"/>
                    <a:pt x="18397" y="5372"/>
                  </a:cubicBezTo>
                  <a:cubicBezTo>
                    <a:pt x="17169" y="6224"/>
                    <a:pt x="15790" y="6851"/>
                    <a:pt x="14663" y="7853"/>
                  </a:cubicBezTo>
                  <a:cubicBezTo>
                    <a:pt x="14613" y="7903"/>
                    <a:pt x="14562" y="7979"/>
                    <a:pt x="14562" y="7979"/>
                  </a:cubicBezTo>
                  <a:cubicBezTo>
                    <a:pt x="14437" y="7878"/>
                    <a:pt x="14512" y="7828"/>
                    <a:pt x="14587" y="7778"/>
                  </a:cubicBezTo>
                  <a:cubicBezTo>
                    <a:pt x="14613" y="7452"/>
                    <a:pt x="14613" y="7126"/>
                    <a:pt x="14688" y="6801"/>
                  </a:cubicBezTo>
                  <a:cubicBezTo>
                    <a:pt x="14888" y="5848"/>
                    <a:pt x="14838" y="4871"/>
                    <a:pt x="14838" y="3893"/>
                  </a:cubicBezTo>
                  <a:cubicBezTo>
                    <a:pt x="14838" y="3342"/>
                    <a:pt x="14638" y="2841"/>
                    <a:pt x="14111" y="2565"/>
                  </a:cubicBezTo>
                  <a:cubicBezTo>
                    <a:pt x="13268" y="2102"/>
                    <a:pt x="12520" y="1807"/>
                    <a:pt x="11804" y="1807"/>
                  </a:cubicBezTo>
                  <a:cubicBezTo>
                    <a:pt x="11009" y="1807"/>
                    <a:pt x="10254" y="2170"/>
                    <a:pt x="9450" y="3066"/>
                  </a:cubicBezTo>
                  <a:cubicBezTo>
                    <a:pt x="9274" y="3242"/>
                    <a:pt x="9074" y="3442"/>
                    <a:pt x="8898" y="3643"/>
                  </a:cubicBezTo>
                  <a:cubicBezTo>
                    <a:pt x="8422" y="4244"/>
                    <a:pt x="7770" y="4595"/>
                    <a:pt x="6993" y="4971"/>
                  </a:cubicBezTo>
                  <a:cubicBezTo>
                    <a:pt x="7194" y="3693"/>
                    <a:pt x="7394" y="2515"/>
                    <a:pt x="7745" y="1362"/>
                  </a:cubicBezTo>
                  <a:cubicBezTo>
                    <a:pt x="7971" y="660"/>
                    <a:pt x="7795" y="359"/>
                    <a:pt x="7244" y="134"/>
                  </a:cubicBezTo>
                  <a:cubicBezTo>
                    <a:pt x="7035" y="46"/>
                    <a:pt x="6832" y="1"/>
                    <a:pt x="6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2"/>
            <p:cNvSpPr/>
            <p:nvPr/>
          </p:nvSpPr>
          <p:spPr>
            <a:xfrm>
              <a:off x="1580350" y="564400"/>
              <a:ext cx="191700" cy="150475"/>
            </a:xfrm>
            <a:custGeom>
              <a:avLst/>
              <a:gdLst/>
              <a:ahLst/>
              <a:cxnLst/>
              <a:rect l="l" t="t" r="r" b="b"/>
              <a:pathLst>
                <a:path w="7668" h="6019" extrusionOk="0">
                  <a:moveTo>
                    <a:pt x="6956" y="0"/>
                  </a:moveTo>
                  <a:cubicBezTo>
                    <a:pt x="6912" y="0"/>
                    <a:pt x="6866" y="3"/>
                    <a:pt x="6817" y="7"/>
                  </a:cubicBezTo>
                  <a:cubicBezTo>
                    <a:pt x="5965" y="82"/>
                    <a:pt x="5163" y="408"/>
                    <a:pt x="4511" y="909"/>
                  </a:cubicBezTo>
                  <a:cubicBezTo>
                    <a:pt x="3484" y="1761"/>
                    <a:pt x="2231" y="2287"/>
                    <a:pt x="1303" y="3265"/>
                  </a:cubicBezTo>
                  <a:cubicBezTo>
                    <a:pt x="802" y="3741"/>
                    <a:pt x="451" y="4292"/>
                    <a:pt x="201" y="4894"/>
                  </a:cubicBezTo>
                  <a:cubicBezTo>
                    <a:pt x="0" y="5370"/>
                    <a:pt x="251" y="5846"/>
                    <a:pt x="752" y="5972"/>
                  </a:cubicBezTo>
                  <a:cubicBezTo>
                    <a:pt x="873" y="6002"/>
                    <a:pt x="988" y="6019"/>
                    <a:pt x="1097" y="6019"/>
                  </a:cubicBezTo>
                  <a:cubicBezTo>
                    <a:pt x="1348" y="6019"/>
                    <a:pt x="1570" y="5931"/>
                    <a:pt x="1780" y="5721"/>
                  </a:cubicBezTo>
                  <a:cubicBezTo>
                    <a:pt x="2206" y="5245"/>
                    <a:pt x="2682" y="4819"/>
                    <a:pt x="3183" y="4443"/>
                  </a:cubicBezTo>
                  <a:cubicBezTo>
                    <a:pt x="4511" y="3490"/>
                    <a:pt x="5815" y="2488"/>
                    <a:pt x="7118" y="1510"/>
                  </a:cubicBezTo>
                  <a:cubicBezTo>
                    <a:pt x="7369" y="1310"/>
                    <a:pt x="7644" y="1109"/>
                    <a:pt x="7644" y="708"/>
                  </a:cubicBezTo>
                  <a:cubicBezTo>
                    <a:pt x="7667" y="249"/>
                    <a:pt x="7438" y="0"/>
                    <a:pt x="6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42"/>
          <p:cNvSpPr/>
          <p:nvPr/>
        </p:nvSpPr>
        <p:spPr>
          <a:xfrm>
            <a:off x="6113088" y="0"/>
            <a:ext cx="640375" cy="220650"/>
          </a:xfrm>
          <a:custGeom>
            <a:avLst/>
            <a:gdLst/>
            <a:ahLst/>
            <a:cxnLst/>
            <a:rect l="l" t="t" r="r" b="b"/>
            <a:pathLst>
              <a:path w="25615" h="8826" extrusionOk="0">
                <a:moveTo>
                  <a:pt x="19700" y="853"/>
                </a:moveTo>
                <a:cubicBezTo>
                  <a:pt x="19700" y="878"/>
                  <a:pt x="19725" y="903"/>
                  <a:pt x="19750" y="928"/>
                </a:cubicBezTo>
                <a:cubicBezTo>
                  <a:pt x="19725" y="953"/>
                  <a:pt x="19700" y="953"/>
                  <a:pt x="19675" y="978"/>
                </a:cubicBezTo>
                <a:cubicBezTo>
                  <a:pt x="19675" y="953"/>
                  <a:pt x="19650" y="928"/>
                  <a:pt x="19650" y="903"/>
                </a:cubicBezTo>
                <a:cubicBezTo>
                  <a:pt x="19650" y="903"/>
                  <a:pt x="19675" y="878"/>
                  <a:pt x="19700" y="853"/>
                </a:cubicBezTo>
                <a:close/>
                <a:moveTo>
                  <a:pt x="12883" y="1103"/>
                </a:moveTo>
                <a:lnTo>
                  <a:pt x="12883" y="1103"/>
                </a:lnTo>
                <a:cubicBezTo>
                  <a:pt x="12858" y="1153"/>
                  <a:pt x="12833" y="1178"/>
                  <a:pt x="12808" y="1229"/>
                </a:cubicBezTo>
                <a:cubicBezTo>
                  <a:pt x="12457" y="1705"/>
                  <a:pt x="12081" y="2156"/>
                  <a:pt x="11354" y="2482"/>
                </a:cubicBezTo>
                <a:cubicBezTo>
                  <a:pt x="11655" y="1680"/>
                  <a:pt x="12006" y="1229"/>
                  <a:pt x="12733" y="1153"/>
                </a:cubicBezTo>
                <a:cubicBezTo>
                  <a:pt x="12783" y="1153"/>
                  <a:pt x="12833" y="1128"/>
                  <a:pt x="12883" y="1103"/>
                </a:cubicBezTo>
                <a:close/>
                <a:moveTo>
                  <a:pt x="14487" y="2808"/>
                </a:moveTo>
                <a:cubicBezTo>
                  <a:pt x="14663" y="2808"/>
                  <a:pt x="14763" y="2933"/>
                  <a:pt x="14713" y="3058"/>
                </a:cubicBezTo>
                <a:cubicBezTo>
                  <a:pt x="14637" y="3309"/>
                  <a:pt x="14487" y="3509"/>
                  <a:pt x="14186" y="3534"/>
                </a:cubicBezTo>
                <a:cubicBezTo>
                  <a:pt x="14173" y="3536"/>
                  <a:pt x="14161" y="3537"/>
                  <a:pt x="14149" y="3537"/>
                </a:cubicBezTo>
                <a:cubicBezTo>
                  <a:pt x="14004" y="3537"/>
                  <a:pt x="13963" y="3400"/>
                  <a:pt x="13986" y="3284"/>
                </a:cubicBezTo>
                <a:cubicBezTo>
                  <a:pt x="14011" y="3008"/>
                  <a:pt x="14211" y="2833"/>
                  <a:pt x="14487" y="2808"/>
                </a:cubicBezTo>
                <a:close/>
                <a:moveTo>
                  <a:pt x="2758" y="1"/>
                </a:moveTo>
                <a:cubicBezTo>
                  <a:pt x="2708" y="76"/>
                  <a:pt x="2683" y="176"/>
                  <a:pt x="2607" y="251"/>
                </a:cubicBezTo>
                <a:cubicBezTo>
                  <a:pt x="2031" y="953"/>
                  <a:pt x="1530" y="1680"/>
                  <a:pt x="753" y="2206"/>
                </a:cubicBezTo>
                <a:cubicBezTo>
                  <a:pt x="226" y="2557"/>
                  <a:pt x="1" y="3133"/>
                  <a:pt x="176" y="3785"/>
                </a:cubicBezTo>
                <a:cubicBezTo>
                  <a:pt x="352" y="4412"/>
                  <a:pt x="903" y="4386"/>
                  <a:pt x="1379" y="4462"/>
                </a:cubicBezTo>
                <a:cubicBezTo>
                  <a:pt x="1404" y="4462"/>
                  <a:pt x="1429" y="4487"/>
                  <a:pt x="1454" y="4512"/>
                </a:cubicBezTo>
                <a:cubicBezTo>
                  <a:pt x="1404" y="4938"/>
                  <a:pt x="1104" y="5239"/>
                  <a:pt x="878" y="5539"/>
                </a:cubicBezTo>
                <a:cubicBezTo>
                  <a:pt x="226" y="6341"/>
                  <a:pt x="452" y="7143"/>
                  <a:pt x="778" y="7945"/>
                </a:cubicBezTo>
                <a:cubicBezTo>
                  <a:pt x="928" y="8321"/>
                  <a:pt x="1179" y="8597"/>
                  <a:pt x="1555" y="8672"/>
                </a:cubicBezTo>
                <a:cubicBezTo>
                  <a:pt x="1962" y="8758"/>
                  <a:pt x="2361" y="8825"/>
                  <a:pt x="2754" y="8825"/>
                </a:cubicBezTo>
                <a:cubicBezTo>
                  <a:pt x="3279" y="8825"/>
                  <a:pt x="3795" y="8705"/>
                  <a:pt x="4312" y="8346"/>
                </a:cubicBezTo>
                <a:cubicBezTo>
                  <a:pt x="5590" y="7519"/>
                  <a:pt x="6642" y="6467"/>
                  <a:pt x="7695" y="5389"/>
                </a:cubicBezTo>
                <a:cubicBezTo>
                  <a:pt x="8748" y="4336"/>
                  <a:pt x="9926" y="3459"/>
                  <a:pt x="11179" y="2657"/>
                </a:cubicBezTo>
                <a:cubicBezTo>
                  <a:pt x="11254" y="2757"/>
                  <a:pt x="11329" y="2782"/>
                  <a:pt x="11329" y="2833"/>
                </a:cubicBezTo>
                <a:cubicBezTo>
                  <a:pt x="11555" y="4061"/>
                  <a:pt x="11655" y="4136"/>
                  <a:pt x="12858" y="4161"/>
                </a:cubicBezTo>
                <a:cubicBezTo>
                  <a:pt x="12958" y="4161"/>
                  <a:pt x="13059" y="4186"/>
                  <a:pt x="13159" y="4186"/>
                </a:cubicBezTo>
                <a:cubicBezTo>
                  <a:pt x="13159" y="4132"/>
                  <a:pt x="13185" y="4091"/>
                  <a:pt x="13218" y="4091"/>
                </a:cubicBezTo>
                <a:cubicBezTo>
                  <a:pt x="13231" y="4091"/>
                  <a:pt x="13245" y="4097"/>
                  <a:pt x="13259" y="4111"/>
                </a:cubicBezTo>
                <a:cubicBezTo>
                  <a:pt x="13309" y="4136"/>
                  <a:pt x="13259" y="4186"/>
                  <a:pt x="13184" y="4211"/>
                </a:cubicBezTo>
                <a:cubicBezTo>
                  <a:pt x="13109" y="4336"/>
                  <a:pt x="13059" y="4462"/>
                  <a:pt x="12958" y="4537"/>
                </a:cubicBezTo>
                <a:cubicBezTo>
                  <a:pt x="12181" y="5264"/>
                  <a:pt x="11881" y="6291"/>
                  <a:pt x="11279" y="7118"/>
                </a:cubicBezTo>
                <a:cubicBezTo>
                  <a:pt x="11079" y="7369"/>
                  <a:pt x="11104" y="7720"/>
                  <a:pt x="11404" y="7920"/>
                </a:cubicBezTo>
                <a:cubicBezTo>
                  <a:pt x="11509" y="8002"/>
                  <a:pt x="11625" y="8040"/>
                  <a:pt x="11741" y="8040"/>
                </a:cubicBezTo>
                <a:cubicBezTo>
                  <a:pt x="11875" y="8040"/>
                  <a:pt x="12010" y="7989"/>
                  <a:pt x="12131" y="7895"/>
                </a:cubicBezTo>
                <a:cubicBezTo>
                  <a:pt x="12257" y="7795"/>
                  <a:pt x="12357" y="7720"/>
                  <a:pt x="12432" y="7595"/>
                </a:cubicBezTo>
                <a:cubicBezTo>
                  <a:pt x="13785" y="5940"/>
                  <a:pt x="15515" y="4662"/>
                  <a:pt x="16993" y="3133"/>
                </a:cubicBezTo>
                <a:cubicBezTo>
                  <a:pt x="17720" y="2381"/>
                  <a:pt x="18572" y="1755"/>
                  <a:pt x="19500" y="1128"/>
                </a:cubicBezTo>
                <a:lnTo>
                  <a:pt x="19500" y="1128"/>
                </a:lnTo>
                <a:cubicBezTo>
                  <a:pt x="19675" y="1605"/>
                  <a:pt x="19424" y="1880"/>
                  <a:pt x="19224" y="2106"/>
                </a:cubicBezTo>
                <a:cubicBezTo>
                  <a:pt x="18622" y="2858"/>
                  <a:pt x="18297" y="3735"/>
                  <a:pt x="17820" y="4512"/>
                </a:cubicBezTo>
                <a:cubicBezTo>
                  <a:pt x="17269" y="5389"/>
                  <a:pt x="17169" y="6316"/>
                  <a:pt x="17545" y="7294"/>
                </a:cubicBezTo>
                <a:cubicBezTo>
                  <a:pt x="17718" y="7766"/>
                  <a:pt x="18010" y="8021"/>
                  <a:pt x="18358" y="8021"/>
                </a:cubicBezTo>
                <a:cubicBezTo>
                  <a:pt x="18564" y="8021"/>
                  <a:pt x="18790" y="7931"/>
                  <a:pt x="19023" y="7745"/>
                </a:cubicBezTo>
                <a:cubicBezTo>
                  <a:pt x="19475" y="7419"/>
                  <a:pt x="19901" y="7018"/>
                  <a:pt x="20226" y="6567"/>
                </a:cubicBezTo>
                <a:cubicBezTo>
                  <a:pt x="21354" y="5038"/>
                  <a:pt x="22683" y="3660"/>
                  <a:pt x="23911" y="2206"/>
                </a:cubicBezTo>
                <a:cubicBezTo>
                  <a:pt x="24487" y="1504"/>
                  <a:pt x="25164" y="828"/>
                  <a:pt x="25615" y="1"/>
                </a:cubicBezTo>
                <a:lnTo>
                  <a:pt x="24612" y="1"/>
                </a:lnTo>
                <a:cubicBezTo>
                  <a:pt x="24337" y="402"/>
                  <a:pt x="23986" y="727"/>
                  <a:pt x="23510" y="1028"/>
                </a:cubicBezTo>
                <a:cubicBezTo>
                  <a:pt x="23384" y="577"/>
                  <a:pt x="23886" y="351"/>
                  <a:pt x="23810" y="1"/>
                </a:cubicBezTo>
                <a:lnTo>
                  <a:pt x="7369" y="1"/>
                </a:lnTo>
                <a:cubicBezTo>
                  <a:pt x="6317" y="1078"/>
                  <a:pt x="5038" y="1880"/>
                  <a:pt x="3911" y="2883"/>
                </a:cubicBezTo>
                <a:cubicBezTo>
                  <a:pt x="3831" y="2946"/>
                  <a:pt x="3732" y="3010"/>
                  <a:pt x="3632" y="3010"/>
                </a:cubicBezTo>
                <a:cubicBezTo>
                  <a:pt x="3573" y="3010"/>
                  <a:pt x="3515" y="2988"/>
                  <a:pt x="3459" y="2933"/>
                </a:cubicBezTo>
                <a:cubicBezTo>
                  <a:pt x="3284" y="2707"/>
                  <a:pt x="3485" y="2557"/>
                  <a:pt x="3610" y="2432"/>
                </a:cubicBezTo>
                <a:cubicBezTo>
                  <a:pt x="4287" y="1880"/>
                  <a:pt x="4963" y="1329"/>
                  <a:pt x="5615" y="777"/>
                </a:cubicBezTo>
                <a:cubicBezTo>
                  <a:pt x="5891" y="552"/>
                  <a:pt x="6241" y="376"/>
                  <a:pt x="63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42"/>
          <p:cNvSpPr/>
          <p:nvPr/>
        </p:nvSpPr>
        <p:spPr>
          <a:xfrm>
            <a:off x="134318" y="644963"/>
            <a:ext cx="624075" cy="1095675"/>
          </a:xfrm>
          <a:custGeom>
            <a:avLst/>
            <a:gdLst/>
            <a:ahLst/>
            <a:cxnLst/>
            <a:rect l="l" t="t" r="r" b="b"/>
            <a:pathLst>
              <a:path w="24963" h="43827" extrusionOk="0">
                <a:moveTo>
                  <a:pt x="22316" y="8844"/>
                </a:moveTo>
                <a:cubicBezTo>
                  <a:pt x="22329" y="8844"/>
                  <a:pt x="22342" y="8844"/>
                  <a:pt x="22356" y="8846"/>
                </a:cubicBezTo>
                <a:cubicBezTo>
                  <a:pt x="22607" y="8871"/>
                  <a:pt x="22557" y="9121"/>
                  <a:pt x="22557" y="9297"/>
                </a:cubicBezTo>
                <a:cubicBezTo>
                  <a:pt x="22557" y="9547"/>
                  <a:pt x="22532" y="9848"/>
                  <a:pt x="22256" y="9848"/>
                </a:cubicBezTo>
                <a:cubicBezTo>
                  <a:pt x="21980" y="9848"/>
                  <a:pt x="21930" y="9572"/>
                  <a:pt x="21955" y="9322"/>
                </a:cubicBezTo>
                <a:cubicBezTo>
                  <a:pt x="21979" y="9083"/>
                  <a:pt x="22049" y="8844"/>
                  <a:pt x="22316" y="8844"/>
                </a:cubicBezTo>
                <a:close/>
                <a:moveTo>
                  <a:pt x="19449" y="9873"/>
                </a:moveTo>
                <a:cubicBezTo>
                  <a:pt x="19449" y="9898"/>
                  <a:pt x="19474" y="9923"/>
                  <a:pt x="19499" y="9948"/>
                </a:cubicBezTo>
                <a:cubicBezTo>
                  <a:pt x="19474" y="9973"/>
                  <a:pt x="19474" y="10024"/>
                  <a:pt x="19474" y="10024"/>
                </a:cubicBezTo>
                <a:cubicBezTo>
                  <a:pt x="19455" y="10030"/>
                  <a:pt x="19440" y="10033"/>
                  <a:pt x="19427" y="10033"/>
                </a:cubicBezTo>
                <a:cubicBezTo>
                  <a:pt x="19390" y="10033"/>
                  <a:pt x="19380" y="10005"/>
                  <a:pt x="19399" y="9948"/>
                </a:cubicBezTo>
                <a:cubicBezTo>
                  <a:pt x="19399" y="9923"/>
                  <a:pt x="19424" y="9898"/>
                  <a:pt x="19449" y="9873"/>
                </a:cubicBezTo>
                <a:close/>
                <a:moveTo>
                  <a:pt x="9750" y="15061"/>
                </a:moveTo>
                <a:cubicBezTo>
                  <a:pt x="9825" y="15562"/>
                  <a:pt x="9825" y="15562"/>
                  <a:pt x="9474" y="16039"/>
                </a:cubicBezTo>
                <a:cubicBezTo>
                  <a:pt x="9349" y="15512"/>
                  <a:pt x="9349" y="15512"/>
                  <a:pt x="9750" y="15061"/>
                </a:cubicBezTo>
                <a:close/>
                <a:moveTo>
                  <a:pt x="18055" y="12833"/>
                </a:moveTo>
                <a:cubicBezTo>
                  <a:pt x="18084" y="12833"/>
                  <a:pt x="18114" y="12840"/>
                  <a:pt x="18146" y="12856"/>
                </a:cubicBezTo>
                <a:cubicBezTo>
                  <a:pt x="18296" y="12906"/>
                  <a:pt x="18296" y="13056"/>
                  <a:pt x="18246" y="13181"/>
                </a:cubicBezTo>
                <a:cubicBezTo>
                  <a:pt x="17820" y="14234"/>
                  <a:pt x="17444" y="15337"/>
                  <a:pt x="16717" y="16264"/>
                </a:cubicBezTo>
                <a:cubicBezTo>
                  <a:pt x="16818" y="15111"/>
                  <a:pt x="17369" y="14084"/>
                  <a:pt x="17820" y="13031"/>
                </a:cubicBezTo>
                <a:cubicBezTo>
                  <a:pt x="17860" y="12932"/>
                  <a:pt x="17946" y="12833"/>
                  <a:pt x="18055" y="12833"/>
                </a:cubicBezTo>
                <a:close/>
                <a:moveTo>
                  <a:pt x="7419" y="15161"/>
                </a:moveTo>
                <a:cubicBezTo>
                  <a:pt x="7369" y="15638"/>
                  <a:pt x="7369" y="16139"/>
                  <a:pt x="7118" y="16565"/>
                </a:cubicBezTo>
                <a:cubicBezTo>
                  <a:pt x="7077" y="16626"/>
                  <a:pt x="7020" y="16704"/>
                  <a:pt x="6933" y="16704"/>
                </a:cubicBezTo>
                <a:cubicBezTo>
                  <a:pt x="6913" y="16704"/>
                  <a:pt x="6891" y="16700"/>
                  <a:pt x="6868" y="16690"/>
                </a:cubicBezTo>
                <a:cubicBezTo>
                  <a:pt x="6817" y="16640"/>
                  <a:pt x="6717" y="16540"/>
                  <a:pt x="6717" y="16465"/>
                </a:cubicBezTo>
                <a:cubicBezTo>
                  <a:pt x="6767" y="15938"/>
                  <a:pt x="6893" y="15437"/>
                  <a:pt x="7419" y="15161"/>
                </a:cubicBezTo>
                <a:close/>
                <a:moveTo>
                  <a:pt x="5990" y="18745"/>
                </a:moveTo>
                <a:cubicBezTo>
                  <a:pt x="6041" y="18796"/>
                  <a:pt x="6066" y="18821"/>
                  <a:pt x="6091" y="18871"/>
                </a:cubicBezTo>
                <a:cubicBezTo>
                  <a:pt x="6091" y="18921"/>
                  <a:pt x="6091" y="19021"/>
                  <a:pt x="6041" y="19021"/>
                </a:cubicBezTo>
                <a:cubicBezTo>
                  <a:pt x="6013" y="19037"/>
                  <a:pt x="5992" y="19044"/>
                  <a:pt x="5975" y="19044"/>
                </a:cubicBezTo>
                <a:cubicBezTo>
                  <a:pt x="5915" y="19044"/>
                  <a:pt x="5915" y="18955"/>
                  <a:pt x="5915" y="18896"/>
                </a:cubicBezTo>
                <a:cubicBezTo>
                  <a:pt x="5915" y="18846"/>
                  <a:pt x="5965" y="18796"/>
                  <a:pt x="5990" y="18745"/>
                </a:cubicBezTo>
                <a:close/>
                <a:moveTo>
                  <a:pt x="4437" y="15588"/>
                </a:moveTo>
                <a:cubicBezTo>
                  <a:pt x="3910" y="17668"/>
                  <a:pt x="3484" y="19798"/>
                  <a:pt x="2582" y="21778"/>
                </a:cubicBezTo>
                <a:cubicBezTo>
                  <a:pt x="3183" y="19723"/>
                  <a:pt x="3434" y="17542"/>
                  <a:pt x="4437" y="15588"/>
                </a:cubicBezTo>
                <a:close/>
                <a:moveTo>
                  <a:pt x="11855" y="24560"/>
                </a:moveTo>
                <a:cubicBezTo>
                  <a:pt x="11855" y="24585"/>
                  <a:pt x="11855" y="24610"/>
                  <a:pt x="11880" y="24635"/>
                </a:cubicBezTo>
                <a:cubicBezTo>
                  <a:pt x="11855" y="24660"/>
                  <a:pt x="11830" y="24660"/>
                  <a:pt x="11805" y="24660"/>
                </a:cubicBezTo>
                <a:cubicBezTo>
                  <a:pt x="11780" y="24635"/>
                  <a:pt x="11780" y="24610"/>
                  <a:pt x="11780" y="24585"/>
                </a:cubicBezTo>
                <a:cubicBezTo>
                  <a:pt x="11780" y="24585"/>
                  <a:pt x="11830" y="24560"/>
                  <a:pt x="11855" y="24560"/>
                </a:cubicBezTo>
                <a:close/>
                <a:moveTo>
                  <a:pt x="11628" y="25141"/>
                </a:moveTo>
                <a:cubicBezTo>
                  <a:pt x="11642" y="25141"/>
                  <a:pt x="11659" y="25155"/>
                  <a:pt x="11680" y="25187"/>
                </a:cubicBezTo>
                <a:cubicBezTo>
                  <a:pt x="11680" y="25212"/>
                  <a:pt x="11655" y="25237"/>
                  <a:pt x="11655" y="25262"/>
                </a:cubicBezTo>
                <a:cubicBezTo>
                  <a:pt x="11638" y="25262"/>
                  <a:pt x="11621" y="25273"/>
                  <a:pt x="11612" y="25273"/>
                </a:cubicBezTo>
                <a:cubicBezTo>
                  <a:pt x="11607" y="25273"/>
                  <a:pt x="11604" y="25270"/>
                  <a:pt x="11604" y="25262"/>
                </a:cubicBezTo>
                <a:cubicBezTo>
                  <a:pt x="11579" y="25262"/>
                  <a:pt x="11579" y="25212"/>
                  <a:pt x="11579" y="25212"/>
                </a:cubicBezTo>
                <a:cubicBezTo>
                  <a:pt x="11594" y="25168"/>
                  <a:pt x="11609" y="25141"/>
                  <a:pt x="11628" y="25141"/>
                </a:cubicBezTo>
                <a:close/>
                <a:moveTo>
                  <a:pt x="11279" y="25663"/>
                </a:moveTo>
                <a:cubicBezTo>
                  <a:pt x="11529" y="25838"/>
                  <a:pt x="11529" y="26014"/>
                  <a:pt x="11479" y="26164"/>
                </a:cubicBezTo>
                <a:cubicBezTo>
                  <a:pt x="11304" y="26766"/>
                  <a:pt x="11128" y="27342"/>
                  <a:pt x="10928" y="27943"/>
                </a:cubicBezTo>
                <a:cubicBezTo>
                  <a:pt x="10862" y="28097"/>
                  <a:pt x="10815" y="28308"/>
                  <a:pt x="10637" y="28308"/>
                </a:cubicBezTo>
                <a:cubicBezTo>
                  <a:pt x="10611" y="28308"/>
                  <a:pt x="10583" y="28304"/>
                  <a:pt x="10552" y="28294"/>
                </a:cubicBezTo>
                <a:cubicBezTo>
                  <a:pt x="10276" y="28194"/>
                  <a:pt x="10276" y="27918"/>
                  <a:pt x="10376" y="27693"/>
                </a:cubicBezTo>
                <a:cubicBezTo>
                  <a:pt x="10677" y="27041"/>
                  <a:pt x="10953" y="26365"/>
                  <a:pt x="11279" y="25663"/>
                </a:cubicBezTo>
                <a:close/>
                <a:moveTo>
                  <a:pt x="21213" y="1"/>
                </a:moveTo>
                <a:cubicBezTo>
                  <a:pt x="20820" y="1"/>
                  <a:pt x="20437" y="226"/>
                  <a:pt x="20101" y="700"/>
                </a:cubicBezTo>
                <a:cubicBezTo>
                  <a:pt x="19950" y="901"/>
                  <a:pt x="19850" y="1151"/>
                  <a:pt x="19725" y="1377"/>
                </a:cubicBezTo>
                <a:cubicBezTo>
                  <a:pt x="19173" y="2329"/>
                  <a:pt x="18647" y="3282"/>
                  <a:pt x="18146" y="4184"/>
                </a:cubicBezTo>
                <a:cubicBezTo>
                  <a:pt x="18097" y="4200"/>
                  <a:pt x="18054" y="4207"/>
                  <a:pt x="18015" y="4207"/>
                </a:cubicBezTo>
                <a:cubicBezTo>
                  <a:pt x="17877" y="4207"/>
                  <a:pt x="17798" y="4117"/>
                  <a:pt x="17720" y="4059"/>
                </a:cubicBezTo>
                <a:cubicBezTo>
                  <a:pt x="17338" y="3764"/>
                  <a:pt x="16942" y="3617"/>
                  <a:pt x="16562" y="3617"/>
                </a:cubicBezTo>
                <a:cubicBezTo>
                  <a:pt x="16070" y="3617"/>
                  <a:pt x="15606" y="3864"/>
                  <a:pt x="15239" y="4359"/>
                </a:cubicBezTo>
                <a:cubicBezTo>
                  <a:pt x="14762" y="5011"/>
                  <a:pt x="14286" y="5638"/>
                  <a:pt x="14061" y="6440"/>
                </a:cubicBezTo>
                <a:cubicBezTo>
                  <a:pt x="13910" y="6941"/>
                  <a:pt x="13660" y="7417"/>
                  <a:pt x="13208" y="7768"/>
                </a:cubicBezTo>
                <a:cubicBezTo>
                  <a:pt x="12457" y="9497"/>
                  <a:pt x="11604" y="11202"/>
                  <a:pt x="10552" y="12956"/>
                </a:cubicBezTo>
                <a:cubicBezTo>
                  <a:pt x="10502" y="12480"/>
                  <a:pt x="10577" y="12179"/>
                  <a:pt x="10627" y="11903"/>
                </a:cubicBezTo>
                <a:cubicBezTo>
                  <a:pt x="10752" y="11227"/>
                  <a:pt x="10727" y="10575"/>
                  <a:pt x="10677" y="9898"/>
                </a:cubicBezTo>
                <a:cubicBezTo>
                  <a:pt x="10627" y="9297"/>
                  <a:pt x="10276" y="8846"/>
                  <a:pt x="9700" y="8620"/>
                </a:cubicBezTo>
                <a:cubicBezTo>
                  <a:pt x="9558" y="8562"/>
                  <a:pt x="9420" y="8535"/>
                  <a:pt x="9288" y="8535"/>
                </a:cubicBezTo>
                <a:cubicBezTo>
                  <a:pt x="8908" y="8535"/>
                  <a:pt x="8569" y="8755"/>
                  <a:pt x="8271" y="9071"/>
                </a:cubicBezTo>
                <a:cubicBezTo>
                  <a:pt x="7995" y="9347"/>
                  <a:pt x="7695" y="9623"/>
                  <a:pt x="7519" y="9973"/>
                </a:cubicBezTo>
                <a:cubicBezTo>
                  <a:pt x="7344" y="10400"/>
                  <a:pt x="7093" y="10775"/>
                  <a:pt x="7093" y="11277"/>
                </a:cubicBezTo>
                <a:cubicBezTo>
                  <a:pt x="7093" y="11577"/>
                  <a:pt x="6943" y="11903"/>
                  <a:pt x="6567" y="12079"/>
                </a:cubicBezTo>
                <a:cubicBezTo>
                  <a:pt x="6316" y="11227"/>
                  <a:pt x="6617" y="10575"/>
                  <a:pt x="7118" y="9973"/>
                </a:cubicBezTo>
                <a:cubicBezTo>
                  <a:pt x="7118" y="9873"/>
                  <a:pt x="7118" y="9773"/>
                  <a:pt x="7118" y="9673"/>
                </a:cubicBezTo>
                <a:cubicBezTo>
                  <a:pt x="7168" y="9196"/>
                  <a:pt x="7068" y="8770"/>
                  <a:pt x="6567" y="8645"/>
                </a:cubicBezTo>
                <a:cubicBezTo>
                  <a:pt x="6492" y="8626"/>
                  <a:pt x="6425" y="8617"/>
                  <a:pt x="6364" y="8617"/>
                </a:cubicBezTo>
                <a:cubicBezTo>
                  <a:pt x="5951" y="8617"/>
                  <a:pt x="5817" y="9023"/>
                  <a:pt x="5665" y="9372"/>
                </a:cubicBezTo>
                <a:cubicBezTo>
                  <a:pt x="5188" y="10700"/>
                  <a:pt x="4637" y="11978"/>
                  <a:pt x="4186" y="13307"/>
                </a:cubicBezTo>
                <a:cubicBezTo>
                  <a:pt x="3384" y="15638"/>
                  <a:pt x="2732" y="17994"/>
                  <a:pt x="2131" y="20374"/>
                </a:cubicBezTo>
                <a:cubicBezTo>
                  <a:pt x="1730" y="22029"/>
                  <a:pt x="1254" y="23658"/>
                  <a:pt x="1329" y="25387"/>
                </a:cubicBezTo>
                <a:cubicBezTo>
                  <a:pt x="1354" y="25562"/>
                  <a:pt x="1329" y="25738"/>
                  <a:pt x="1279" y="25888"/>
                </a:cubicBezTo>
                <a:cubicBezTo>
                  <a:pt x="853" y="27041"/>
                  <a:pt x="727" y="28269"/>
                  <a:pt x="251" y="29422"/>
                </a:cubicBezTo>
                <a:cubicBezTo>
                  <a:pt x="0" y="30049"/>
                  <a:pt x="76" y="30675"/>
                  <a:pt x="126" y="31302"/>
                </a:cubicBezTo>
                <a:cubicBezTo>
                  <a:pt x="151" y="31678"/>
                  <a:pt x="401" y="31903"/>
                  <a:pt x="752" y="32004"/>
                </a:cubicBezTo>
                <a:cubicBezTo>
                  <a:pt x="826" y="32023"/>
                  <a:pt x="896" y="32032"/>
                  <a:pt x="962" y="32032"/>
                </a:cubicBezTo>
                <a:cubicBezTo>
                  <a:pt x="1234" y="32032"/>
                  <a:pt x="1448" y="31879"/>
                  <a:pt x="1629" y="31678"/>
                </a:cubicBezTo>
                <a:cubicBezTo>
                  <a:pt x="1780" y="31477"/>
                  <a:pt x="1830" y="31252"/>
                  <a:pt x="1905" y="31026"/>
                </a:cubicBezTo>
                <a:cubicBezTo>
                  <a:pt x="2030" y="30500"/>
                  <a:pt x="2081" y="29974"/>
                  <a:pt x="2331" y="29497"/>
                </a:cubicBezTo>
                <a:cubicBezTo>
                  <a:pt x="2757" y="28695"/>
                  <a:pt x="3008" y="27818"/>
                  <a:pt x="3259" y="26966"/>
                </a:cubicBezTo>
                <a:cubicBezTo>
                  <a:pt x="3735" y="25437"/>
                  <a:pt x="4211" y="23908"/>
                  <a:pt x="4687" y="22380"/>
                </a:cubicBezTo>
                <a:cubicBezTo>
                  <a:pt x="4863" y="21352"/>
                  <a:pt x="5339" y="20425"/>
                  <a:pt x="5815" y="19522"/>
                </a:cubicBezTo>
                <a:lnTo>
                  <a:pt x="5815" y="19522"/>
                </a:lnTo>
                <a:cubicBezTo>
                  <a:pt x="5715" y="20525"/>
                  <a:pt x="5514" y="21477"/>
                  <a:pt x="5113" y="22405"/>
                </a:cubicBezTo>
                <a:cubicBezTo>
                  <a:pt x="4361" y="25287"/>
                  <a:pt x="3359" y="28119"/>
                  <a:pt x="2958" y="31126"/>
                </a:cubicBezTo>
                <a:cubicBezTo>
                  <a:pt x="2858" y="31954"/>
                  <a:pt x="3058" y="32405"/>
                  <a:pt x="3835" y="32655"/>
                </a:cubicBezTo>
                <a:cubicBezTo>
                  <a:pt x="3998" y="32703"/>
                  <a:pt x="4144" y="32728"/>
                  <a:pt x="4280" y="32728"/>
                </a:cubicBezTo>
                <a:cubicBezTo>
                  <a:pt x="4647" y="32728"/>
                  <a:pt x="4941" y="32543"/>
                  <a:pt x="5289" y="32104"/>
                </a:cubicBezTo>
                <a:cubicBezTo>
                  <a:pt x="5539" y="31803"/>
                  <a:pt x="5614" y="31352"/>
                  <a:pt x="6191" y="31227"/>
                </a:cubicBezTo>
                <a:cubicBezTo>
                  <a:pt x="6451" y="31865"/>
                  <a:pt x="6935" y="32258"/>
                  <a:pt x="7662" y="32258"/>
                </a:cubicBezTo>
                <a:cubicBezTo>
                  <a:pt x="7706" y="32258"/>
                  <a:pt x="7750" y="32257"/>
                  <a:pt x="7795" y="32254"/>
                </a:cubicBezTo>
                <a:cubicBezTo>
                  <a:pt x="8572" y="32229"/>
                  <a:pt x="8948" y="31603"/>
                  <a:pt x="9549" y="31051"/>
                </a:cubicBezTo>
                <a:lnTo>
                  <a:pt x="9549" y="31051"/>
                </a:lnTo>
                <a:cubicBezTo>
                  <a:pt x="9399" y="31979"/>
                  <a:pt x="9324" y="32756"/>
                  <a:pt x="9098" y="33532"/>
                </a:cubicBezTo>
                <a:cubicBezTo>
                  <a:pt x="8848" y="34284"/>
                  <a:pt x="8747" y="35086"/>
                  <a:pt x="8647" y="35863"/>
                </a:cubicBezTo>
                <a:cubicBezTo>
                  <a:pt x="8572" y="36440"/>
                  <a:pt x="8873" y="36841"/>
                  <a:pt x="9424" y="36966"/>
                </a:cubicBezTo>
                <a:cubicBezTo>
                  <a:pt x="9505" y="36990"/>
                  <a:pt x="9585" y="37002"/>
                  <a:pt x="9662" y="37002"/>
                </a:cubicBezTo>
                <a:cubicBezTo>
                  <a:pt x="9991" y="37002"/>
                  <a:pt x="10283" y="36786"/>
                  <a:pt x="10527" y="36339"/>
                </a:cubicBezTo>
                <a:cubicBezTo>
                  <a:pt x="11078" y="35412"/>
                  <a:pt x="11354" y="34385"/>
                  <a:pt x="11755" y="33407"/>
                </a:cubicBezTo>
                <a:cubicBezTo>
                  <a:pt x="13108" y="30024"/>
                  <a:pt x="14437" y="26665"/>
                  <a:pt x="15815" y="23282"/>
                </a:cubicBezTo>
                <a:cubicBezTo>
                  <a:pt x="16567" y="21377"/>
                  <a:pt x="17244" y="19422"/>
                  <a:pt x="18171" y="17567"/>
                </a:cubicBezTo>
                <a:cubicBezTo>
                  <a:pt x="18472" y="16415"/>
                  <a:pt x="19148" y="15412"/>
                  <a:pt x="19599" y="14309"/>
                </a:cubicBezTo>
                <a:cubicBezTo>
                  <a:pt x="20126" y="13056"/>
                  <a:pt x="20803" y="11878"/>
                  <a:pt x="21705" y="10675"/>
                </a:cubicBezTo>
                <a:lnTo>
                  <a:pt x="21705" y="10675"/>
                </a:lnTo>
                <a:cubicBezTo>
                  <a:pt x="21605" y="11853"/>
                  <a:pt x="21329" y="12881"/>
                  <a:pt x="21053" y="13908"/>
                </a:cubicBezTo>
                <a:cubicBezTo>
                  <a:pt x="20677" y="15312"/>
                  <a:pt x="20276" y="16715"/>
                  <a:pt x="19850" y="18094"/>
                </a:cubicBezTo>
                <a:cubicBezTo>
                  <a:pt x="19750" y="18445"/>
                  <a:pt x="19725" y="18846"/>
                  <a:pt x="19349" y="19046"/>
                </a:cubicBezTo>
                <a:cubicBezTo>
                  <a:pt x="19399" y="19422"/>
                  <a:pt x="19374" y="19773"/>
                  <a:pt x="19249" y="20124"/>
                </a:cubicBezTo>
                <a:cubicBezTo>
                  <a:pt x="18622" y="21953"/>
                  <a:pt x="18121" y="23808"/>
                  <a:pt x="17594" y="25663"/>
                </a:cubicBezTo>
                <a:cubicBezTo>
                  <a:pt x="16993" y="27743"/>
                  <a:pt x="16391" y="29823"/>
                  <a:pt x="15790" y="31903"/>
                </a:cubicBezTo>
                <a:cubicBezTo>
                  <a:pt x="14838" y="35262"/>
                  <a:pt x="14161" y="38670"/>
                  <a:pt x="13685" y="42129"/>
                </a:cubicBezTo>
                <a:cubicBezTo>
                  <a:pt x="13635" y="42580"/>
                  <a:pt x="13685" y="42981"/>
                  <a:pt x="13710" y="43407"/>
                </a:cubicBezTo>
                <a:cubicBezTo>
                  <a:pt x="13735" y="43583"/>
                  <a:pt x="13735" y="43758"/>
                  <a:pt x="13935" y="43808"/>
                </a:cubicBezTo>
                <a:cubicBezTo>
                  <a:pt x="13976" y="43820"/>
                  <a:pt x="14014" y="43826"/>
                  <a:pt x="14048" y="43826"/>
                </a:cubicBezTo>
                <a:cubicBezTo>
                  <a:pt x="14226" y="43826"/>
                  <a:pt x="14324" y="43679"/>
                  <a:pt x="14386" y="43533"/>
                </a:cubicBezTo>
                <a:cubicBezTo>
                  <a:pt x="14462" y="43332"/>
                  <a:pt x="14512" y="43132"/>
                  <a:pt x="14537" y="42956"/>
                </a:cubicBezTo>
                <a:cubicBezTo>
                  <a:pt x="14888" y="40475"/>
                  <a:pt x="15389" y="38019"/>
                  <a:pt x="16041" y="35613"/>
                </a:cubicBezTo>
                <a:cubicBezTo>
                  <a:pt x="17043" y="32004"/>
                  <a:pt x="18171" y="28420"/>
                  <a:pt x="19349" y="24861"/>
                </a:cubicBezTo>
                <a:cubicBezTo>
                  <a:pt x="19800" y="23507"/>
                  <a:pt x="20101" y="22104"/>
                  <a:pt x="20702" y="20801"/>
                </a:cubicBezTo>
                <a:cubicBezTo>
                  <a:pt x="20828" y="19673"/>
                  <a:pt x="21304" y="18620"/>
                  <a:pt x="21655" y="17567"/>
                </a:cubicBezTo>
                <a:cubicBezTo>
                  <a:pt x="22482" y="14986"/>
                  <a:pt x="23334" y="12430"/>
                  <a:pt x="24061" y="9848"/>
                </a:cubicBezTo>
                <a:cubicBezTo>
                  <a:pt x="24487" y="8294"/>
                  <a:pt x="24963" y="6765"/>
                  <a:pt x="24938" y="5161"/>
                </a:cubicBezTo>
                <a:cubicBezTo>
                  <a:pt x="24529" y="4647"/>
                  <a:pt x="24076" y="4383"/>
                  <a:pt x="23635" y="4383"/>
                </a:cubicBezTo>
                <a:cubicBezTo>
                  <a:pt x="23132" y="4383"/>
                  <a:pt x="22644" y="4728"/>
                  <a:pt x="22256" y="5437"/>
                </a:cubicBezTo>
                <a:cubicBezTo>
                  <a:pt x="21529" y="6765"/>
                  <a:pt x="20577" y="7918"/>
                  <a:pt x="19900" y="9247"/>
                </a:cubicBezTo>
                <a:cubicBezTo>
                  <a:pt x="19850" y="9322"/>
                  <a:pt x="19800" y="9422"/>
                  <a:pt x="19675" y="9447"/>
                </a:cubicBezTo>
                <a:cubicBezTo>
                  <a:pt x="20176" y="6615"/>
                  <a:pt x="21379" y="4034"/>
                  <a:pt x="22331" y="1352"/>
                </a:cubicBezTo>
                <a:cubicBezTo>
                  <a:pt x="22381" y="725"/>
                  <a:pt x="22206" y="249"/>
                  <a:pt x="21529" y="49"/>
                </a:cubicBezTo>
                <a:cubicBezTo>
                  <a:pt x="21424" y="17"/>
                  <a:pt x="21318" y="1"/>
                  <a:pt x="21213" y="1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" name="Google Shape;1026;p42"/>
          <p:cNvGrpSpPr/>
          <p:nvPr/>
        </p:nvGrpSpPr>
        <p:grpSpPr>
          <a:xfrm>
            <a:off x="4617950" y="-12"/>
            <a:ext cx="573350" cy="193075"/>
            <a:chOff x="2049650" y="0"/>
            <a:chExt cx="573350" cy="193075"/>
          </a:xfrm>
        </p:grpSpPr>
        <p:sp>
          <p:nvSpPr>
            <p:cNvPr id="1027" name="Google Shape;1027;p42"/>
            <p:cNvSpPr/>
            <p:nvPr/>
          </p:nvSpPr>
          <p:spPr>
            <a:xfrm>
              <a:off x="2298400" y="0"/>
              <a:ext cx="85250" cy="71850"/>
            </a:xfrm>
            <a:custGeom>
              <a:avLst/>
              <a:gdLst/>
              <a:ahLst/>
              <a:cxnLst/>
              <a:rect l="l" t="t" r="r" b="b"/>
              <a:pathLst>
                <a:path w="3410" h="2874" extrusionOk="0">
                  <a:moveTo>
                    <a:pt x="677" y="1"/>
                  </a:moveTo>
                  <a:cubicBezTo>
                    <a:pt x="552" y="226"/>
                    <a:pt x="427" y="477"/>
                    <a:pt x="327" y="702"/>
                  </a:cubicBezTo>
                  <a:cubicBezTo>
                    <a:pt x="1" y="1554"/>
                    <a:pt x="327" y="2507"/>
                    <a:pt x="1003" y="2757"/>
                  </a:cubicBezTo>
                  <a:cubicBezTo>
                    <a:pt x="1207" y="2835"/>
                    <a:pt x="1413" y="2873"/>
                    <a:pt x="1612" y="2873"/>
                  </a:cubicBezTo>
                  <a:cubicBezTo>
                    <a:pt x="2247" y="2873"/>
                    <a:pt x="2823" y="2491"/>
                    <a:pt x="3109" y="1805"/>
                  </a:cubicBezTo>
                  <a:cubicBezTo>
                    <a:pt x="3409" y="1204"/>
                    <a:pt x="3359" y="602"/>
                    <a:pt x="3083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2"/>
            <p:cNvSpPr/>
            <p:nvPr/>
          </p:nvSpPr>
          <p:spPr>
            <a:xfrm>
              <a:off x="2146150" y="0"/>
              <a:ext cx="75850" cy="64050"/>
            </a:xfrm>
            <a:custGeom>
              <a:avLst/>
              <a:gdLst/>
              <a:ahLst/>
              <a:cxnLst/>
              <a:rect l="l" t="t" r="r" b="b"/>
              <a:pathLst>
                <a:path w="3034" h="2562" extrusionOk="0">
                  <a:moveTo>
                    <a:pt x="552" y="1"/>
                  </a:moveTo>
                  <a:cubicBezTo>
                    <a:pt x="452" y="176"/>
                    <a:pt x="351" y="351"/>
                    <a:pt x="276" y="527"/>
                  </a:cubicBezTo>
                  <a:cubicBezTo>
                    <a:pt x="1" y="1229"/>
                    <a:pt x="376" y="1755"/>
                    <a:pt x="777" y="2231"/>
                  </a:cubicBezTo>
                  <a:cubicBezTo>
                    <a:pt x="985" y="2453"/>
                    <a:pt x="1262" y="2561"/>
                    <a:pt x="1552" y="2561"/>
                  </a:cubicBezTo>
                  <a:cubicBezTo>
                    <a:pt x="1753" y="2561"/>
                    <a:pt x="1961" y="2509"/>
                    <a:pt x="2156" y="2407"/>
                  </a:cubicBezTo>
                  <a:cubicBezTo>
                    <a:pt x="2757" y="2106"/>
                    <a:pt x="3033" y="1655"/>
                    <a:pt x="2958" y="953"/>
                  </a:cubicBezTo>
                  <a:cubicBezTo>
                    <a:pt x="2933" y="627"/>
                    <a:pt x="2808" y="326"/>
                    <a:pt x="2757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2"/>
            <p:cNvSpPr/>
            <p:nvPr/>
          </p:nvSpPr>
          <p:spPr>
            <a:xfrm>
              <a:off x="2049650" y="113650"/>
              <a:ext cx="75225" cy="79425"/>
            </a:xfrm>
            <a:custGeom>
              <a:avLst/>
              <a:gdLst/>
              <a:ahLst/>
              <a:cxnLst/>
              <a:rect l="l" t="t" r="r" b="b"/>
              <a:pathLst>
                <a:path w="3009" h="3177" extrusionOk="0">
                  <a:moveTo>
                    <a:pt x="1970" y="0"/>
                  </a:moveTo>
                  <a:cubicBezTo>
                    <a:pt x="1435" y="0"/>
                    <a:pt x="833" y="253"/>
                    <a:pt x="502" y="643"/>
                  </a:cubicBezTo>
                  <a:cubicBezTo>
                    <a:pt x="51" y="1194"/>
                    <a:pt x="1" y="1770"/>
                    <a:pt x="302" y="2397"/>
                  </a:cubicBezTo>
                  <a:cubicBezTo>
                    <a:pt x="533" y="2905"/>
                    <a:pt x="915" y="3177"/>
                    <a:pt x="1339" y="3177"/>
                  </a:cubicBezTo>
                  <a:cubicBezTo>
                    <a:pt x="1604" y="3177"/>
                    <a:pt x="1886" y="3070"/>
                    <a:pt x="2156" y="2848"/>
                  </a:cubicBezTo>
                  <a:cubicBezTo>
                    <a:pt x="2708" y="2372"/>
                    <a:pt x="2933" y="1720"/>
                    <a:pt x="3008" y="1069"/>
                  </a:cubicBezTo>
                  <a:cubicBezTo>
                    <a:pt x="2983" y="567"/>
                    <a:pt x="2833" y="216"/>
                    <a:pt x="2407" y="66"/>
                  </a:cubicBezTo>
                  <a:cubicBezTo>
                    <a:pt x="2272" y="21"/>
                    <a:pt x="2124" y="0"/>
                    <a:pt x="1970" y="0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2"/>
            <p:cNvSpPr/>
            <p:nvPr/>
          </p:nvSpPr>
          <p:spPr>
            <a:xfrm>
              <a:off x="2209425" y="106500"/>
              <a:ext cx="66450" cy="73375"/>
            </a:xfrm>
            <a:custGeom>
              <a:avLst/>
              <a:gdLst/>
              <a:ahLst/>
              <a:cxnLst/>
              <a:rect l="l" t="t" r="r" b="b"/>
              <a:pathLst>
                <a:path w="2658" h="2935" extrusionOk="0">
                  <a:moveTo>
                    <a:pt x="1419" y="1"/>
                  </a:moveTo>
                  <a:cubicBezTo>
                    <a:pt x="753" y="1"/>
                    <a:pt x="51" y="690"/>
                    <a:pt x="26" y="1380"/>
                  </a:cubicBezTo>
                  <a:cubicBezTo>
                    <a:pt x="1" y="2182"/>
                    <a:pt x="602" y="2934"/>
                    <a:pt x="1254" y="2934"/>
                  </a:cubicBezTo>
                  <a:cubicBezTo>
                    <a:pt x="1268" y="2934"/>
                    <a:pt x="1283" y="2934"/>
                    <a:pt x="1297" y="2934"/>
                  </a:cubicBezTo>
                  <a:cubicBezTo>
                    <a:pt x="2054" y="2934"/>
                    <a:pt x="2658" y="2291"/>
                    <a:pt x="2658" y="1455"/>
                  </a:cubicBezTo>
                  <a:cubicBezTo>
                    <a:pt x="2658" y="653"/>
                    <a:pt x="2131" y="1"/>
                    <a:pt x="1454" y="1"/>
                  </a:cubicBezTo>
                  <a:cubicBezTo>
                    <a:pt x="1443" y="1"/>
                    <a:pt x="1431" y="1"/>
                    <a:pt x="1419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2"/>
            <p:cNvSpPr/>
            <p:nvPr/>
          </p:nvSpPr>
          <p:spPr>
            <a:xfrm>
              <a:off x="2439375" y="99600"/>
              <a:ext cx="66450" cy="71750"/>
            </a:xfrm>
            <a:custGeom>
              <a:avLst/>
              <a:gdLst/>
              <a:ahLst/>
              <a:cxnLst/>
              <a:rect l="l" t="t" r="r" b="b"/>
              <a:pathLst>
                <a:path w="2658" h="2870" extrusionOk="0">
                  <a:moveTo>
                    <a:pt x="1408" y="0"/>
                  </a:moveTo>
                  <a:cubicBezTo>
                    <a:pt x="1390" y="0"/>
                    <a:pt x="1372" y="1"/>
                    <a:pt x="1354" y="1"/>
                  </a:cubicBezTo>
                  <a:cubicBezTo>
                    <a:pt x="627" y="1"/>
                    <a:pt x="1" y="753"/>
                    <a:pt x="76" y="1505"/>
                  </a:cubicBezTo>
                  <a:cubicBezTo>
                    <a:pt x="146" y="2274"/>
                    <a:pt x="757" y="2869"/>
                    <a:pt x="1446" y="2869"/>
                  </a:cubicBezTo>
                  <a:cubicBezTo>
                    <a:pt x="1499" y="2869"/>
                    <a:pt x="1552" y="2866"/>
                    <a:pt x="1605" y="2859"/>
                  </a:cubicBezTo>
                  <a:cubicBezTo>
                    <a:pt x="1856" y="2834"/>
                    <a:pt x="2056" y="2733"/>
                    <a:pt x="2181" y="2508"/>
                  </a:cubicBezTo>
                  <a:cubicBezTo>
                    <a:pt x="2507" y="1981"/>
                    <a:pt x="2658" y="1405"/>
                    <a:pt x="2482" y="803"/>
                  </a:cubicBezTo>
                  <a:cubicBezTo>
                    <a:pt x="2337" y="320"/>
                    <a:pt x="1889" y="0"/>
                    <a:pt x="1408" y="0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2"/>
            <p:cNvSpPr/>
            <p:nvPr/>
          </p:nvSpPr>
          <p:spPr>
            <a:xfrm>
              <a:off x="2559050" y="65775"/>
              <a:ext cx="63950" cy="70225"/>
            </a:xfrm>
            <a:custGeom>
              <a:avLst/>
              <a:gdLst/>
              <a:ahLst/>
              <a:cxnLst/>
              <a:rect l="l" t="t" r="r" b="b"/>
              <a:pathLst>
                <a:path w="2558" h="2809" extrusionOk="0">
                  <a:moveTo>
                    <a:pt x="1215" y="0"/>
                  </a:moveTo>
                  <a:cubicBezTo>
                    <a:pt x="1203" y="0"/>
                    <a:pt x="1191" y="1"/>
                    <a:pt x="1179" y="1"/>
                  </a:cubicBezTo>
                  <a:cubicBezTo>
                    <a:pt x="577" y="26"/>
                    <a:pt x="26" y="728"/>
                    <a:pt x="1" y="1505"/>
                  </a:cubicBezTo>
                  <a:cubicBezTo>
                    <a:pt x="1" y="2217"/>
                    <a:pt x="627" y="2809"/>
                    <a:pt x="1406" y="2809"/>
                  </a:cubicBezTo>
                  <a:cubicBezTo>
                    <a:pt x="1422" y="2809"/>
                    <a:pt x="1438" y="2809"/>
                    <a:pt x="1455" y="2808"/>
                  </a:cubicBezTo>
                  <a:cubicBezTo>
                    <a:pt x="2156" y="2783"/>
                    <a:pt x="2557" y="2307"/>
                    <a:pt x="2532" y="1555"/>
                  </a:cubicBezTo>
                  <a:cubicBezTo>
                    <a:pt x="2508" y="693"/>
                    <a:pt x="1902" y="0"/>
                    <a:pt x="1215" y="0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42"/>
          <p:cNvSpPr/>
          <p:nvPr/>
        </p:nvSpPr>
        <p:spPr>
          <a:xfrm rot="-5400000">
            <a:off x="22475" y="3946925"/>
            <a:ext cx="3800" cy="3150"/>
          </a:xfrm>
          <a:custGeom>
            <a:avLst/>
            <a:gdLst/>
            <a:ahLst/>
            <a:cxnLst/>
            <a:rect l="l" t="t" r="r" b="b"/>
            <a:pathLst>
              <a:path w="152" h="126" extrusionOk="0">
                <a:moveTo>
                  <a:pt x="151" y="0"/>
                </a:moveTo>
                <a:cubicBezTo>
                  <a:pt x="101" y="25"/>
                  <a:pt x="51" y="50"/>
                  <a:pt x="1" y="50"/>
                </a:cubicBezTo>
                <a:cubicBezTo>
                  <a:pt x="1" y="50"/>
                  <a:pt x="76" y="126"/>
                  <a:pt x="76" y="126"/>
                </a:cubicBezTo>
                <a:cubicBezTo>
                  <a:pt x="101" y="75"/>
                  <a:pt x="126" y="50"/>
                  <a:pt x="151" y="0"/>
                </a:cubicBezTo>
                <a:close/>
              </a:path>
            </a:pathLst>
          </a:custGeom>
          <a:solidFill>
            <a:srgbClr val="FBE9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2"/>
          <p:cNvSpPr/>
          <p:nvPr/>
        </p:nvSpPr>
        <p:spPr>
          <a:xfrm>
            <a:off x="3289025" y="21300"/>
            <a:ext cx="2525" cy="3150"/>
          </a:xfrm>
          <a:custGeom>
            <a:avLst/>
            <a:gdLst/>
            <a:ahLst/>
            <a:cxnLst/>
            <a:rect l="l" t="t" r="r" b="b"/>
            <a:pathLst>
              <a:path w="101" h="126" extrusionOk="0">
                <a:moveTo>
                  <a:pt x="50" y="1"/>
                </a:moveTo>
                <a:cubicBezTo>
                  <a:pt x="25" y="26"/>
                  <a:pt x="0" y="51"/>
                  <a:pt x="0" y="51"/>
                </a:cubicBezTo>
                <a:cubicBezTo>
                  <a:pt x="0" y="76"/>
                  <a:pt x="25" y="101"/>
                  <a:pt x="25" y="126"/>
                </a:cubicBezTo>
                <a:cubicBezTo>
                  <a:pt x="50" y="101"/>
                  <a:pt x="75" y="101"/>
                  <a:pt x="100" y="76"/>
                </a:cubicBezTo>
                <a:cubicBezTo>
                  <a:pt x="75" y="51"/>
                  <a:pt x="50" y="26"/>
                  <a:pt x="50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42"/>
          <p:cNvSpPr/>
          <p:nvPr/>
        </p:nvSpPr>
        <p:spPr>
          <a:xfrm rot="-5400000">
            <a:off x="97100" y="3936325"/>
            <a:ext cx="3800" cy="3050"/>
          </a:xfrm>
          <a:custGeom>
            <a:avLst/>
            <a:gdLst/>
            <a:ahLst/>
            <a:cxnLst/>
            <a:rect l="l" t="t" r="r" b="b"/>
            <a:pathLst>
              <a:path w="152" h="122" extrusionOk="0">
                <a:moveTo>
                  <a:pt x="60" y="1"/>
                </a:moveTo>
                <a:cubicBezTo>
                  <a:pt x="27" y="1"/>
                  <a:pt x="1" y="42"/>
                  <a:pt x="1" y="96"/>
                </a:cubicBezTo>
                <a:lnTo>
                  <a:pt x="26" y="121"/>
                </a:lnTo>
                <a:cubicBezTo>
                  <a:pt x="101" y="96"/>
                  <a:pt x="151" y="46"/>
                  <a:pt x="101" y="21"/>
                </a:cubicBezTo>
                <a:cubicBezTo>
                  <a:pt x="87" y="7"/>
                  <a:pt x="73" y="1"/>
                  <a:pt x="60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42"/>
          <p:cNvSpPr/>
          <p:nvPr/>
        </p:nvSpPr>
        <p:spPr>
          <a:xfrm>
            <a:off x="7746888" y="275975"/>
            <a:ext cx="615950" cy="612650"/>
          </a:xfrm>
          <a:custGeom>
            <a:avLst/>
            <a:gdLst/>
            <a:ahLst/>
            <a:cxnLst/>
            <a:rect l="l" t="t" r="r" b="b"/>
            <a:pathLst>
              <a:path w="24638" h="24506" extrusionOk="0">
                <a:moveTo>
                  <a:pt x="16620" y="1"/>
                </a:moveTo>
                <a:cubicBezTo>
                  <a:pt x="16159" y="1"/>
                  <a:pt x="15726" y="75"/>
                  <a:pt x="15264" y="75"/>
                </a:cubicBezTo>
                <a:cubicBezTo>
                  <a:pt x="13885" y="75"/>
                  <a:pt x="12933" y="827"/>
                  <a:pt x="12281" y="1980"/>
                </a:cubicBezTo>
                <a:cubicBezTo>
                  <a:pt x="11930" y="2631"/>
                  <a:pt x="11454" y="3233"/>
                  <a:pt x="11379" y="4060"/>
                </a:cubicBezTo>
                <a:cubicBezTo>
                  <a:pt x="11336" y="4360"/>
                  <a:pt x="11212" y="4505"/>
                  <a:pt x="11030" y="4505"/>
                </a:cubicBezTo>
                <a:cubicBezTo>
                  <a:pt x="10892" y="4505"/>
                  <a:pt x="10721" y="4422"/>
                  <a:pt x="10527" y="4260"/>
                </a:cubicBezTo>
                <a:cubicBezTo>
                  <a:pt x="10076" y="3884"/>
                  <a:pt x="9675" y="3483"/>
                  <a:pt x="9249" y="3132"/>
                </a:cubicBezTo>
                <a:cubicBezTo>
                  <a:pt x="8522" y="2581"/>
                  <a:pt x="7870" y="1980"/>
                  <a:pt x="6918" y="1829"/>
                </a:cubicBezTo>
                <a:cubicBezTo>
                  <a:pt x="6288" y="1728"/>
                  <a:pt x="5719" y="1675"/>
                  <a:pt x="5203" y="1675"/>
                </a:cubicBezTo>
                <a:cubicBezTo>
                  <a:pt x="2654" y="1675"/>
                  <a:pt x="1377" y="2947"/>
                  <a:pt x="376" y="5864"/>
                </a:cubicBezTo>
                <a:cubicBezTo>
                  <a:pt x="0" y="6992"/>
                  <a:pt x="0" y="8170"/>
                  <a:pt x="51" y="9348"/>
                </a:cubicBezTo>
                <a:cubicBezTo>
                  <a:pt x="201" y="11679"/>
                  <a:pt x="752" y="13960"/>
                  <a:pt x="1404" y="16190"/>
                </a:cubicBezTo>
                <a:cubicBezTo>
                  <a:pt x="2081" y="18471"/>
                  <a:pt x="3083" y="20626"/>
                  <a:pt x="4462" y="22556"/>
                </a:cubicBezTo>
                <a:cubicBezTo>
                  <a:pt x="5013" y="23333"/>
                  <a:pt x="5690" y="23985"/>
                  <a:pt x="6542" y="24386"/>
                </a:cubicBezTo>
                <a:cubicBezTo>
                  <a:pt x="6728" y="24467"/>
                  <a:pt x="6909" y="24505"/>
                  <a:pt x="7077" y="24505"/>
                </a:cubicBezTo>
                <a:cubicBezTo>
                  <a:pt x="7635" y="24505"/>
                  <a:pt x="8057" y="24088"/>
                  <a:pt x="8096" y="23433"/>
                </a:cubicBezTo>
                <a:cubicBezTo>
                  <a:pt x="8096" y="23233"/>
                  <a:pt x="8121" y="23007"/>
                  <a:pt x="8046" y="22832"/>
                </a:cubicBezTo>
                <a:cubicBezTo>
                  <a:pt x="7670" y="22055"/>
                  <a:pt x="7745" y="21027"/>
                  <a:pt x="6767" y="20551"/>
                </a:cubicBezTo>
                <a:cubicBezTo>
                  <a:pt x="6617" y="20476"/>
                  <a:pt x="6542" y="20225"/>
                  <a:pt x="6467" y="20050"/>
                </a:cubicBezTo>
                <a:cubicBezTo>
                  <a:pt x="5038" y="16767"/>
                  <a:pt x="4161" y="13333"/>
                  <a:pt x="4061" y="9724"/>
                </a:cubicBezTo>
                <a:cubicBezTo>
                  <a:pt x="4061" y="9348"/>
                  <a:pt x="4061" y="8972"/>
                  <a:pt x="4061" y="8621"/>
                </a:cubicBezTo>
                <a:cubicBezTo>
                  <a:pt x="4035" y="7944"/>
                  <a:pt x="4361" y="7468"/>
                  <a:pt x="4812" y="7042"/>
                </a:cubicBezTo>
                <a:cubicBezTo>
                  <a:pt x="4998" y="6856"/>
                  <a:pt x="5184" y="6769"/>
                  <a:pt x="5374" y="6769"/>
                </a:cubicBezTo>
                <a:cubicBezTo>
                  <a:pt x="5542" y="6769"/>
                  <a:pt x="5713" y="6837"/>
                  <a:pt x="5890" y="6967"/>
                </a:cubicBezTo>
                <a:cubicBezTo>
                  <a:pt x="6366" y="7318"/>
                  <a:pt x="6792" y="7744"/>
                  <a:pt x="7168" y="8220"/>
                </a:cubicBezTo>
                <a:cubicBezTo>
                  <a:pt x="8923" y="10275"/>
                  <a:pt x="10427" y="12506"/>
                  <a:pt x="11579" y="14987"/>
                </a:cubicBezTo>
                <a:cubicBezTo>
                  <a:pt x="12256" y="16441"/>
                  <a:pt x="13484" y="17143"/>
                  <a:pt x="14988" y="17493"/>
                </a:cubicBezTo>
                <a:cubicBezTo>
                  <a:pt x="15032" y="17502"/>
                  <a:pt x="15075" y="17506"/>
                  <a:pt x="15117" y="17506"/>
                </a:cubicBezTo>
                <a:cubicBezTo>
                  <a:pt x="15310" y="17506"/>
                  <a:pt x="15475" y="17417"/>
                  <a:pt x="15640" y="17293"/>
                </a:cubicBezTo>
                <a:cubicBezTo>
                  <a:pt x="15815" y="17143"/>
                  <a:pt x="15965" y="16967"/>
                  <a:pt x="16216" y="16917"/>
                </a:cubicBezTo>
                <a:cubicBezTo>
                  <a:pt x="16767" y="16792"/>
                  <a:pt x="16968" y="16340"/>
                  <a:pt x="17168" y="15864"/>
                </a:cubicBezTo>
                <a:cubicBezTo>
                  <a:pt x="17620" y="14812"/>
                  <a:pt x="17444" y="13809"/>
                  <a:pt x="17093" y="12832"/>
                </a:cubicBezTo>
                <a:cubicBezTo>
                  <a:pt x="16391" y="10852"/>
                  <a:pt x="16366" y="8772"/>
                  <a:pt x="16091" y="6741"/>
                </a:cubicBezTo>
                <a:cubicBezTo>
                  <a:pt x="16066" y="6566"/>
                  <a:pt x="16091" y="6391"/>
                  <a:pt x="16116" y="6240"/>
                </a:cubicBezTo>
                <a:cubicBezTo>
                  <a:pt x="16184" y="5900"/>
                  <a:pt x="16379" y="5698"/>
                  <a:pt x="16623" y="5698"/>
                </a:cubicBezTo>
                <a:cubicBezTo>
                  <a:pt x="16738" y="5698"/>
                  <a:pt x="16864" y="5743"/>
                  <a:pt x="16993" y="5839"/>
                </a:cubicBezTo>
                <a:cubicBezTo>
                  <a:pt x="17519" y="6190"/>
                  <a:pt x="18021" y="6591"/>
                  <a:pt x="18447" y="7042"/>
                </a:cubicBezTo>
                <a:cubicBezTo>
                  <a:pt x="19625" y="8371"/>
                  <a:pt x="20802" y="9674"/>
                  <a:pt x="21730" y="11203"/>
                </a:cubicBezTo>
                <a:cubicBezTo>
                  <a:pt x="21905" y="11478"/>
                  <a:pt x="22131" y="11729"/>
                  <a:pt x="22432" y="11904"/>
                </a:cubicBezTo>
                <a:cubicBezTo>
                  <a:pt x="22675" y="12049"/>
                  <a:pt x="22923" y="12117"/>
                  <a:pt x="23158" y="12117"/>
                </a:cubicBezTo>
                <a:cubicBezTo>
                  <a:pt x="23700" y="12117"/>
                  <a:pt x="24177" y="11756"/>
                  <a:pt x="24386" y="11127"/>
                </a:cubicBezTo>
                <a:cubicBezTo>
                  <a:pt x="24637" y="10426"/>
                  <a:pt x="24311" y="9849"/>
                  <a:pt x="24161" y="9198"/>
                </a:cubicBezTo>
                <a:cubicBezTo>
                  <a:pt x="23584" y="6541"/>
                  <a:pt x="22381" y="4185"/>
                  <a:pt x="20677" y="2080"/>
                </a:cubicBezTo>
                <a:cubicBezTo>
                  <a:pt x="19750" y="927"/>
                  <a:pt x="18572" y="200"/>
                  <a:pt x="17043" y="25"/>
                </a:cubicBezTo>
                <a:cubicBezTo>
                  <a:pt x="16898" y="7"/>
                  <a:pt x="16758" y="1"/>
                  <a:pt x="16620" y="1"/>
                </a:cubicBezTo>
                <a:close/>
              </a:path>
            </a:pathLst>
          </a:custGeom>
          <a:solidFill>
            <a:srgbClr val="A7D4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42"/>
          <p:cNvSpPr/>
          <p:nvPr/>
        </p:nvSpPr>
        <p:spPr>
          <a:xfrm>
            <a:off x="7561413" y="956625"/>
            <a:ext cx="521975" cy="365625"/>
          </a:xfrm>
          <a:custGeom>
            <a:avLst/>
            <a:gdLst/>
            <a:ahLst/>
            <a:cxnLst/>
            <a:rect l="l" t="t" r="r" b="b"/>
            <a:pathLst>
              <a:path w="20879" h="14625" extrusionOk="0">
                <a:moveTo>
                  <a:pt x="3295" y="1"/>
                </a:moveTo>
                <a:cubicBezTo>
                  <a:pt x="3037" y="1"/>
                  <a:pt x="2832" y="154"/>
                  <a:pt x="2657" y="368"/>
                </a:cubicBezTo>
                <a:cubicBezTo>
                  <a:pt x="2532" y="518"/>
                  <a:pt x="2432" y="694"/>
                  <a:pt x="2332" y="869"/>
                </a:cubicBezTo>
                <a:cubicBezTo>
                  <a:pt x="1705" y="2222"/>
                  <a:pt x="1003" y="3576"/>
                  <a:pt x="577" y="5004"/>
                </a:cubicBezTo>
                <a:cubicBezTo>
                  <a:pt x="377" y="5606"/>
                  <a:pt x="226" y="6232"/>
                  <a:pt x="151" y="6859"/>
                </a:cubicBezTo>
                <a:cubicBezTo>
                  <a:pt x="1" y="8087"/>
                  <a:pt x="978" y="9641"/>
                  <a:pt x="2131" y="9917"/>
                </a:cubicBezTo>
                <a:cubicBezTo>
                  <a:pt x="2398" y="9973"/>
                  <a:pt x="2665" y="10001"/>
                  <a:pt x="2932" y="10001"/>
                </a:cubicBezTo>
                <a:cubicBezTo>
                  <a:pt x="3490" y="10001"/>
                  <a:pt x="4044" y="9878"/>
                  <a:pt x="4587" y="9641"/>
                </a:cubicBezTo>
                <a:cubicBezTo>
                  <a:pt x="4961" y="9464"/>
                  <a:pt x="5188" y="9360"/>
                  <a:pt x="5350" y="9360"/>
                </a:cubicBezTo>
                <a:cubicBezTo>
                  <a:pt x="5601" y="9360"/>
                  <a:pt x="5697" y="9608"/>
                  <a:pt x="5941" y="10217"/>
                </a:cubicBezTo>
                <a:cubicBezTo>
                  <a:pt x="6414" y="11442"/>
                  <a:pt x="7388" y="12114"/>
                  <a:pt x="8481" y="12114"/>
                </a:cubicBezTo>
                <a:cubicBezTo>
                  <a:pt x="9065" y="12114"/>
                  <a:pt x="9683" y="11922"/>
                  <a:pt x="10277" y="11521"/>
                </a:cubicBezTo>
                <a:cubicBezTo>
                  <a:pt x="10452" y="11389"/>
                  <a:pt x="10608" y="11181"/>
                  <a:pt x="10879" y="11181"/>
                </a:cubicBezTo>
                <a:cubicBezTo>
                  <a:pt x="10918" y="11181"/>
                  <a:pt x="10959" y="11185"/>
                  <a:pt x="11003" y="11195"/>
                </a:cubicBezTo>
                <a:cubicBezTo>
                  <a:pt x="11154" y="11696"/>
                  <a:pt x="11279" y="12197"/>
                  <a:pt x="11480" y="12674"/>
                </a:cubicBezTo>
                <a:cubicBezTo>
                  <a:pt x="11881" y="13601"/>
                  <a:pt x="12557" y="14353"/>
                  <a:pt x="13535" y="14553"/>
                </a:cubicBezTo>
                <a:cubicBezTo>
                  <a:pt x="13767" y="14601"/>
                  <a:pt x="13998" y="14625"/>
                  <a:pt x="14229" y="14625"/>
                </a:cubicBezTo>
                <a:cubicBezTo>
                  <a:pt x="14847" y="14625"/>
                  <a:pt x="15457" y="14456"/>
                  <a:pt x="16041" y="14127"/>
                </a:cubicBezTo>
                <a:cubicBezTo>
                  <a:pt x="17520" y="13325"/>
                  <a:pt x="18698" y="12222"/>
                  <a:pt x="19550" y="10794"/>
                </a:cubicBezTo>
                <a:cubicBezTo>
                  <a:pt x="20201" y="9741"/>
                  <a:pt x="20703" y="8613"/>
                  <a:pt x="20828" y="7360"/>
                </a:cubicBezTo>
                <a:cubicBezTo>
                  <a:pt x="20878" y="6834"/>
                  <a:pt x="20803" y="6333"/>
                  <a:pt x="20577" y="5882"/>
                </a:cubicBezTo>
                <a:cubicBezTo>
                  <a:pt x="20459" y="5618"/>
                  <a:pt x="20250" y="5486"/>
                  <a:pt x="20027" y="5486"/>
                </a:cubicBezTo>
                <a:cubicBezTo>
                  <a:pt x="19827" y="5486"/>
                  <a:pt x="19616" y="5593"/>
                  <a:pt x="19450" y="5806"/>
                </a:cubicBezTo>
                <a:cubicBezTo>
                  <a:pt x="19349" y="5932"/>
                  <a:pt x="19299" y="6082"/>
                  <a:pt x="19249" y="6257"/>
                </a:cubicBezTo>
                <a:cubicBezTo>
                  <a:pt x="18572" y="8237"/>
                  <a:pt x="17094" y="9491"/>
                  <a:pt x="15389" y="10543"/>
                </a:cubicBezTo>
                <a:cubicBezTo>
                  <a:pt x="15148" y="10688"/>
                  <a:pt x="14945" y="10758"/>
                  <a:pt x="14782" y="10758"/>
                </a:cubicBezTo>
                <a:cubicBezTo>
                  <a:pt x="14437" y="10758"/>
                  <a:pt x="14270" y="10445"/>
                  <a:pt x="14287" y="9866"/>
                </a:cubicBezTo>
                <a:cubicBezTo>
                  <a:pt x="14312" y="9691"/>
                  <a:pt x="14362" y="9541"/>
                  <a:pt x="14387" y="9365"/>
                </a:cubicBezTo>
                <a:cubicBezTo>
                  <a:pt x="14713" y="7811"/>
                  <a:pt x="15038" y="6257"/>
                  <a:pt x="15389" y="4704"/>
                </a:cubicBezTo>
                <a:cubicBezTo>
                  <a:pt x="15439" y="4403"/>
                  <a:pt x="15439" y="4102"/>
                  <a:pt x="15414" y="3801"/>
                </a:cubicBezTo>
                <a:cubicBezTo>
                  <a:pt x="15389" y="3325"/>
                  <a:pt x="15089" y="2999"/>
                  <a:pt x="14663" y="2849"/>
                </a:cubicBezTo>
                <a:cubicBezTo>
                  <a:pt x="14490" y="2782"/>
                  <a:pt x="14317" y="2744"/>
                  <a:pt x="14148" y="2744"/>
                </a:cubicBezTo>
                <a:cubicBezTo>
                  <a:pt x="13874" y="2744"/>
                  <a:pt x="13607" y="2842"/>
                  <a:pt x="13359" y="3074"/>
                </a:cubicBezTo>
                <a:cubicBezTo>
                  <a:pt x="12983" y="3450"/>
                  <a:pt x="12658" y="3876"/>
                  <a:pt x="12457" y="4378"/>
                </a:cubicBezTo>
                <a:cubicBezTo>
                  <a:pt x="12081" y="5355"/>
                  <a:pt x="11530" y="6232"/>
                  <a:pt x="10953" y="7085"/>
                </a:cubicBezTo>
                <a:cubicBezTo>
                  <a:pt x="10527" y="7686"/>
                  <a:pt x="10051" y="8237"/>
                  <a:pt x="9449" y="8689"/>
                </a:cubicBezTo>
                <a:cubicBezTo>
                  <a:pt x="9321" y="8781"/>
                  <a:pt x="9165" y="8886"/>
                  <a:pt x="8992" y="8886"/>
                </a:cubicBezTo>
                <a:cubicBezTo>
                  <a:pt x="8929" y="8886"/>
                  <a:pt x="8864" y="8872"/>
                  <a:pt x="8798" y="8839"/>
                </a:cubicBezTo>
                <a:cubicBezTo>
                  <a:pt x="8522" y="8714"/>
                  <a:pt x="8472" y="8438"/>
                  <a:pt x="8472" y="8162"/>
                </a:cubicBezTo>
                <a:cubicBezTo>
                  <a:pt x="8472" y="8012"/>
                  <a:pt x="8522" y="7836"/>
                  <a:pt x="8547" y="7686"/>
                </a:cubicBezTo>
                <a:cubicBezTo>
                  <a:pt x="8748" y="6558"/>
                  <a:pt x="9174" y="5506"/>
                  <a:pt x="9550" y="4453"/>
                </a:cubicBezTo>
                <a:cubicBezTo>
                  <a:pt x="9876" y="3501"/>
                  <a:pt x="10201" y="2548"/>
                  <a:pt x="10126" y="1521"/>
                </a:cubicBezTo>
                <a:cubicBezTo>
                  <a:pt x="10076" y="819"/>
                  <a:pt x="9800" y="618"/>
                  <a:pt x="9099" y="568"/>
                </a:cubicBezTo>
                <a:cubicBezTo>
                  <a:pt x="9063" y="566"/>
                  <a:pt x="9029" y="565"/>
                  <a:pt x="8995" y="565"/>
                </a:cubicBezTo>
                <a:cubicBezTo>
                  <a:pt x="8619" y="565"/>
                  <a:pt x="8320" y="693"/>
                  <a:pt x="8021" y="969"/>
                </a:cubicBezTo>
                <a:cubicBezTo>
                  <a:pt x="7520" y="1420"/>
                  <a:pt x="7194" y="1997"/>
                  <a:pt x="6868" y="2598"/>
                </a:cubicBezTo>
                <a:cubicBezTo>
                  <a:pt x="6216" y="3701"/>
                  <a:pt x="5665" y="4879"/>
                  <a:pt x="4838" y="5907"/>
                </a:cubicBezTo>
                <a:cubicBezTo>
                  <a:pt x="4412" y="6408"/>
                  <a:pt x="3911" y="6784"/>
                  <a:pt x="3284" y="6909"/>
                </a:cubicBezTo>
                <a:cubicBezTo>
                  <a:pt x="3191" y="6934"/>
                  <a:pt x="3107" y="6946"/>
                  <a:pt x="3031" y="6946"/>
                </a:cubicBezTo>
                <a:cubicBezTo>
                  <a:pt x="2719" y="6946"/>
                  <a:pt x="2552" y="6741"/>
                  <a:pt x="2532" y="6358"/>
                </a:cubicBezTo>
                <a:cubicBezTo>
                  <a:pt x="2532" y="6207"/>
                  <a:pt x="2557" y="6032"/>
                  <a:pt x="2607" y="5882"/>
                </a:cubicBezTo>
                <a:cubicBezTo>
                  <a:pt x="2833" y="4503"/>
                  <a:pt x="3334" y="3175"/>
                  <a:pt x="3710" y="1846"/>
                </a:cubicBezTo>
                <a:cubicBezTo>
                  <a:pt x="3785" y="1521"/>
                  <a:pt x="3911" y="1195"/>
                  <a:pt x="3936" y="869"/>
                </a:cubicBezTo>
                <a:cubicBezTo>
                  <a:pt x="3986" y="518"/>
                  <a:pt x="3886" y="192"/>
                  <a:pt x="3535" y="42"/>
                </a:cubicBezTo>
                <a:cubicBezTo>
                  <a:pt x="3450" y="14"/>
                  <a:pt x="3370" y="1"/>
                  <a:pt x="3295" y="1"/>
                </a:cubicBezTo>
                <a:close/>
              </a:path>
            </a:pathLst>
          </a:custGeom>
          <a:solidFill>
            <a:srgbClr val="FF49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42"/>
          <p:cNvSpPr/>
          <p:nvPr/>
        </p:nvSpPr>
        <p:spPr>
          <a:xfrm>
            <a:off x="8526963" y="1039275"/>
            <a:ext cx="356550" cy="388975"/>
          </a:xfrm>
          <a:custGeom>
            <a:avLst/>
            <a:gdLst/>
            <a:ahLst/>
            <a:cxnLst/>
            <a:rect l="l" t="t" r="r" b="b"/>
            <a:pathLst>
              <a:path w="14262" h="15559" extrusionOk="0">
                <a:moveTo>
                  <a:pt x="5740" y="0"/>
                </a:moveTo>
                <a:cubicBezTo>
                  <a:pt x="5176" y="0"/>
                  <a:pt x="4612" y="69"/>
                  <a:pt x="4061" y="220"/>
                </a:cubicBezTo>
                <a:cubicBezTo>
                  <a:pt x="2707" y="596"/>
                  <a:pt x="1930" y="1648"/>
                  <a:pt x="1279" y="2776"/>
                </a:cubicBezTo>
                <a:cubicBezTo>
                  <a:pt x="452" y="4180"/>
                  <a:pt x="326" y="5758"/>
                  <a:pt x="151" y="7312"/>
                </a:cubicBezTo>
                <a:cubicBezTo>
                  <a:pt x="1" y="8465"/>
                  <a:pt x="151" y="9643"/>
                  <a:pt x="201" y="10796"/>
                </a:cubicBezTo>
                <a:cubicBezTo>
                  <a:pt x="276" y="12074"/>
                  <a:pt x="602" y="13353"/>
                  <a:pt x="1128" y="14556"/>
                </a:cubicBezTo>
                <a:cubicBezTo>
                  <a:pt x="1454" y="15282"/>
                  <a:pt x="2056" y="15558"/>
                  <a:pt x="2833" y="15558"/>
                </a:cubicBezTo>
                <a:cubicBezTo>
                  <a:pt x="3610" y="15533"/>
                  <a:pt x="4286" y="15282"/>
                  <a:pt x="4487" y="14505"/>
                </a:cubicBezTo>
                <a:cubicBezTo>
                  <a:pt x="4712" y="13628"/>
                  <a:pt x="5013" y="12751"/>
                  <a:pt x="4988" y="11774"/>
                </a:cubicBezTo>
                <a:cubicBezTo>
                  <a:pt x="4963" y="10520"/>
                  <a:pt x="4612" y="9267"/>
                  <a:pt x="4737" y="7889"/>
                </a:cubicBezTo>
                <a:cubicBezTo>
                  <a:pt x="4612" y="7137"/>
                  <a:pt x="4788" y="6335"/>
                  <a:pt x="4938" y="5508"/>
                </a:cubicBezTo>
                <a:cubicBezTo>
                  <a:pt x="5124" y="4617"/>
                  <a:pt x="5515" y="4207"/>
                  <a:pt x="6185" y="4207"/>
                </a:cubicBezTo>
                <a:cubicBezTo>
                  <a:pt x="6419" y="4207"/>
                  <a:pt x="6687" y="4257"/>
                  <a:pt x="6993" y="4355"/>
                </a:cubicBezTo>
                <a:cubicBezTo>
                  <a:pt x="7444" y="4480"/>
                  <a:pt x="7845" y="4681"/>
                  <a:pt x="8221" y="5007"/>
                </a:cubicBezTo>
                <a:cubicBezTo>
                  <a:pt x="9600" y="6159"/>
                  <a:pt x="10702" y="7488"/>
                  <a:pt x="10978" y="9368"/>
                </a:cubicBezTo>
                <a:cubicBezTo>
                  <a:pt x="11082" y="9991"/>
                  <a:pt x="11583" y="10339"/>
                  <a:pt x="12180" y="10339"/>
                </a:cubicBezTo>
                <a:cubicBezTo>
                  <a:pt x="12303" y="10339"/>
                  <a:pt x="12429" y="10325"/>
                  <a:pt x="12557" y="10295"/>
                </a:cubicBezTo>
                <a:cubicBezTo>
                  <a:pt x="13635" y="10044"/>
                  <a:pt x="14261" y="8941"/>
                  <a:pt x="14061" y="7738"/>
                </a:cubicBezTo>
                <a:cubicBezTo>
                  <a:pt x="13785" y="6084"/>
                  <a:pt x="13108" y="4656"/>
                  <a:pt x="12031" y="3352"/>
                </a:cubicBezTo>
                <a:cubicBezTo>
                  <a:pt x="10778" y="1874"/>
                  <a:pt x="9374" y="671"/>
                  <a:pt x="7419" y="195"/>
                </a:cubicBezTo>
                <a:cubicBezTo>
                  <a:pt x="6868" y="69"/>
                  <a:pt x="6304" y="0"/>
                  <a:pt x="5740" y="0"/>
                </a:cubicBezTo>
                <a:close/>
              </a:path>
            </a:pathLst>
          </a:custGeom>
          <a:solidFill>
            <a:srgbClr val="A7D4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42"/>
          <p:cNvSpPr/>
          <p:nvPr/>
        </p:nvSpPr>
        <p:spPr>
          <a:xfrm>
            <a:off x="8315188" y="797875"/>
            <a:ext cx="258800" cy="243150"/>
          </a:xfrm>
          <a:custGeom>
            <a:avLst/>
            <a:gdLst/>
            <a:ahLst/>
            <a:cxnLst/>
            <a:rect l="l" t="t" r="r" b="b"/>
            <a:pathLst>
              <a:path w="10352" h="9726" extrusionOk="0">
                <a:moveTo>
                  <a:pt x="3661" y="0"/>
                </a:moveTo>
                <a:cubicBezTo>
                  <a:pt x="2554" y="0"/>
                  <a:pt x="1993" y="510"/>
                  <a:pt x="1504" y="1254"/>
                </a:cubicBezTo>
                <a:cubicBezTo>
                  <a:pt x="451" y="2808"/>
                  <a:pt x="426" y="4663"/>
                  <a:pt x="0" y="6342"/>
                </a:cubicBezTo>
                <a:cubicBezTo>
                  <a:pt x="151" y="7244"/>
                  <a:pt x="226" y="8096"/>
                  <a:pt x="577" y="8898"/>
                </a:cubicBezTo>
                <a:cubicBezTo>
                  <a:pt x="852" y="9550"/>
                  <a:pt x="1279" y="9700"/>
                  <a:pt x="1905" y="9725"/>
                </a:cubicBezTo>
                <a:cubicBezTo>
                  <a:pt x="2532" y="9725"/>
                  <a:pt x="2933" y="9424"/>
                  <a:pt x="3133" y="8898"/>
                </a:cubicBezTo>
                <a:cubicBezTo>
                  <a:pt x="3359" y="8272"/>
                  <a:pt x="3559" y="7645"/>
                  <a:pt x="3584" y="6943"/>
                </a:cubicBezTo>
                <a:cubicBezTo>
                  <a:pt x="3609" y="6091"/>
                  <a:pt x="3710" y="5239"/>
                  <a:pt x="3935" y="4387"/>
                </a:cubicBezTo>
                <a:cubicBezTo>
                  <a:pt x="4075" y="3907"/>
                  <a:pt x="4224" y="3675"/>
                  <a:pt x="4489" y="3675"/>
                </a:cubicBezTo>
                <a:cubicBezTo>
                  <a:pt x="4653" y="3675"/>
                  <a:pt x="4861" y="3763"/>
                  <a:pt x="5138" y="3936"/>
                </a:cubicBezTo>
                <a:cubicBezTo>
                  <a:pt x="5865" y="4412"/>
                  <a:pt x="6492" y="5013"/>
                  <a:pt x="7018" y="5715"/>
                </a:cubicBezTo>
                <a:cubicBezTo>
                  <a:pt x="7494" y="6342"/>
                  <a:pt x="7945" y="7018"/>
                  <a:pt x="8446" y="7645"/>
                </a:cubicBezTo>
                <a:cubicBezTo>
                  <a:pt x="8694" y="7943"/>
                  <a:pt x="8936" y="8087"/>
                  <a:pt x="9181" y="8087"/>
                </a:cubicBezTo>
                <a:cubicBezTo>
                  <a:pt x="9431" y="8087"/>
                  <a:pt x="9684" y="7936"/>
                  <a:pt x="9950" y="7645"/>
                </a:cubicBezTo>
                <a:cubicBezTo>
                  <a:pt x="10226" y="7319"/>
                  <a:pt x="10351" y="6993"/>
                  <a:pt x="10226" y="6542"/>
                </a:cubicBezTo>
                <a:cubicBezTo>
                  <a:pt x="9800" y="4813"/>
                  <a:pt x="8898" y="3359"/>
                  <a:pt x="7770" y="2031"/>
                </a:cubicBezTo>
                <a:cubicBezTo>
                  <a:pt x="6868" y="928"/>
                  <a:pt x="5690" y="277"/>
                  <a:pt x="4311" y="51"/>
                </a:cubicBezTo>
                <a:cubicBezTo>
                  <a:pt x="4075" y="17"/>
                  <a:pt x="3859" y="0"/>
                  <a:pt x="3661" y="0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42"/>
          <p:cNvSpPr/>
          <p:nvPr/>
        </p:nvSpPr>
        <p:spPr>
          <a:xfrm>
            <a:off x="8266313" y="1083975"/>
            <a:ext cx="208675" cy="223350"/>
          </a:xfrm>
          <a:custGeom>
            <a:avLst/>
            <a:gdLst/>
            <a:ahLst/>
            <a:cxnLst/>
            <a:rect l="l" t="t" r="r" b="b"/>
            <a:pathLst>
              <a:path w="8347" h="8934" extrusionOk="0">
                <a:moveTo>
                  <a:pt x="3178" y="0"/>
                </a:moveTo>
                <a:cubicBezTo>
                  <a:pt x="2375" y="0"/>
                  <a:pt x="1576" y="361"/>
                  <a:pt x="1103" y="1038"/>
                </a:cubicBezTo>
                <a:cubicBezTo>
                  <a:pt x="376" y="2066"/>
                  <a:pt x="76" y="3244"/>
                  <a:pt x="0" y="4497"/>
                </a:cubicBezTo>
                <a:cubicBezTo>
                  <a:pt x="76" y="5625"/>
                  <a:pt x="301" y="6727"/>
                  <a:pt x="727" y="7780"/>
                </a:cubicBezTo>
                <a:cubicBezTo>
                  <a:pt x="878" y="8131"/>
                  <a:pt x="1128" y="8407"/>
                  <a:pt x="1429" y="8632"/>
                </a:cubicBezTo>
                <a:cubicBezTo>
                  <a:pt x="1687" y="8837"/>
                  <a:pt x="1983" y="8934"/>
                  <a:pt x="2269" y="8934"/>
                </a:cubicBezTo>
                <a:cubicBezTo>
                  <a:pt x="2791" y="8934"/>
                  <a:pt x="3281" y="8613"/>
                  <a:pt x="3459" y="8031"/>
                </a:cubicBezTo>
                <a:cubicBezTo>
                  <a:pt x="3609" y="7580"/>
                  <a:pt x="3735" y="7078"/>
                  <a:pt x="3760" y="6577"/>
                </a:cubicBezTo>
                <a:cubicBezTo>
                  <a:pt x="3760" y="6051"/>
                  <a:pt x="3860" y="5524"/>
                  <a:pt x="3960" y="4998"/>
                </a:cubicBezTo>
                <a:cubicBezTo>
                  <a:pt x="3985" y="4772"/>
                  <a:pt x="4111" y="4547"/>
                  <a:pt x="4386" y="4497"/>
                </a:cubicBezTo>
                <a:cubicBezTo>
                  <a:pt x="4410" y="4491"/>
                  <a:pt x="4433" y="4489"/>
                  <a:pt x="4455" y="4489"/>
                </a:cubicBezTo>
                <a:cubicBezTo>
                  <a:pt x="4638" y="4489"/>
                  <a:pt x="4748" y="4666"/>
                  <a:pt x="4838" y="4823"/>
                </a:cubicBezTo>
                <a:cubicBezTo>
                  <a:pt x="4963" y="4973"/>
                  <a:pt x="5088" y="5123"/>
                  <a:pt x="5188" y="5299"/>
                </a:cubicBezTo>
                <a:cubicBezTo>
                  <a:pt x="5439" y="5775"/>
                  <a:pt x="5865" y="6001"/>
                  <a:pt x="6291" y="6251"/>
                </a:cubicBezTo>
                <a:cubicBezTo>
                  <a:pt x="6483" y="6366"/>
                  <a:pt x="6663" y="6415"/>
                  <a:pt x="6833" y="6415"/>
                </a:cubicBezTo>
                <a:cubicBezTo>
                  <a:pt x="7107" y="6415"/>
                  <a:pt x="7353" y="6287"/>
                  <a:pt x="7569" y="6101"/>
                </a:cubicBezTo>
                <a:cubicBezTo>
                  <a:pt x="7995" y="5750"/>
                  <a:pt x="8346" y="5374"/>
                  <a:pt x="8196" y="4747"/>
                </a:cubicBezTo>
                <a:cubicBezTo>
                  <a:pt x="7795" y="3194"/>
                  <a:pt x="6993" y="1940"/>
                  <a:pt x="5640" y="1063"/>
                </a:cubicBezTo>
                <a:cubicBezTo>
                  <a:pt x="5289" y="813"/>
                  <a:pt x="4888" y="612"/>
                  <a:pt x="4537" y="386"/>
                </a:cubicBezTo>
                <a:cubicBezTo>
                  <a:pt x="4127" y="126"/>
                  <a:pt x="3652" y="0"/>
                  <a:pt x="3178" y="0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42"/>
          <p:cNvSpPr/>
          <p:nvPr/>
        </p:nvSpPr>
        <p:spPr>
          <a:xfrm>
            <a:off x="8119688" y="1411725"/>
            <a:ext cx="239375" cy="180050"/>
          </a:xfrm>
          <a:custGeom>
            <a:avLst/>
            <a:gdLst/>
            <a:ahLst/>
            <a:cxnLst/>
            <a:rect l="l" t="t" r="r" b="b"/>
            <a:pathLst>
              <a:path w="9575" h="7202" extrusionOk="0">
                <a:moveTo>
                  <a:pt x="3976" y="1"/>
                </a:moveTo>
                <a:cubicBezTo>
                  <a:pt x="2569" y="1"/>
                  <a:pt x="1216" y="820"/>
                  <a:pt x="477" y="2264"/>
                </a:cubicBezTo>
                <a:cubicBezTo>
                  <a:pt x="251" y="2715"/>
                  <a:pt x="276" y="3241"/>
                  <a:pt x="1" y="3642"/>
                </a:cubicBezTo>
                <a:cubicBezTo>
                  <a:pt x="1" y="4319"/>
                  <a:pt x="26" y="4971"/>
                  <a:pt x="151" y="5648"/>
                </a:cubicBezTo>
                <a:cubicBezTo>
                  <a:pt x="352" y="6851"/>
                  <a:pt x="552" y="7101"/>
                  <a:pt x="1780" y="7201"/>
                </a:cubicBezTo>
                <a:cubicBezTo>
                  <a:pt x="2106" y="7026"/>
                  <a:pt x="2357" y="6750"/>
                  <a:pt x="2532" y="6450"/>
                </a:cubicBezTo>
                <a:cubicBezTo>
                  <a:pt x="2808" y="5973"/>
                  <a:pt x="3058" y="5522"/>
                  <a:pt x="3334" y="5046"/>
                </a:cubicBezTo>
                <a:cubicBezTo>
                  <a:pt x="3773" y="4274"/>
                  <a:pt x="4008" y="3905"/>
                  <a:pt x="4311" y="3905"/>
                </a:cubicBezTo>
                <a:cubicBezTo>
                  <a:pt x="4579" y="3905"/>
                  <a:pt x="4900" y="4193"/>
                  <a:pt x="5464" y="4745"/>
                </a:cubicBezTo>
                <a:cubicBezTo>
                  <a:pt x="6066" y="5322"/>
                  <a:pt x="6592" y="5973"/>
                  <a:pt x="7094" y="6625"/>
                </a:cubicBezTo>
                <a:cubicBezTo>
                  <a:pt x="7355" y="6966"/>
                  <a:pt x="7680" y="7195"/>
                  <a:pt x="8083" y="7195"/>
                </a:cubicBezTo>
                <a:cubicBezTo>
                  <a:pt x="8183" y="7195"/>
                  <a:pt x="8287" y="7181"/>
                  <a:pt x="8397" y="7151"/>
                </a:cubicBezTo>
                <a:cubicBezTo>
                  <a:pt x="8973" y="7001"/>
                  <a:pt x="9299" y="6625"/>
                  <a:pt x="9449" y="6074"/>
                </a:cubicBezTo>
                <a:cubicBezTo>
                  <a:pt x="9575" y="5673"/>
                  <a:pt x="9550" y="5297"/>
                  <a:pt x="9449" y="4896"/>
                </a:cubicBezTo>
                <a:cubicBezTo>
                  <a:pt x="8898" y="2916"/>
                  <a:pt x="7595" y="1562"/>
                  <a:pt x="5890" y="535"/>
                </a:cubicBezTo>
                <a:cubicBezTo>
                  <a:pt x="5277" y="173"/>
                  <a:pt x="4621" y="1"/>
                  <a:pt x="3976" y="1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42"/>
          <p:cNvSpPr/>
          <p:nvPr/>
        </p:nvSpPr>
        <p:spPr>
          <a:xfrm>
            <a:off x="7561413" y="3890613"/>
            <a:ext cx="1181100" cy="1014000"/>
          </a:xfrm>
          <a:custGeom>
            <a:avLst/>
            <a:gdLst/>
            <a:ahLst/>
            <a:cxnLst/>
            <a:rect l="l" t="t" r="r" b="b"/>
            <a:pathLst>
              <a:path w="47244" h="40560" extrusionOk="0">
                <a:moveTo>
                  <a:pt x="20677" y="9882"/>
                </a:moveTo>
                <a:cubicBezTo>
                  <a:pt x="21429" y="9882"/>
                  <a:pt x="22231" y="10785"/>
                  <a:pt x="22256" y="11637"/>
                </a:cubicBezTo>
                <a:cubicBezTo>
                  <a:pt x="22277" y="12089"/>
                  <a:pt x="22095" y="12322"/>
                  <a:pt x="21724" y="12322"/>
                </a:cubicBezTo>
                <a:cubicBezTo>
                  <a:pt x="21643" y="12322"/>
                  <a:pt x="21553" y="12311"/>
                  <a:pt x="21454" y="12288"/>
                </a:cubicBezTo>
                <a:cubicBezTo>
                  <a:pt x="20552" y="12113"/>
                  <a:pt x="19950" y="11186"/>
                  <a:pt x="20101" y="10283"/>
                </a:cubicBezTo>
                <a:cubicBezTo>
                  <a:pt x="20151" y="9907"/>
                  <a:pt x="20401" y="9882"/>
                  <a:pt x="20677" y="9882"/>
                </a:cubicBezTo>
                <a:close/>
                <a:moveTo>
                  <a:pt x="8743" y="10191"/>
                </a:moveTo>
                <a:cubicBezTo>
                  <a:pt x="8941" y="10191"/>
                  <a:pt x="9154" y="10256"/>
                  <a:pt x="9374" y="10384"/>
                </a:cubicBezTo>
                <a:cubicBezTo>
                  <a:pt x="10050" y="10760"/>
                  <a:pt x="10477" y="11311"/>
                  <a:pt x="10777" y="12013"/>
                </a:cubicBezTo>
                <a:cubicBezTo>
                  <a:pt x="11053" y="12689"/>
                  <a:pt x="10677" y="13441"/>
                  <a:pt x="9975" y="13592"/>
                </a:cubicBezTo>
                <a:cubicBezTo>
                  <a:pt x="9898" y="13610"/>
                  <a:pt x="9817" y="13619"/>
                  <a:pt x="9733" y="13619"/>
                </a:cubicBezTo>
                <a:cubicBezTo>
                  <a:pt x="8796" y="13619"/>
                  <a:pt x="7573" y="12511"/>
                  <a:pt x="7619" y="11637"/>
                </a:cubicBezTo>
                <a:cubicBezTo>
                  <a:pt x="7669" y="11336"/>
                  <a:pt x="7720" y="11035"/>
                  <a:pt x="7870" y="10785"/>
                </a:cubicBezTo>
                <a:cubicBezTo>
                  <a:pt x="8093" y="10387"/>
                  <a:pt x="8397" y="10191"/>
                  <a:pt x="8743" y="10191"/>
                </a:cubicBezTo>
                <a:close/>
                <a:moveTo>
                  <a:pt x="13885" y="14218"/>
                </a:moveTo>
                <a:cubicBezTo>
                  <a:pt x="14461" y="14218"/>
                  <a:pt x="14762" y="14619"/>
                  <a:pt x="15013" y="15045"/>
                </a:cubicBezTo>
                <a:cubicBezTo>
                  <a:pt x="15138" y="15246"/>
                  <a:pt x="15289" y="15421"/>
                  <a:pt x="15289" y="15647"/>
                </a:cubicBezTo>
                <a:cubicBezTo>
                  <a:pt x="15289" y="15822"/>
                  <a:pt x="15163" y="15872"/>
                  <a:pt x="15063" y="15948"/>
                </a:cubicBezTo>
                <a:cubicBezTo>
                  <a:pt x="14948" y="16011"/>
                  <a:pt x="14836" y="16038"/>
                  <a:pt x="14730" y="16038"/>
                </a:cubicBezTo>
                <a:cubicBezTo>
                  <a:pt x="14582" y="16038"/>
                  <a:pt x="14442" y="15985"/>
                  <a:pt x="14311" y="15897"/>
                </a:cubicBezTo>
                <a:cubicBezTo>
                  <a:pt x="13885" y="15572"/>
                  <a:pt x="13484" y="15221"/>
                  <a:pt x="13509" y="14619"/>
                </a:cubicBezTo>
                <a:cubicBezTo>
                  <a:pt x="13534" y="14394"/>
                  <a:pt x="13659" y="14218"/>
                  <a:pt x="13885" y="14218"/>
                </a:cubicBezTo>
                <a:close/>
                <a:moveTo>
                  <a:pt x="6918" y="26223"/>
                </a:moveTo>
                <a:lnTo>
                  <a:pt x="6918" y="26223"/>
                </a:lnTo>
                <a:cubicBezTo>
                  <a:pt x="7241" y="26397"/>
                  <a:pt x="7268" y="26645"/>
                  <a:pt x="7244" y="26918"/>
                </a:cubicBezTo>
                <a:lnTo>
                  <a:pt x="7244" y="26918"/>
                </a:lnTo>
                <a:cubicBezTo>
                  <a:pt x="6914" y="26813"/>
                  <a:pt x="6844" y="26566"/>
                  <a:pt x="6918" y="26223"/>
                </a:cubicBezTo>
                <a:close/>
                <a:moveTo>
                  <a:pt x="7246" y="28103"/>
                </a:moveTo>
                <a:cubicBezTo>
                  <a:pt x="7245" y="28111"/>
                  <a:pt x="7244" y="28120"/>
                  <a:pt x="7243" y="28128"/>
                </a:cubicBezTo>
                <a:lnTo>
                  <a:pt x="7268" y="28128"/>
                </a:lnTo>
                <a:cubicBezTo>
                  <a:pt x="7261" y="28120"/>
                  <a:pt x="7254" y="28112"/>
                  <a:pt x="7246" y="28103"/>
                </a:cubicBezTo>
                <a:close/>
                <a:moveTo>
                  <a:pt x="8396" y="27351"/>
                </a:moveTo>
                <a:lnTo>
                  <a:pt x="8396" y="27351"/>
                </a:lnTo>
                <a:cubicBezTo>
                  <a:pt x="8923" y="27627"/>
                  <a:pt x="8872" y="28053"/>
                  <a:pt x="9048" y="28429"/>
                </a:cubicBezTo>
                <a:cubicBezTo>
                  <a:pt x="8446" y="28178"/>
                  <a:pt x="8446" y="28178"/>
                  <a:pt x="8396" y="27351"/>
                </a:cubicBezTo>
                <a:close/>
                <a:moveTo>
                  <a:pt x="33908" y="23958"/>
                </a:moveTo>
                <a:cubicBezTo>
                  <a:pt x="35318" y="23958"/>
                  <a:pt x="36909" y="25446"/>
                  <a:pt x="36717" y="27025"/>
                </a:cubicBezTo>
                <a:cubicBezTo>
                  <a:pt x="36742" y="28579"/>
                  <a:pt x="36391" y="28554"/>
                  <a:pt x="35364" y="29030"/>
                </a:cubicBezTo>
                <a:cubicBezTo>
                  <a:pt x="35192" y="29113"/>
                  <a:pt x="34989" y="29151"/>
                  <a:pt x="34773" y="29151"/>
                </a:cubicBezTo>
                <a:cubicBezTo>
                  <a:pt x="34011" y="29151"/>
                  <a:pt x="33078" y="28683"/>
                  <a:pt x="32707" y="28078"/>
                </a:cubicBezTo>
                <a:cubicBezTo>
                  <a:pt x="32081" y="27100"/>
                  <a:pt x="31955" y="26023"/>
                  <a:pt x="32356" y="24920"/>
                </a:cubicBezTo>
                <a:cubicBezTo>
                  <a:pt x="32582" y="24268"/>
                  <a:pt x="33033" y="24018"/>
                  <a:pt x="33710" y="23968"/>
                </a:cubicBezTo>
                <a:cubicBezTo>
                  <a:pt x="33775" y="23961"/>
                  <a:pt x="33841" y="23958"/>
                  <a:pt x="33908" y="23958"/>
                </a:cubicBezTo>
                <a:close/>
                <a:moveTo>
                  <a:pt x="9292" y="29219"/>
                </a:moveTo>
                <a:cubicBezTo>
                  <a:pt x="9364" y="29219"/>
                  <a:pt x="9403" y="29322"/>
                  <a:pt x="9424" y="29406"/>
                </a:cubicBezTo>
                <a:cubicBezTo>
                  <a:pt x="9521" y="29723"/>
                  <a:pt x="9358" y="29874"/>
                  <a:pt x="9073" y="29928"/>
                </a:cubicBezTo>
                <a:lnTo>
                  <a:pt x="9073" y="29928"/>
                </a:lnTo>
                <a:cubicBezTo>
                  <a:pt x="9073" y="29904"/>
                  <a:pt x="9073" y="29879"/>
                  <a:pt x="9073" y="29832"/>
                </a:cubicBezTo>
                <a:cubicBezTo>
                  <a:pt x="9123" y="29632"/>
                  <a:pt x="8973" y="29381"/>
                  <a:pt x="9248" y="29231"/>
                </a:cubicBezTo>
                <a:cubicBezTo>
                  <a:pt x="9264" y="29223"/>
                  <a:pt x="9279" y="29219"/>
                  <a:pt x="9292" y="29219"/>
                </a:cubicBezTo>
                <a:close/>
                <a:moveTo>
                  <a:pt x="43885" y="35973"/>
                </a:moveTo>
                <a:cubicBezTo>
                  <a:pt x="43985" y="35973"/>
                  <a:pt x="44061" y="36048"/>
                  <a:pt x="44036" y="36198"/>
                </a:cubicBezTo>
                <a:cubicBezTo>
                  <a:pt x="44036" y="36273"/>
                  <a:pt x="43960" y="36324"/>
                  <a:pt x="43860" y="36324"/>
                </a:cubicBezTo>
                <a:cubicBezTo>
                  <a:pt x="43710" y="36299"/>
                  <a:pt x="43610" y="36223"/>
                  <a:pt x="43635" y="36073"/>
                </a:cubicBezTo>
                <a:cubicBezTo>
                  <a:pt x="43660" y="36023"/>
                  <a:pt x="43785" y="35973"/>
                  <a:pt x="43885" y="35973"/>
                </a:cubicBezTo>
                <a:close/>
                <a:moveTo>
                  <a:pt x="18698" y="1"/>
                </a:moveTo>
                <a:cubicBezTo>
                  <a:pt x="18313" y="1"/>
                  <a:pt x="17929" y="11"/>
                  <a:pt x="17544" y="33"/>
                </a:cubicBezTo>
                <a:cubicBezTo>
                  <a:pt x="15840" y="108"/>
                  <a:pt x="14136" y="8"/>
                  <a:pt x="12507" y="584"/>
                </a:cubicBezTo>
                <a:cubicBezTo>
                  <a:pt x="12306" y="659"/>
                  <a:pt x="12106" y="659"/>
                  <a:pt x="11905" y="659"/>
                </a:cubicBezTo>
                <a:cubicBezTo>
                  <a:pt x="11858" y="656"/>
                  <a:pt x="11811" y="655"/>
                  <a:pt x="11765" y="655"/>
                </a:cubicBezTo>
                <a:cubicBezTo>
                  <a:pt x="11421" y="655"/>
                  <a:pt x="11112" y="742"/>
                  <a:pt x="10802" y="985"/>
                </a:cubicBezTo>
                <a:cubicBezTo>
                  <a:pt x="10585" y="1156"/>
                  <a:pt x="10328" y="1260"/>
                  <a:pt x="10063" y="1260"/>
                </a:cubicBezTo>
                <a:cubicBezTo>
                  <a:pt x="9901" y="1260"/>
                  <a:pt x="9736" y="1221"/>
                  <a:pt x="9574" y="1135"/>
                </a:cubicBezTo>
                <a:cubicBezTo>
                  <a:pt x="9407" y="1056"/>
                  <a:pt x="9247" y="1027"/>
                  <a:pt x="9089" y="1027"/>
                </a:cubicBezTo>
                <a:cubicBezTo>
                  <a:pt x="8797" y="1027"/>
                  <a:pt x="8514" y="1129"/>
                  <a:pt x="8221" y="1211"/>
                </a:cubicBezTo>
                <a:cubicBezTo>
                  <a:pt x="6993" y="1562"/>
                  <a:pt x="6040" y="2338"/>
                  <a:pt x="5113" y="3090"/>
                </a:cubicBezTo>
                <a:cubicBezTo>
                  <a:pt x="4411" y="3667"/>
                  <a:pt x="3735" y="4293"/>
                  <a:pt x="3359" y="5120"/>
                </a:cubicBezTo>
                <a:cubicBezTo>
                  <a:pt x="2908" y="6048"/>
                  <a:pt x="2231" y="6825"/>
                  <a:pt x="1805" y="7752"/>
                </a:cubicBezTo>
                <a:cubicBezTo>
                  <a:pt x="1554" y="8253"/>
                  <a:pt x="1178" y="8704"/>
                  <a:pt x="978" y="9231"/>
                </a:cubicBezTo>
                <a:cubicBezTo>
                  <a:pt x="752" y="9782"/>
                  <a:pt x="376" y="10308"/>
                  <a:pt x="451" y="10910"/>
                </a:cubicBezTo>
                <a:cubicBezTo>
                  <a:pt x="552" y="11511"/>
                  <a:pt x="176" y="11963"/>
                  <a:pt x="25" y="12489"/>
                </a:cubicBezTo>
                <a:cubicBezTo>
                  <a:pt x="0" y="12589"/>
                  <a:pt x="25" y="12689"/>
                  <a:pt x="25" y="12790"/>
                </a:cubicBezTo>
                <a:cubicBezTo>
                  <a:pt x="50" y="13792"/>
                  <a:pt x="326" y="14719"/>
                  <a:pt x="953" y="15471"/>
                </a:cubicBezTo>
                <a:cubicBezTo>
                  <a:pt x="1479" y="16073"/>
                  <a:pt x="1780" y="16750"/>
                  <a:pt x="1955" y="17501"/>
                </a:cubicBezTo>
                <a:cubicBezTo>
                  <a:pt x="2080" y="17501"/>
                  <a:pt x="2181" y="17552"/>
                  <a:pt x="2231" y="17677"/>
                </a:cubicBezTo>
                <a:cubicBezTo>
                  <a:pt x="2279" y="17820"/>
                  <a:pt x="2326" y="17941"/>
                  <a:pt x="2266" y="18082"/>
                </a:cubicBezTo>
                <a:lnTo>
                  <a:pt x="2266" y="18082"/>
                </a:lnTo>
                <a:cubicBezTo>
                  <a:pt x="2262" y="18081"/>
                  <a:pt x="2259" y="18079"/>
                  <a:pt x="2256" y="18078"/>
                </a:cubicBezTo>
                <a:lnTo>
                  <a:pt x="2256" y="18103"/>
                </a:lnTo>
                <a:cubicBezTo>
                  <a:pt x="2259" y="18096"/>
                  <a:pt x="2263" y="18089"/>
                  <a:pt x="2266" y="18082"/>
                </a:cubicBezTo>
                <a:lnTo>
                  <a:pt x="2266" y="18082"/>
                </a:lnTo>
                <a:cubicBezTo>
                  <a:pt x="2290" y="18090"/>
                  <a:pt x="2323" y="18090"/>
                  <a:pt x="2353" y="18090"/>
                </a:cubicBezTo>
                <a:cubicBezTo>
                  <a:pt x="2387" y="18090"/>
                  <a:pt x="2419" y="18090"/>
                  <a:pt x="2431" y="18103"/>
                </a:cubicBezTo>
                <a:cubicBezTo>
                  <a:pt x="2983" y="18830"/>
                  <a:pt x="3885" y="19256"/>
                  <a:pt x="4136" y="20208"/>
                </a:cubicBezTo>
                <a:cubicBezTo>
                  <a:pt x="4186" y="20434"/>
                  <a:pt x="4311" y="20659"/>
                  <a:pt x="4461" y="20810"/>
                </a:cubicBezTo>
                <a:cubicBezTo>
                  <a:pt x="5289" y="21562"/>
                  <a:pt x="4812" y="22765"/>
                  <a:pt x="5489" y="23542"/>
                </a:cubicBezTo>
                <a:cubicBezTo>
                  <a:pt x="5539" y="23567"/>
                  <a:pt x="5489" y="23717"/>
                  <a:pt x="5439" y="23817"/>
                </a:cubicBezTo>
                <a:cubicBezTo>
                  <a:pt x="5289" y="24143"/>
                  <a:pt x="5389" y="24469"/>
                  <a:pt x="5439" y="24770"/>
                </a:cubicBezTo>
                <a:cubicBezTo>
                  <a:pt x="5587" y="25362"/>
                  <a:pt x="6756" y="27534"/>
                  <a:pt x="7246" y="28103"/>
                </a:cubicBezTo>
                <a:lnTo>
                  <a:pt x="7246" y="28103"/>
                </a:lnTo>
                <a:cubicBezTo>
                  <a:pt x="7287" y="27715"/>
                  <a:pt x="7149" y="27327"/>
                  <a:pt x="7264" y="26939"/>
                </a:cubicBezTo>
                <a:lnTo>
                  <a:pt x="7264" y="26939"/>
                </a:lnTo>
                <a:cubicBezTo>
                  <a:pt x="7797" y="27293"/>
                  <a:pt x="7873" y="27934"/>
                  <a:pt x="8146" y="28429"/>
                </a:cubicBezTo>
                <a:cubicBezTo>
                  <a:pt x="8421" y="28954"/>
                  <a:pt x="8621" y="29528"/>
                  <a:pt x="9069" y="29929"/>
                </a:cubicBezTo>
                <a:lnTo>
                  <a:pt x="9069" y="29929"/>
                </a:lnTo>
                <a:cubicBezTo>
                  <a:pt x="9062" y="29930"/>
                  <a:pt x="9055" y="29931"/>
                  <a:pt x="9048" y="29933"/>
                </a:cubicBezTo>
                <a:cubicBezTo>
                  <a:pt x="9524" y="30860"/>
                  <a:pt x="10075" y="31737"/>
                  <a:pt x="10727" y="32539"/>
                </a:cubicBezTo>
                <a:cubicBezTo>
                  <a:pt x="11153" y="33090"/>
                  <a:pt x="11554" y="33667"/>
                  <a:pt x="12081" y="34143"/>
                </a:cubicBezTo>
                <a:cubicBezTo>
                  <a:pt x="12456" y="34469"/>
                  <a:pt x="12482" y="35121"/>
                  <a:pt x="12857" y="35371"/>
                </a:cubicBezTo>
                <a:cubicBezTo>
                  <a:pt x="13810" y="35998"/>
                  <a:pt x="14461" y="37000"/>
                  <a:pt x="15464" y="37527"/>
                </a:cubicBezTo>
                <a:cubicBezTo>
                  <a:pt x="16467" y="38028"/>
                  <a:pt x="17269" y="38905"/>
                  <a:pt x="18472" y="38980"/>
                </a:cubicBezTo>
                <a:cubicBezTo>
                  <a:pt x="18697" y="39005"/>
                  <a:pt x="18797" y="39181"/>
                  <a:pt x="18923" y="39356"/>
                </a:cubicBezTo>
                <a:cubicBezTo>
                  <a:pt x="19135" y="39621"/>
                  <a:pt x="19396" y="39749"/>
                  <a:pt x="19690" y="39749"/>
                </a:cubicBezTo>
                <a:cubicBezTo>
                  <a:pt x="19813" y="39749"/>
                  <a:pt x="19942" y="39726"/>
                  <a:pt x="20076" y="39682"/>
                </a:cubicBezTo>
                <a:cubicBezTo>
                  <a:pt x="20441" y="39214"/>
                  <a:pt x="20790" y="38985"/>
                  <a:pt x="21171" y="38985"/>
                </a:cubicBezTo>
                <a:cubicBezTo>
                  <a:pt x="21443" y="38985"/>
                  <a:pt x="21732" y="39102"/>
                  <a:pt x="22056" y="39331"/>
                </a:cubicBezTo>
                <a:cubicBezTo>
                  <a:pt x="21830" y="39732"/>
                  <a:pt x="21254" y="39356"/>
                  <a:pt x="21053" y="39757"/>
                </a:cubicBezTo>
                <a:cubicBezTo>
                  <a:pt x="21429" y="39958"/>
                  <a:pt x="21855" y="40058"/>
                  <a:pt x="22156" y="40409"/>
                </a:cubicBezTo>
                <a:cubicBezTo>
                  <a:pt x="22220" y="40489"/>
                  <a:pt x="22347" y="40560"/>
                  <a:pt x="22449" y="40560"/>
                </a:cubicBezTo>
                <a:cubicBezTo>
                  <a:pt x="22506" y="40560"/>
                  <a:pt x="22555" y="40538"/>
                  <a:pt x="22582" y="40484"/>
                </a:cubicBezTo>
                <a:cubicBezTo>
                  <a:pt x="23008" y="39908"/>
                  <a:pt x="23735" y="40083"/>
                  <a:pt x="24261" y="39757"/>
                </a:cubicBezTo>
                <a:cubicBezTo>
                  <a:pt x="24360" y="39703"/>
                  <a:pt x="24443" y="39675"/>
                  <a:pt x="24512" y="39675"/>
                </a:cubicBezTo>
                <a:cubicBezTo>
                  <a:pt x="24635" y="39675"/>
                  <a:pt x="24714" y="39765"/>
                  <a:pt x="24762" y="39958"/>
                </a:cubicBezTo>
                <a:cubicBezTo>
                  <a:pt x="24783" y="40081"/>
                  <a:pt x="24871" y="40171"/>
                  <a:pt x="24986" y="40171"/>
                </a:cubicBezTo>
                <a:cubicBezTo>
                  <a:pt x="25011" y="40171"/>
                  <a:pt x="25036" y="40167"/>
                  <a:pt x="25063" y="40158"/>
                </a:cubicBezTo>
                <a:cubicBezTo>
                  <a:pt x="25314" y="40058"/>
                  <a:pt x="25138" y="39908"/>
                  <a:pt x="25063" y="39782"/>
                </a:cubicBezTo>
                <a:cubicBezTo>
                  <a:pt x="24988" y="39557"/>
                  <a:pt x="25113" y="39456"/>
                  <a:pt x="25289" y="39431"/>
                </a:cubicBezTo>
                <a:cubicBezTo>
                  <a:pt x="25389" y="39398"/>
                  <a:pt x="25481" y="39376"/>
                  <a:pt x="25564" y="39376"/>
                </a:cubicBezTo>
                <a:cubicBezTo>
                  <a:pt x="25731" y="39376"/>
                  <a:pt x="25865" y="39465"/>
                  <a:pt x="25965" y="39732"/>
                </a:cubicBezTo>
                <a:cubicBezTo>
                  <a:pt x="26171" y="40293"/>
                  <a:pt x="26316" y="40555"/>
                  <a:pt x="26532" y="40555"/>
                </a:cubicBezTo>
                <a:cubicBezTo>
                  <a:pt x="26712" y="40555"/>
                  <a:pt x="26941" y="40374"/>
                  <a:pt x="27294" y="40033"/>
                </a:cubicBezTo>
                <a:cubicBezTo>
                  <a:pt x="27319" y="40008"/>
                  <a:pt x="27319" y="39958"/>
                  <a:pt x="27344" y="39933"/>
                </a:cubicBezTo>
                <a:cubicBezTo>
                  <a:pt x="27294" y="39657"/>
                  <a:pt x="27319" y="39431"/>
                  <a:pt x="27695" y="39356"/>
                </a:cubicBezTo>
                <a:cubicBezTo>
                  <a:pt x="28174" y="39241"/>
                  <a:pt x="28664" y="39158"/>
                  <a:pt x="29158" y="39158"/>
                </a:cubicBezTo>
                <a:cubicBezTo>
                  <a:pt x="29413" y="39158"/>
                  <a:pt x="29669" y="39180"/>
                  <a:pt x="29925" y="39231"/>
                </a:cubicBezTo>
                <a:cubicBezTo>
                  <a:pt x="30178" y="39057"/>
                  <a:pt x="30440" y="38983"/>
                  <a:pt x="30706" y="38983"/>
                </a:cubicBezTo>
                <a:cubicBezTo>
                  <a:pt x="30862" y="38983"/>
                  <a:pt x="31020" y="39009"/>
                  <a:pt x="31178" y="39055"/>
                </a:cubicBezTo>
                <a:cubicBezTo>
                  <a:pt x="31379" y="39116"/>
                  <a:pt x="31585" y="39131"/>
                  <a:pt x="31793" y="39131"/>
                </a:cubicBezTo>
                <a:cubicBezTo>
                  <a:pt x="32015" y="39131"/>
                  <a:pt x="32239" y="39113"/>
                  <a:pt x="32460" y="39113"/>
                </a:cubicBezTo>
                <a:cubicBezTo>
                  <a:pt x="32806" y="39113"/>
                  <a:pt x="33145" y="39157"/>
                  <a:pt x="33459" y="39381"/>
                </a:cubicBezTo>
                <a:cubicBezTo>
                  <a:pt x="33475" y="39397"/>
                  <a:pt x="33500" y="39403"/>
                  <a:pt x="33530" y="39403"/>
                </a:cubicBezTo>
                <a:cubicBezTo>
                  <a:pt x="33598" y="39403"/>
                  <a:pt x="33691" y="39373"/>
                  <a:pt x="33760" y="39356"/>
                </a:cubicBezTo>
                <a:cubicBezTo>
                  <a:pt x="33866" y="39316"/>
                  <a:pt x="33969" y="39299"/>
                  <a:pt x="34071" y="39299"/>
                </a:cubicBezTo>
                <a:cubicBezTo>
                  <a:pt x="34284" y="39299"/>
                  <a:pt x="34492" y="39372"/>
                  <a:pt x="34712" y="39456"/>
                </a:cubicBezTo>
                <a:cubicBezTo>
                  <a:pt x="35489" y="39807"/>
                  <a:pt x="36266" y="40008"/>
                  <a:pt x="37118" y="40108"/>
                </a:cubicBezTo>
                <a:cubicBezTo>
                  <a:pt x="37141" y="40110"/>
                  <a:pt x="37164" y="40110"/>
                  <a:pt x="37188" y="40110"/>
                </a:cubicBezTo>
                <a:cubicBezTo>
                  <a:pt x="37394" y="40110"/>
                  <a:pt x="37606" y="40056"/>
                  <a:pt x="37818" y="40056"/>
                </a:cubicBezTo>
                <a:cubicBezTo>
                  <a:pt x="37971" y="40056"/>
                  <a:pt x="38123" y="40084"/>
                  <a:pt x="38271" y="40183"/>
                </a:cubicBezTo>
                <a:cubicBezTo>
                  <a:pt x="38434" y="40292"/>
                  <a:pt x="38605" y="40334"/>
                  <a:pt x="38779" y="40334"/>
                </a:cubicBezTo>
                <a:cubicBezTo>
                  <a:pt x="38925" y="40334"/>
                  <a:pt x="39074" y="40304"/>
                  <a:pt x="39224" y="40258"/>
                </a:cubicBezTo>
                <a:cubicBezTo>
                  <a:pt x="40000" y="40058"/>
                  <a:pt x="40777" y="39908"/>
                  <a:pt x="41554" y="39732"/>
                </a:cubicBezTo>
                <a:cubicBezTo>
                  <a:pt x="41655" y="39381"/>
                  <a:pt x="41404" y="39106"/>
                  <a:pt x="41429" y="38780"/>
                </a:cubicBezTo>
                <a:cubicBezTo>
                  <a:pt x="41479" y="38730"/>
                  <a:pt x="41529" y="38680"/>
                  <a:pt x="41579" y="38680"/>
                </a:cubicBezTo>
                <a:cubicBezTo>
                  <a:pt x="41586" y="38679"/>
                  <a:pt x="41593" y="38678"/>
                  <a:pt x="41600" y="38678"/>
                </a:cubicBezTo>
                <a:cubicBezTo>
                  <a:pt x="41789" y="38678"/>
                  <a:pt x="41922" y="38943"/>
                  <a:pt x="42103" y="38943"/>
                </a:cubicBezTo>
                <a:cubicBezTo>
                  <a:pt x="42150" y="38943"/>
                  <a:pt x="42201" y="38925"/>
                  <a:pt x="42256" y="38880"/>
                </a:cubicBezTo>
                <a:cubicBezTo>
                  <a:pt x="42582" y="38579"/>
                  <a:pt x="42181" y="38304"/>
                  <a:pt x="42131" y="38003"/>
                </a:cubicBezTo>
                <a:cubicBezTo>
                  <a:pt x="42151" y="38001"/>
                  <a:pt x="42171" y="38000"/>
                  <a:pt x="42191" y="38000"/>
                </a:cubicBezTo>
                <a:cubicBezTo>
                  <a:pt x="42686" y="38000"/>
                  <a:pt x="42868" y="38580"/>
                  <a:pt x="43307" y="38580"/>
                </a:cubicBezTo>
                <a:cubicBezTo>
                  <a:pt x="43316" y="38580"/>
                  <a:pt x="43325" y="38580"/>
                  <a:pt x="43334" y="38579"/>
                </a:cubicBezTo>
                <a:cubicBezTo>
                  <a:pt x="43384" y="38554"/>
                  <a:pt x="43459" y="38504"/>
                  <a:pt x="43459" y="38454"/>
                </a:cubicBezTo>
                <a:cubicBezTo>
                  <a:pt x="43610" y="37953"/>
                  <a:pt x="43660" y="37527"/>
                  <a:pt x="44261" y="37176"/>
                </a:cubicBezTo>
                <a:cubicBezTo>
                  <a:pt x="45063" y="36674"/>
                  <a:pt x="44863" y="35872"/>
                  <a:pt x="43985" y="35421"/>
                </a:cubicBezTo>
                <a:cubicBezTo>
                  <a:pt x="43854" y="35493"/>
                  <a:pt x="43740" y="35523"/>
                  <a:pt x="43642" y="35523"/>
                </a:cubicBezTo>
                <a:cubicBezTo>
                  <a:pt x="43327" y="35523"/>
                  <a:pt x="43177" y="35212"/>
                  <a:pt x="43158" y="34945"/>
                </a:cubicBezTo>
                <a:cubicBezTo>
                  <a:pt x="43083" y="34469"/>
                  <a:pt x="42983" y="33993"/>
                  <a:pt x="43209" y="33517"/>
                </a:cubicBezTo>
                <a:cubicBezTo>
                  <a:pt x="43459" y="32990"/>
                  <a:pt x="43685" y="32439"/>
                  <a:pt x="43935" y="31887"/>
                </a:cubicBezTo>
                <a:cubicBezTo>
                  <a:pt x="42833" y="31161"/>
                  <a:pt x="41855" y="30309"/>
                  <a:pt x="40903" y="29431"/>
                </a:cubicBezTo>
                <a:cubicBezTo>
                  <a:pt x="39825" y="28404"/>
                  <a:pt x="39098" y="27151"/>
                  <a:pt x="39474" y="25572"/>
                </a:cubicBezTo>
                <a:cubicBezTo>
                  <a:pt x="39900" y="23791"/>
                  <a:pt x="41297" y="22728"/>
                  <a:pt x="42938" y="22728"/>
                </a:cubicBezTo>
                <a:cubicBezTo>
                  <a:pt x="43422" y="22728"/>
                  <a:pt x="43928" y="22821"/>
                  <a:pt x="44437" y="23015"/>
                </a:cubicBezTo>
                <a:cubicBezTo>
                  <a:pt x="44888" y="23191"/>
                  <a:pt x="45289" y="23416"/>
                  <a:pt x="45715" y="23617"/>
                </a:cubicBezTo>
                <a:cubicBezTo>
                  <a:pt x="45884" y="23681"/>
                  <a:pt x="46009" y="23717"/>
                  <a:pt x="46103" y="23717"/>
                </a:cubicBezTo>
                <a:cubicBezTo>
                  <a:pt x="46300" y="23717"/>
                  <a:pt x="46357" y="23557"/>
                  <a:pt x="46391" y="23166"/>
                </a:cubicBezTo>
                <a:cubicBezTo>
                  <a:pt x="46391" y="22865"/>
                  <a:pt x="46316" y="22514"/>
                  <a:pt x="46542" y="22288"/>
                </a:cubicBezTo>
                <a:cubicBezTo>
                  <a:pt x="47244" y="21687"/>
                  <a:pt x="47219" y="21035"/>
                  <a:pt x="46792" y="20283"/>
                </a:cubicBezTo>
                <a:cubicBezTo>
                  <a:pt x="46642" y="20058"/>
                  <a:pt x="46642" y="19757"/>
                  <a:pt x="46617" y="19481"/>
                </a:cubicBezTo>
                <a:cubicBezTo>
                  <a:pt x="46492" y="18454"/>
                  <a:pt x="46166" y="17501"/>
                  <a:pt x="45815" y="16499"/>
                </a:cubicBezTo>
                <a:cubicBezTo>
                  <a:pt x="45239" y="14820"/>
                  <a:pt x="44938" y="13040"/>
                  <a:pt x="44587" y="11286"/>
                </a:cubicBezTo>
                <a:cubicBezTo>
                  <a:pt x="44336" y="10434"/>
                  <a:pt x="44086" y="9632"/>
                  <a:pt x="43459" y="8980"/>
                </a:cubicBezTo>
                <a:cubicBezTo>
                  <a:pt x="43158" y="8704"/>
                  <a:pt x="43209" y="8228"/>
                  <a:pt x="42933" y="7927"/>
                </a:cubicBezTo>
                <a:cubicBezTo>
                  <a:pt x="42557" y="7501"/>
                  <a:pt x="42056" y="7326"/>
                  <a:pt x="41604" y="7025"/>
                </a:cubicBezTo>
                <a:cubicBezTo>
                  <a:pt x="40904" y="6558"/>
                  <a:pt x="40137" y="6243"/>
                  <a:pt x="39286" y="6243"/>
                </a:cubicBezTo>
                <a:cubicBezTo>
                  <a:pt x="39224" y="6243"/>
                  <a:pt x="39161" y="6245"/>
                  <a:pt x="39098" y="6248"/>
                </a:cubicBezTo>
                <a:cubicBezTo>
                  <a:pt x="39069" y="6249"/>
                  <a:pt x="39040" y="6250"/>
                  <a:pt x="39011" y="6250"/>
                </a:cubicBezTo>
                <a:cubicBezTo>
                  <a:pt x="38249" y="6250"/>
                  <a:pt x="37619" y="5935"/>
                  <a:pt x="36943" y="5597"/>
                </a:cubicBezTo>
                <a:cubicBezTo>
                  <a:pt x="35439" y="4895"/>
                  <a:pt x="34136" y="3817"/>
                  <a:pt x="32607" y="3216"/>
                </a:cubicBezTo>
                <a:cubicBezTo>
                  <a:pt x="32056" y="3040"/>
                  <a:pt x="31479" y="2965"/>
                  <a:pt x="31003" y="2639"/>
                </a:cubicBezTo>
                <a:cubicBezTo>
                  <a:pt x="30226" y="2138"/>
                  <a:pt x="29374" y="1887"/>
                  <a:pt x="28497" y="1662"/>
                </a:cubicBezTo>
                <a:cubicBezTo>
                  <a:pt x="28171" y="1562"/>
                  <a:pt x="27845" y="1511"/>
                  <a:pt x="27544" y="1361"/>
                </a:cubicBezTo>
                <a:cubicBezTo>
                  <a:pt x="26040" y="684"/>
                  <a:pt x="24411" y="459"/>
                  <a:pt x="22782" y="283"/>
                </a:cubicBezTo>
                <a:cubicBezTo>
                  <a:pt x="21432" y="127"/>
                  <a:pt x="20067" y="1"/>
                  <a:pt x="1869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42"/>
          <p:cNvSpPr/>
          <p:nvPr/>
        </p:nvSpPr>
        <p:spPr>
          <a:xfrm>
            <a:off x="8119700" y="3056525"/>
            <a:ext cx="914175" cy="1169275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rgbClr val="FBE9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43"/>
          <p:cNvSpPr/>
          <p:nvPr/>
        </p:nvSpPr>
        <p:spPr>
          <a:xfrm>
            <a:off x="6113088" y="0"/>
            <a:ext cx="640375" cy="220650"/>
          </a:xfrm>
          <a:custGeom>
            <a:avLst/>
            <a:gdLst/>
            <a:ahLst/>
            <a:cxnLst/>
            <a:rect l="l" t="t" r="r" b="b"/>
            <a:pathLst>
              <a:path w="25615" h="8826" extrusionOk="0">
                <a:moveTo>
                  <a:pt x="19700" y="853"/>
                </a:moveTo>
                <a:cubicBezTo>
                  <a:pt x="19700" y="878"/>
                  <a:pt x="19725" y="903"/>
                  <a:pt x="19750" y="928"/>
                </a:cubicBezTo>
                <a:cubicBezTo>
                  <a:pt x="19725" y="953"/>
                  <a:pt x="19700" y="953"/>
                  <a:pt x="19675" y="978"/>
                </a:cubicBezTo>
                <a:cubicBezTo>
                  <a:pt x="19675" y="953"/>
                  <a:pt x="19650" y="928"/>
                  <a:pt x="19650" y="903"/>
                </a:cubicBezTo>
                <a:cubicBezTo>
                  <a:pt x="19650" y="903"/>
                  <a:pt x="19675" y="878"/>
                  <a:pt x="19700" y="853"/>
                </a:cubicBezTo>
                <a:close/>
                <a:moveTo>
                  <a:pt x="12883" y="1103"/>
                </a:moveTo>
                <a:lnTo>
                  <a:pt x="12883" y="1103"/>
                </a:lnTo>
                <a:cubicBezTo>
                  <a:pt x="12858" y="1153"/>
                  <a:pt x="12833" y="1178"/>
                  <a:pt x="12808" y="1229"/>
                </a:cubicBezTo>
                <a:cubicBezTo>
                  <a:pt x="12457" y="1705"/>
                  <a:pt x="12081" y="2156"/>
                  <a:pt x="11354" y="2482"/>
                </a:cubicBezTo>
                <a:cubicBezTo>
                  <a:pt x="11655" y="1680"/>
                  <a:pt x="12006" y="1229"/>
                  <a:pt x="12733" y="1153"/>
                </a:cubicBezTo>
                <a:cubicBezTo>
                  <a:pt x="12783" y="1153"/>
                  <a:pt x="12833" y="1128"/>
                  <a:pt x="12883" y="1103"/>
                </a:cubicBezTo>
                <a:close/>
                <a:moveTo>
                  <a:pt x="14487" y="2808"/>
                </a:moveTo>
                <a:cubicBezTo>
                  <a:pt x="14663" y="2808"/>
                  <a:pt x="14763" y="2933"/>
                  <a:pt x="14713" y="3058"/>
                </a:cubicBezTo>
                <a:cubicBezTo>
                  <a:pt x="14637" y="3309"/>
                  <a:pt x="14487" y="3509"/>
                  <a:pt x="14186" y="3534"/>
                </a:cubicBezTo>
                <a:cubicBezTo>
                  <a:pt x="14173" y="3536"/>
                  <a:pt x="14161" y="3537"/>
                  <a:pt x="14149" y="3537"/>
                </a:cubicBezTo>
                <a:cubicBezTo>
                  <a:pt x="14004" y="3537"/>
                  <a:pt x="13963" y="3400"/>
                  <a:pt x="13986" y="3284"/>
                </a:cubicBezTo>
                <a:cubicBezTo>
                  <a:pt x="14011" y="3008"/>
                  <a:pt x="14211" y="2833"/>
                  <a:pt x="14487" y="2808"/>
                </a:cubicBezTo>
                <a:close/>
                <a:moveTo>
                  <a:pt x="2758" y="1"/>
                </a:moveTo>
                <a:cubicBezTo>
                  <a:pt x="2708" y="76"/>
                  <a:pt x="2683" y="176"/>
                  <a:pt x="2607" y="251"/>
                </a:cubicBezTo>
                <a:cubicBezTo>
                  <a:pt x="2031" y="953"/>
                  <a:pt x="1530" y="1680"/>
                  <a:pt x="753" y="2206"/>
                </a:cubicBezTo>
                <a:cubicBezTo>
                  <a:pt x="226" y="2557"/>
                  <a:pt x="1" y="3133"/>
                  <a:pt x="176" y="3785"/>
                </a:cubicBezTo>
                <a:cubicBezTo>
                  <a:pt x="352" y="4412"/>
                  <a:pt x="903" y="4386"/>
                  <a:pt x="1379" y="4462"/>
                </a:cubicBezTo>
                <a:cubicBezTo>
                  <a:pt x="1404" y="4462"/>
                  <a:pt x="1429" y="4487"/>
                  <a:pt x="1454" y="4512"/>
                </a:cubicBezTo>
                <a:cubicBezTo>
                  <a:pt x="1404" y="4938"/>
                  <a:pt x="1104" y="5239"/>
                  <a:pt x="878" y="5539"/>
                </a:cubicBezTo>
                <a:cubicBezTo>
                  <a:pt x="226" y="6341"/>
                  <a:pt x="452" y="7143"/>
                  <a:pt x="778" y="7945"/>
                </a:cubicBezTo>
                <a:cubicBezTo>
                  <a:pt x="928" y="8321"/>
                  <a:pt x="1179" y="8597"/>
                  <a:pt x="1555" y="8672"/>
                </a:cubicBezTo>
                <a:cubicBezTo>
                  <a:pt x="1962" y="8758"/>
                  <a:pt x="2361" y="8825"/>
                  <a:pt x="2754" y="8825"/>
                </a:cubicBezTo>
                <a:cubicBezTo>
                  <a:pt x="3279" y="8825"/>
                  <a:pt x="3795" y="8705"/>
                  <a:pt x="4312" y="8346"/>
                </a:cubicBezTo>
                <a:cubicBezTo>
                  <a:pt x="5590" y="7519"/>
                  <a:pt x="6642" y="6467"/>
                  <a:pt x="7695" y="5389"/>
                </a:cubicBezTo>
                <a:cubicBezTo>
                  <a:pt x="8748" y="4336"/>
                  <a:pt x="9926" y="3459"/>
                  <a:pt x="11179" y="2657"/>
                </a:cubicBezTo>
                <a:cubicBezTo>
                  <a:pt x="11254" y="2757"/>
                  <a:pt x="11329" y="2782"/>
                  <a:pt x="11329" y="2833"/>
                </a:cubicBezTo>
                <a:cubicBezTo>
                  <a:pt x="11555" y="4061"/>
                  <a:pt x="11655" y="4136"/>
                  <a:pt x="12858" y="4161"/>
                </a:cubicBezTo>
                <a:cubicBezTo>
                  <a:pt x="12958" y="4161"/>
                  <a:pt x="13059" y="4186"/>
                  <a:pt x="13159" y="4186"/>
                </a:cubicBezTo>
                <a:cubicBezTo>
                  <a:pt x="13159" y="4132"/>
                  <a:pt x="13185" y="4091"/>
                  <a:pt x="13218" y="4091"/>
                </a:cubicBezTo>
                <a:cubicBezTo>
                  <a:pt x="13231" y="4091"/>
                  <a:pt x="13245" y="4097"/>
                  <a:pt x="13259" y="4111"/>
                </a:cubicBezTo>
                <a:cubicBezTo>
                  <a:pt x="13309" y="4136"/>
                  <a:pt x="13259" y="4186"/>
                  <a:pt x="13184" y="4211"/>
                </a:cubicBezTo>
                <a:cubicBezTo>
                  <a:pt x="13109" y="4336"/>
                  <a:pt x="13059" y="4462"/>
                  <a:pt x="12958" y="4537"/>
                </a:cubicBezTo>
                <a:cubicBezTo>
                  <a:pt x="12181" y="5264"/>
                  <a:pt x="11881" y="6291"/>
                  <a:pt x="11279" y="7118"/>
                </a:cubicBezTo>
                <a:cubicBezTo>
                  <a:pt x="11079" y="7369"/>
                  <a:pt x="11104" y="7720"/>
                  <a:pt x="11404" y="7920"/>
                </a:cubicBezTo>
                <a:cubicBezTo>
                  <a:pt x="11509" y="8002"/>
                  <a:pt x="11625" y="8040"/>
                  <a:pt x="11741" y="8040"/>
                </a:cubicBezTo>
                <a:cubicBezTo>
                  <a:pt x="11875" y="8040"/>
                  <a:pt x="12010" y="7989"/>
                  <a:pt x="12131" y="7895"/>
                </a:cubicBezTo>
                <a:cubicBezTo>
                  <a:pt x="12257" y="7795"/>
                  <a:pt x="12357" y="7720"/>
                  <a:pt x="12432" y="7595"/>
                </a:cubicBezTo>
                <a:cubicBezTo>
                  <a:pt x="13785" y="5940"/>
                  <a:pt x="15515" y="4662"/>
                  <a:pt x="16993" y="3133"/>
                </a:cubicBezTo>
                <a:cubicBezTo>
                  <a:pt x="17720" y="2381"/>
                  <a:pt x="18572" y="1755"/>
                  <a:pt x="19500" y="1128"/>
                </a:cubicBezTo>
                <a:lnTo>
                  <a:pt x="19500" y="1128"/>
                </a:lnTo>
                <a:cubicBezTo>
                  <a:pt x="19675" y="1605"/>
                  <a:pt x="19424" y="1880"/>
                  <a:pt x="19224" y="2106"/>
                </a:cubicBezTo>
                <a:cubicBezTo>
                  <a:pt x="18622" y="2858"/>
                  <a:pt x="18297" y="3735"/>
                  <a:pt x="17820" y="4512"/>
                </a:cubicBezTo>
                <a:cubicBezTo>
                  <a:pt x="17269" y="5389"/>
                  <a:pt x="17169" y="6316"/>
                  <a:pt x="17545" y="7294"/>
                </a:cubicBezTo>
                <a:cubicBezTo>
                  <a:pt x="17718" y="7766"/>
                  <a:pt x="18010" y="8021"/>
                  <a:pt x="18358" y="8021"/>
                </a:cubicBezTo>
                <a:cubicBezTo>
                  <a:pt x="18564" y="8021"/>
                  <a:pt x="18790" y="7931"/>
                  <a:pt x="19023" y="7745"/>
                </a:cubicBezTo>
                <a:cubicBezTo>
                  <a:pt x="19475" y="7419"/>
                  <a:pt x="19901" y="7018"/>
                  <a:pt x="20226" y="6567"/>
                </a:cubicBezTo>
                <a:cubicBezTo>
                  <a:pt x="21354" y="5038"/>
                  <a:pt x="22683" y="3660"/>
                  <a:pt x="23911" y="2206"/>
                </a:cubicBezTo>
                <a:cubicBezTo>
                  <a:pt x="24487" y="1504"/>
                  <a:pt x="25164" y="828"/>
                  <a:pt x="25615" y="1"/>
                </a:cubicBezTo>
                <a:lnTo>
                  <a:pt x="24612" y="1"/>
                </a:lnTo>
                <a:cubicBezTo>
                  <a:pt x="24337" y="402"/>
                  <a:pt x="23986" y="727"/>
                  <a:pt x="23510" y="1028"/>
                </a:cubicBezTo>
                <a:cubicBezTo>
                  <a:pt x="23384" y="577"/>
                  <a:pt x="23886" y="351"/>
                  <a:pt x="23810" y="1"/>
                </a:cubicBezTo>
                <a:lnTo>
                  <a:pt x="7369" y="1"/>
                </a:lnTo>
                <a:cubicBezTo>
                  <a:pt x="6317" y="1078"/>
                  <a:pt x="5038" y="1880"/>
                  <a:pt x="3911" y="2883"/>
                </a:cubicBezTo>
                <a:cubicBezTo>
                  <a:pt x="3831" y="2946"/>
                  <a:pt x="3732" y="3010"/>
                  <a:pt x="3632" y="3010"/>
                </a:cubicBezTo>
                <a:cubicBezTo>
                  <a:pt x="3573" y="3010"/>
                  <a:pt x="3515" y="2988"/>
                  <a:pt x="3459" y="2933"/>
                </a:cubicBezTo>
                <a:cubicBezTo>
                  <a:pt x="3284" y="2707"/>
                  <a:pt x="3485" y="2557"/>
                  <a:pt x="3610" y="2432"/>
                </a:cubicBezTo>
                <a:cubicBezTo>
                  <a:pt x="4287" y="1880"/>
                  <a:pt x="4963" y="1329"/>
                  <a:pt x="5615" y="777"/>
                </a:cubicBezTo>
                <a:cubicBezTo>
                  <a:pt x="5891" y="552"/>
                  <a:pt x="6241" y="376"/>
                  <a:pt x="63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43"/>
          <p:cNvSpPr/>
          <p:nvPr/>
        </p:nvSpPr>
        <p:spPr>
          <a:xfrm>
            <a:off x="176700" y="4275175"/>
            <a:ext cx="451800" cy="458200"/>
          </a:xfrm>
          <a:custGeom>
            <a:avLst/>
            <a:gdLst/>
            <a:ahLst/>
            <a:cxnLst/>
            <a:rect l="l" t="t" r="r" b="b"/>
            <a:pathLst>
              <a:path w="18072" h="18328" extrusionOk="0">
                <a:moveTo>
                  <a:pt x="9623" y="5889"/>
                </a:moveTo>
                <a:cubicBezTo>
                  <a:pt x="10240" y="5889"/>
                  <a:pt x="10858" y="5928"/>
                  <a:pt x="11229" y="6517"/>
                </a:cubicBezTo>
                <a:cubicBezTo>
                  <a:pt x="11831" y="7444"/>
                  <a:pt x="12131" y="8447"/>
                  <a:pt x="11856" y="9575"/>
                </a:cubicBezTo>
                <a:cubicBezTo>
                  <a:pt x="11393" y="11331"/>
                  <a:pt x="9354" y="12789"/>
                  <a:pt x="7506" y="12789"/>
                </a:cubicBezTo>
                <a:cubicBezTo>
                  <a:pt x="7350" y="12789"/>
                  <a:pt x="7196" y="12779"/>
                  <a:pt x="7044" y="12758"/>
                </a:cubicBezTo>
                <a:cubicBezTo>
                  <a:pt x="6693" y="12707"/>
                  <a:pt x="6317" y="12732"/>
                  <a:pt x="5941" y="12682"/>
                </a:cubicBezTo>
                <a:cubicBezTo>
                  <a:pt x="4788" y="12482"/>
                  <a:pt x="4262" y="11780"/>
                  <a:pt x="4412" y="10627"/>
                </a:cubicBezTo>
                <a:cubicBezTo>
                  <a:pt x="4512" y="9750"/>
                  <a:pt x="4763" y="8873"/>
                  <a:pt x="5189" y="8071"/>
                </a:cubicBezTo>
                <a:cubicBezTo>
                  <a:pt x="5966" y="6642"/>
                  <a:pt x="7119" y="5915"/>
                  <a:pt x="8748" y="5890"/>
                </a:cubicBezTo>
                <a:lnTo>
                  <a:pt x="9349" y="5890"/>
                </a:lnTo>
                <a:cubicBezTo>
                  <a:pt x="9440" y="5890"/>
                  <a:pt x="9531" y="5889"/>
                  <a:pt x="9623" y="5889"/>
                </a:cubicBezTo>
                <a:close/>
                <a:moveTo>
                  <a:pt x="10453" y="0"/>
                </a:moveTo>
                <a:cubicBezTo>
                  <a:pt x="7587" y="0"/>
                  <a:pt x="4719" y="942"/>
                  <a:pt x="1830" y="1905"/>
                </a:cubicBezTo>
                <a:cubicBezTo>
                  <a:pt x="1931" y="2031"/>
                  <a:pt x="1956" y="2106"/>
                  <a:pt x="1881" y="2256"/>
                </a:cubicBezTo>
                <a:cubicBezTo>
                  <a:pt x="1830" y="2331"/>
                  <a:pt x="1730" y="2457"/>
                  <a:pt x="1605" y="2607"/>
                </a:cubicBezTo>
                <a:cubicBezTo>
                  <a:pt x="1304" y="2933"/>
                  <a:pt x="1054" y="3309"/>
                  <a:pt x="928" y="3710"/>
                </a:cubicBezTo>
                <a:cubicBezTo>
                  <a:pt x="653" y="4562"/>
                  <a:pt x="302" y="5389"/>
                  <a:pt x="327" y="6316"/>
                </a:cubicBezTo>
                <a:cubicBezTo>
                  <a:pt x="352" y="6968"/>
                  <a:pt x="277" y="7645"/>
                  <a:pt x="201" y="8321"/>
                </a:cubicBezTo>
                <a:cubicBezTo>
                  <a:pt x="1" y="10402"/>
                  <a:pt x="252" y="12407"/>
                  <a:pt x="1229" y="14336"/>
                </a:cubicBezTo>
                <a:cubicBezTo>
                  <a:pt x="2332" y="16517"/>
                  <a:pt x="4211" y="17494"/>
                  <a:pt x="6417" y="18021"/>
                </a:cubicBezTo>
                <a:cubicBezTo>
                  <a:pt x="7320" y="18242"/>
                  <a:pt x="8250" y="18327"/>
                  <a:pt x="9187" y="18327"/>
                </a:cubicBezTo>
                <a:cubicBezTo>
                  <a:pt x="9524" y="18327"/>
                  <a:pt x="9863" y="18316"/>
                  <a:pt x="10201" y="18296"/>
                </a:cubicBezTo>
                <a:cubicBezTo>
                  <a:pt x="10978" y="18271"/>
                  <a:pt x="11755" y="18146"/>
                  <a:pt x="12407" y="17720"/>
                </a:cubicBezTo>
                <a:cubicBezTo>
                  <a:pt x="13409" y="17068"/>
                  <a:pt x="14362" y="16342"/>
                  <a:pt x="15339" y="15640"/>
                </a:cubicBezTo>
                <a:cubicBezTo>
                  <a:pt x="15565" y="15464"/>
                  <a:pt x="15790" y="15239"/>
                  <a:pt x="15941" y="14988"/>
                </a:cubicBezTo>
                <a:cubicBezTo>
                  <a:pt x="16818" y="13685"/>
                  <a:pt x="17695" y="12382"/>
                  <a:pt x="17770" y="10727"/>
                </a:cubicBezTo>
                <a:cubicBezTo>
                  <a:pt x="17846" y="9600"/>
                  <a:pt x="18071" y="8422"/>
                  <a:pt x="17745" y="7344"/>
                </a:cubicBezTo>
                <a:cubicBezTo>
                  <a:pt x="17044" y="5013"/>
                  <a:pt x="15891" y="2933"/>
                  <a:pt x="13861" y="1454"/>
                </a:cubicBezTo>
                <a:cubicBezTo>
                  <a:pt x="13359" y="1103"/>
                  <a:pt x="12933" y="727"/>
                  <a:pt x="12307" y="627"/>
                </a:cubicBezTo>
                <a:cubicBezTo>
                  <a:pt x="11956" y="577"/>
                  <a:pt x="11630" y="377"/>
                  <a:pt x="11354" y="101"/>
                </a:cubicBezTo>
                <a:cubicBezTo>
                  <a:pt x="11329" y="76"/>
                  <a:pt x="11279" y="51"/>
                  <a:pt x="11254" y="26"/>
                </a:cubicBezTo>
                <a:cubicBezTo>
                  <a:pt x="10987" y="9"/>
                  <a:pt x="10720" y="0"/>
                  <a:pt x="10453" y="0"/>
                </a:cubicBezTo>
                <a:close/>
              </a:path>
            </a:pathLst>
          </a:custGeom>
          <a:solidFill>
            <a:srgbClr val="FF49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7" name="Google Shape;1047;p43"/>
          <p:cNvGrpSpPr/>
          <p:nvPr/>
        </p:nvGrpSpPr>
        <p:grpSpPr>
          <a:xfrm rot="5400000">
            <a:off x="8766600" y="1688100"/>
            <a:ext cx="573350" cy="193075"/>
            <a:chOff x="2049650" y="0"/>
            <a:chExt cx="573350" cy="193075"/>
          </a:xfrm>
        </p:grpSpPr>
        <p:sp>
          <p:nvSpPr>
            <p:cNvPr id="1048" name="Google Shape;1048;p43"/>
            <p:cNvSpPr/>
            <p:nvPr/>
          </p:nvSpPr>
          <p:spPr>
            <a:xfrm>
              <a:off x="2298400" y="0"/>
              <a:ext cx="85250" cy="71850"/>
            </a:xfrm>
            <a:custGeom>
              <a:avLst/>
              <a:gdLst/>
              <a:ahLst/>
              <a:cxnLst/>
              <a:rect l="l" t="t" r="r" b="b"/>
              <a:pathLst>
                <a:path w="3410" h="2874" extrusionOk="0">
                  <a:moveTo>
                    <a:pt x="677" y="1"/>
                  </a:moveTo>
                  <a:cubicBezTo>
                    <a:pt x="552" y="226"/>
                    <a:pt x="427" y="477"/>
                    <a:pt x="327" y="702"/>
                  </a:cubicBezTo>
                  <a:cubicBezTo>
                    <a:pt x="1" y="1554"/>
                    <a:pt x="327" y="2507"/>
                    <a:pt x="1003" y="2757"/>
                  </a:cubicBezTo>
                  <a:cubicBezTo>
                    <a:pt x="1207" y="2835"/>
                    <a:pt x="1413" y="2873"/>
                    <a:pt x="1612" y="2873"/>
                  </a:cubicBezTo>
                  <a:cubicBezTo>
                    <a:pt x="2247" y="2873"/>
                    <a:pt x="2823" y="2491"/>
                    <a:pt x="3109" y="1805"/>
                  </a:cubicBezTo>
                  <a:cubicBezTo>
                    <a:pt x="3409" y="1204"/>
                    <a:pt x="3359" y="602"/>
                    <a:pt x="3083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3"/>
            <p:cNvSpPr/>
            <p:nvPr/>
          </p:nvSpPr>
          <p:spPr>
            <a:xfrm>
              <a:off x="2146150" y="0"/>
              <a:ext cx="75850" cy="64050"/>
            </a:xfrm>
            <a:custGeom>
              <a:avLst/>
              <a:gdLst/>
              <a:ahLst/>
              <a:cxnLst/>
              <a:rect l="l" t="t" r="r" b="b"/>
              <a:pathLst>
                <a:path w="3034" h="2562" extrusionOk="0">
                  <a:moveTo>
                    <a:pt x="552" y="1"/>
                  </a:moveTo>
                  <a:cubicBezTo>
                    <a:pt x="452" y="176"/>
                    <a:pt x="351" y="351"/>
                    <a:pt x="276" y="527"/>
                  </a:cubicBezTo>
                  <a:cubicBezTo>
                    <a:pt x="1" y="1229"/>
                    <a:pt x="376" y="1755"/>
                    <a:pt x="777" y="2231"/>
                  </a:cubicBezTo>
                  <a:cubicBezTo>
                    <a:pt x="985" y="2453"/>
                    <a:pt x="1262" y="2561"/>
                    <a:pt x="1552" y="2561"/>
                  </a:cubicBezTo>
                  <a:cubicBezTo>
                    <a:pt x="1753" y="2561"/>
                    <a:pt x="1961" y="2509"/>
                    <a:pt x="2156" y="2407"/>
                  </a:cubicBezTo>
                  <a:cubicBezTo>
                    <a:pt x="2757" y="2106"/>
                    <a:pt x="3033" y="1655"/>
                    <a:pt x="2958" y="953"/>
                  </a:cubicBezTo>
                  <a:cubicBezTo>
                    <a:pt x="2933" y="627"/>
                    <a:pt x="2808" y="326"/>
                    <a:pt x="2757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3"/>
            <p:cNvSpPr/>
            <p:nvPr/>
          </p:nvSpPr>
          <p:spPr>
            <a:xfrm>
              <a:off x="2049650" y="113650"/>
              <a:ext cx="75225" cy="79425"/>
            </a:xfrm>
            <a:custGeom>
              <a:avLst/>
              <a:gdLst/>
              <a:ahLst/>
              <a:cxnLst/>
              <a:rect l="l" t="t" r="r" b="b"/>
              <a:pathLst>
                <a:path w="3009" h="3177" extrusionOk="0">
                  <a:moveTo>
                    <a:pt x="1970" y="0"/>
                  </a:moveTo>
                  <a:cubicBezTo>
                    <a:pt x="1435" y="0"/>
                    <a:pt x="833" y="253"/>
                    <a:pt x="502" y="643"/>
                  </a:cubicBezTo>
                  <a:cubicBezTo>
                    <a:pt x="51" y="1194"/>
                    <a:pt x="1" y="1770"/>
                    <a:pt x="302" y="2397"/>
                  </a:cubicBezTo>
                  <a:cubicBezTo>
                    <a:pt x="533" y="2905"/>
                    <a:pt x="915" y="3177"/>
                    <a:pt x="1339" y="3177"/>
                  </a:cubicBezTo>
                  <a:cubicBezTo>
                    <a:pt x="1604" y="3177"/>
                    <a:pt x="1886" y="3070"/>
                    <a:pt x="2156" y="2848"/>
                  </a:cubicBezTo>
                  <a:cubicBezTo>
                    <a:pt x="2708" y="2372"/>
                    <a:pt x="2933" y="1720"/>
                    <a:pt x="3008" y="1069"/>
                  </a:cubicBezTo>
                  <a:cubicBezTo>
                    <a:pt x="2983" y="567"/>
                    <a:pt x="2833" y="216"/>
                    <a:pt x="2407" y="66"/>
                  </a:cubicBezTo>
                  <a:cubicBezTo>
                    <a:pt x="2272" y="21"/>
                    <a:pt x="2124" y="0"/>
                    <a:pt x="1970" y="0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3"/>
            <p:cNvSpPr/>
            <p:nvPr/>
          </p:nvSpPr>
          <p:spPr>
            <a:xfrm>
              <a:off x="2209425" y="106500"/>
              <a:ext cx="66450" cy="73375"/>
            </a:xfrm>
            <a:custGeom>
              <a:avLst/>
              <a:gdLst/>
              <a:ahLst/>
              <a:cxnLst/>
              <a:rect l="l" t="t" r="r" b="b"/>
              <a:pathLst>
                <a:path w="2658" h="2935" extrusionOk="0">
                  <a:moveTo>
                    <a:pt x="1419" y="1"/>
                  </a:moveTo>
                  <a:cubicBezTo>
                    <a:pt x="753" y="1"/>
                    <a:pt x="51" y="690"/>
                    <a:pt x="26" y="1380"/>
                  </a:cubicBezTo>
                  <a:cubicBezTo>
                    <a:pt x="1" y="2182"/>
                    <a:pt x="602" y="2934"/>
                    <a:pt x="1254" y="2934"/>
                  </a:cubicBezTo>
                  <a:cubicBezTo>
                    <a:pt x="1268" y="2934"/>
                    <a:pt x="1283" y="2934"/>
                    <a:pt x="1297" y="2934"/>
                  </a:cubicBezTo>
                  <a:cubicBezTo>
                    <a:pt x="2054" y="2934"/>
                    <a:pt x="2658" y="2291"/>
                    <a:pt x="2658" y="1455"/>
                  </a:cubicBezTo>
                  <a:cubicBezTo>
                    <a:pt x="2658" y="653"/>
                    <a:pt x="2131" y="1"/>
                    <a:pt x="1454" y="1"/>
                  </a:cubicBezTo>
                  <a:cubicBezTo>
                    <a:pt x="1443" y="1"/>
                    <a:pt x="1431" y="1"/>
                    <a:pt x="1419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3"/>
            <p:cNvSpPr/>
            <p:nvPr/>
          </p:nvSpPr>
          <p:spPr>
            <a:xfrm>
              <a:off x="2439375" y="99600"/>
              <a:ext cx="66450" cy="71750"/>
            </a:xfrm>
            <a:custGeom>
              <a:avLst/>
              <a:gdLst/>
              <a:ahLst/>
              <a:cxnLst/>
              <a:rect l="l" t="t" r="r" b="b"/>
              <a:pathLst>
                <a:path w="2658" h="2870" extrusionOk="0">
                  <a:moveTo>
                    <a:pt x="1408" y="0"/>
                  </a:moveTo>
                  <a:cubicBezTo>
                    <a:pt x="1390" y="0"/>
                    <a:pt x="1372" y="1"/>
                    <a:pt x="1354" y="1"/>
                  </a:cubicBezTo>
                  <a:cubicBezTo>
                    <a:pt x="627" y="1"/>
                    <a:pt x="1" y="753"/>
                    <a:pt x="76" y="1505"/>
                  </a:cubicBezTo>
                  <a:cubicBezTo>
                    <a:pt x="146" y="2274"/>
                    <a:pt x="757" y="2869"/>
                    <a:pt x="1446" y="2869"/>
                  </a:cubicBezTo>
                  <a:cubicBezTo>
                    <a:pt x="1499" y="2869"/>
                    <a:pt x="1552" y="2866"/>
                    <a:pt x="1605" y="2859"/>
                  </a:cubicBezTo>
                  <a:cubicBezTo>
                    <a:pt x="1856" y="2834"/>
                    <a:pt x="2056" y="2733"/>
                    <a:pt x="2181" y="2508"/>
                  </a:cubicBezTo>
                  <a:cubicBezTo>
                    <a:pt x="2507" y="1981"/>
                    <a:pt x="2658" y="1405"/>
                    <a:pt x="2482" y="803"/>
                  </a:cubicBezTo>
                  <a:cubicBezTo>
                    <a:pt x="2337" y="320"/>
                    <a:pt x="1889" y="0"/>
                    <a:pt x="1408" y="0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3"/>
            <p:cNvSpPr/>
            <p:nvPr/>
          </p:nvSpPr>
          <p:spPr>
            <a:xfrm>
              <a:off x="2559050" y="65775"/>
              <a:ext cx="63950" cy="70225"/>
            </a:xfrm>
            <a:custGeom>
              <a:avLst/>
              <a:gdLst/>
              <a:ahLst/>
              <a:cxnLst/>
              <a:rect l="l" t="t" r="r" b="b"/>
              <a:pathLst>
                <a:path w="2558" h="2809" extrusionOk="0">
                  <a:moveTo>
                    <a:pt x="1215" y="0"/>
                  </a:moveTo>
                  <a:cubicBezTo>
                    <a:pt x="1203" y="0"/>
                    <a:pt x="1191" y="1"/>
                    <a:pt x="1179" y="1"/>
                  </a:cubicBezTo>
                  <a:cubicBezTo>
                    <a:pt x="577" y="26"/>
                    <a:pt x="26" y="728"/>
                    <a:pt x="1" y="1505"/>
                  </a:cubicBezTo>
                  <a:cubicBezTo>
                    <a:pt x="1" y="2217"/>
                    <a:pt x="627" y="2809"/>
                    <a:pt x="1406" y="2809"/>
                  </a:cubicBezTo>
                  <a:cubicBezTo>
                    <a:pt x="1422" y="2809"/>
                    <a:pt x="1438" y="2809"/>
                    <a:pt x="1455" y="2808"/>
                  </a:cubicBezTo>
                  <a:cubicBezTo>
                    <a:pt x="2156" y="2783"/>
                    <a:pt x="2557" y="2307"/>
                    <a:pt x="2532" y="1555"/>
                  </a:cubicBezTo>
                  <a:cubicBezTo>
                    <a:pt x="2508" y="693"/>
                    <a:pt x="1902" y="0"/>
                    <a:pt x="1215" y="0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4" name="Google Shape;1054;p43"/>
          <p:cNvSpPr/>
          <p:nvPr/>
        </p:nvSpPr>
        <p:spPr>
          <a:xfrm>
            <a:off x="3116075" y="27575"/>
            <a:ext cx="3800" cy="3150"/>
          </a:xfrm>
          <a:custGeom>
            <a:avLst/>
            <a:gdLst/>
            <a:ahLst/>
            <a:cxnLst/>
            <a:rect l="l" t="t" r="r" b="b"/>
            <a:pathLst>
              <a:path w="152" h="126" extrusionOk="0">
                <a:moveTo>
                  <a:pt x="151" y="0"/>
                </a:moveTo>
                <a:cubicBezTo>
                  <a:pt x="101" y="25"/>
                  <a:pt x="51" y="50"/>
                  <a:pt x="1" y="50"/>
                </a:cubicBezTo>
                <a:cubicBezTo>
                  <a:pt x="1" y="50"/>
                  <a:pt x="76" y="126"/>
                  <a:pt x="76" y="126"/>
                </a:cubicBezTo>
                <a:cubicBezTo>
                  <a:pt x="101" y="75"/>
                  <a:pt x="126" y="50"/>
                  <a:pt x="151" y="0"/>
                </a:cubicBezTo>
                <a:close/>
              </a:path>
            </a:pathLst>
          </a:custGeom>
          <a:solidFill>
            <a:srgbClr val="FBE9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43"/>
          <p:cNvSpPr/>
          <p:nvPr/>
        </p:nvSpPr>
        <p:spPr>
          <a:xfrm>
            <a:off x="3289025" y="21300"/>
            <a:ext cx="2525" cy="3150"/>
          </a:xfrm>
          <a:custGeom>
            <a:avLst/>
            <a:gdLst/>
            <a:ahLst/>
            <a:cxnLst/>
            <a:rect l="l" t="t" r="r" b="b"/>
            <a:pathLst>
              <a:path w="101" h="126" extrusionOk="0">
                <a:moveTo>
                  <a:pt x="50" y="1"/>
                </a:moveTo>
                <a:cubicBezTo>
                  <a:pt x="25" y="26"/>
                  <a:pt x="0" y="51"/>
                  <a:pt x="0" y="51"/>
                </a:cubicBezTo>
                <a:cubicBezTo>
                  <a:pt x="0" y="76"/>
                  <a:pt x="25" y="101"/>
                  <a:pt x="25" y="126"/>
                </a:cubicBezTo>
                <a:cubicBezTo>
                  <a:pt x="50" y="101"/>
                  <a:pt x="75" y="101"/>
                  <a:pt x="100" y="76"/>
                </a:cubicBezTo>
                <a:cubicBezTo>
                  <a:pt x="75" y="51"/>
                  <a:pt x="50" y="26"/>
                  <a:pt x="50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43"/>
          <p:cNvSpPr/>
          <p:nvPr/>
        </p:nvSpPr>
        <p:spPr>
          <a:xfrm>
            <a:off x="3126725" y="102250"/>
            <a:ext cx="3800" cy="3050"/>
          </a:xfrm>
          <a:custGeom>
            <a:avLst/>
            <a:gdLst/>
            <a:ahLst/>
            <a:cxnLst/>
            <a:rect l="l" t="t" r="r" b="b"/>
            <a:pathLst>
              <a:path w="152" h="122" extrusionOk="0">
                <a:moveTo>
                  <a:pt x="60" y="1"/>
                </a:moveTo>
                <a:cubicBezTo>
                  <a:pt x="27" y="1"/>
                  <a:pt x="1" y="42"/>
                  <a:pt x="1" y="96"/>
                </a:cubicBezTo>
                <a:lnTo>
                  <a:pt x="26" y="121"/>
                </a:lnTo>
                <a:cubicBezTo>
                  <a:pt x="101" y="96"/>
                  <a:pt x="151" y="46"/>
                  <a:pt x="101" y="21"/>
                </a:cubicBezTo>
                <a:cubicBezTo>
                  <a:pt x="87" y="7"/>
                  <a:pt x="73" y="1"/>
                  <a:pt x="60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43"/>
          <p:cNvSpPr/>
          <p:nvPr/>
        </p:nvSpPr>
        <p:spPr>
          <a:xfrm>
            <a:off x="378600" y="3044850"/>
            <a:ext cx="914175" cy="1169275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rgbClr val="FBE9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8" name="Google Shape;1058;p43"/>
          <p:cNvGrpSpPr/>
          <p:nvPr/>
        </p:nvGrpSpPr>
        <p:grpSpPr>
          <a:xfrm>
            <a:off x="0" y="540000"/>
            <a:ext cx="1032625" cy="1539525"/>
            <a:chOff x="1189975" y="2907700"/>
            <a:chExt cx="1032625" cy="1539525"/>
          </a:xfrm>
        </p:grpSpPr>
        <p:sp>
          <p:nvSpPr>
            <p:cNvPr id="1059" name="Google Shape;1059;p43"/>
            <p:cNvSpPr/>
            <p:nvPr/>
          </p:nvSpPr>
          <p:spPr>
            <a:xfrm>
              <a:off x="1189975" y="2907700"/>
              <a:ext cx="1032625" cy="1539525"/>
            </a:xfrm>
            <a:custGeom>
              <a:avLst/>
              <a:gdLst/>
              <a:ahLst/>
              <a:cxnLst/>
              <a:rect l="l" t="t" r="r" b="b"/>
              <a:pathLst>
                <a:path w="41305" h="61581" extrusionOk="0">
                  <a:moveTo>
                    <a:pt x="16847" y="14320"/>
                  </a:moveTo>
                  <a:cubicBezTo>
                    <a:pt x="16983" y="14320"/>
                    <a:pt x="17124" y="14337"/>
                    <a:pt x="17269" y="14371"/>
                  </a:cubicBezTo>
                  <a:cubicBezTo>
                    <a:pt x="17417" y="14356"/>
                    <a:pt x="17561" y="14349"/>
                    <a:pt x="17700" y="14349"/>
                  </a:cubicBezTo>
                  <a:cubicBezTo>
                    <a:pt x="19005" y="14349"/>
                    <a:pt x="19968" y="14964"/>
                    <a:pt x="20828" y="15824"/>
                  </a:cubicBezTo>
                  <a:cubicBezTo>
                    <a:pt x="21580" y="16601"/>
                    <a:pt x="21755" y="17554"/>
                    <a:pt x="21580" y="18606"/>
                  </a:cubicBezTo>
                  <a:cubicBezTo>
                    <a:pt x="21455" y="19258"/>
                    <a:pt x="21079" y="19734"/>
                    <a:pt x="20452" y="20035"/>
                  </a:cubicBezTo>
                  <a:cubicBezTo>
                    <a:pt x="19525" y="20511"/>
                    <a:pt x="18497" y="20686"/>
                    <a:pt x="17495" y="20887"/>
                  </a:cubicBezTo>
                  <a:cubicBezTo>
                    <a:pt x="17463" y="20891"/>
                    <a:pt x="17431" y="20894"/>
                    <a:pt x="17401" y="20894"/>
                  </a:cubicBezTo>
                  <a:cubicBezTo>
                    <a:pt x="17264" y="20894"/>
                    <a:pt x="17141" y="20853"/>
                    <a:pt x="17019" y="20812"/>
                  </a:cubicBezTo>
                  <a:cubicBezTo>
                    <a:pt x="15615" y="20285"/>
                    <a:pt x="14663" y="18907"/>
                    <a:pt x="14638" y="17428"/>
                  </a:cubicBezTo>
                  <a:cubicBezTo>
                    <a:pt x="14638" y="17153"/>
                    <a:pt x="14663" y="16877"/>
                    <a:pt x="14638" y="16626"/>
                  </a:cubicBezTo>
                  <a:cubicBezTo>
                    <a:pt x="14613" y="16200"/>
                    <a:pt x="14713" y="15849"/>
                    <a:pt x="15089" y="15574"/>
                  </a:cubicBezTo>
                  <a:cubicBezTo>
                    <a:pt x="15214" y="15473"/>
                    <a:pt x="15364" y="15373"/>
                    <a:pt x="15440" y="15223"/>
                  </a:cubicBezTo>
                  <a:cubicBezTo>
                    <a:pt x="15803" y="14616"/>
                    <a:pt x="16282" y="14320"/>
                    <a:pt x="16847" y="14320"/>
                  </a:cubicBezTo>
                  <a:close/>
                  <a:moveTo>
                    <a:pt x="28648" y="29534"/>
                  </a:moveTo>
                  <a:cubicBezTo>
                    <a:pt x="28723" y="29559"/>
                    <a:pt x="28999" y="29534"/>
                    <a:pt x="29249" y="29584"/>
                  </a:cubicBezTo>
                  <a:cubicBezTo>
                    <a:pt x="30377" y="29859"/>
                    <a:pt x="30803" y="31112"/>
                    <a:pt x="30101" y="32015"/>
                  </a:cubicBezTo>
                  <a:cubicBezTo>
                    <a:pt x="29826" y="32366"/>
                    <a:pt x="29500" y="32641"/>
                    <a:pt x="29099" y="32867"/>
                  </a:cubicBezTo>
                  <a:cubicBezTo>
                    <a:pt x="28802" y="33022"/>
                    <a:pt x="28505" y="33096"/>
                    <a:pt x="28225" y="33096"/>
                  </a:cubicBezTo>
                  <a:cubicBezTo>
                    <a:pt x="27466" y="33096"/>
                    <a:pt x="26833" y="32555"/>
                    <a:pt x="26668" y="31639"/>
                  </a:cubicBezTo>
                  <a:cubicBezTo>
                    <a:pt x="26417" y="30260"/>
                    <a:pt x="27044" y="29559"/>
                    <a:pt x="28648" y="29534"/>
                  </a:cubicBezTo>
                  <a:close/>
                  <a:moveTo>
                    <a:pt x="30639" y="36396"/>
                  </a:moveTo>
                  <a:cubicBezTo>
                    <a:pt x="31421" y="36396"/>
                    <a:pt x="32102" y="37140"/>
                    <a:pt x="32006" y="37930"/>
                  </a:cubicBezTo>
                  <a:cubicBezTo>
                    <a:pt x="31881" y="39057"/>
                    <a:pt x="31029" y="39684"/>
                    <a:pt x="29976" y="39759"/>
                  </a:cubicBezTo>
                  <a:cubicBezTo>
                    <a:pt x="29149" y="39759"/>
                    <a:pt x="28447" y="39057"/>
                    <a:pt x="28447" y="38255"/>
                  </a:cubicBezTo>
                  <a:cubicBezTo>
                    <a:pt x="28472" y="36952"/>
                    <a:pt x="29500" y="36501"/>
                    <a:pt x="30527" y="36401"/>
                  </a:cubicBezTo>
                  <a:cubicBezTo>
                    <a:pt x="30565" y="36397"/>
                    <a:pt x="30602" y="36396"/>
                    <a:pt x="30639" y="36396"/>
                  </a:cubicBezTo>
                  <a:close/>
                  <a:moveTo>
                    <a:pt x="28378" y="44589"/>
                  </a:moveTo>
                  <a:cubicBezTo>
                    <a:pt x="29216" y="44589"/>
                    <a:pt x="29675" y="45090"/>
                    <a:pt x="29675" y="46050"/>
                  </a:cubicBezTo>
                  <a:cubicBezTo>
                    <a:pt x="29725" y="46426"/>
                    <a:pt x="29600" y="46802"/>
                    <a:pt x="29400" y="47153"/>
                  </a:cubicBezTo>
                  <a:cubicBezTo>
                    <a:pt x="29035" y="47839"/>
                    <a:pt x="28488" y="48213"/>
                    <a:pt x="27866" y="48213"/>
                  </a:cubicBezTo>
                  <a:cubicBezTo>
                    <a:pt x="27761" y="48213"/>
                    <a:pt x="27654" y="48202"/>
                    <a:pt x="27545" y="48180"/>
                  </a:cubicBezTo>
                  <a:cubicBezTo>
                    <a:pt x="26868" y="48030"/>
                    <a:pt x="26342" y="47378"/>
                    <a:pt x="26267" y="46551"/>
                  </a:cubicBezTo>
                  <a:cubicBezTo>
                    <a:pt x="26192" y="45749"/>
                    <a:pt x="26618" y="45098"/>
                    <a:pt x="27420" y="44797"/>
                  </a:cubicBezTo>
                  <a:cubicBezTo>
                    <a:pt x="27670" y="44697"/>
                    <a:pt x="27946" y="44621"/>
                    <a:pt x="28197" y="44596"/>
                  </a:cubicBezTo>
                  <a:cubicBezTo>
                    <a:pt x="28259" y="44591"/>
                    <a:pt x="28319" y="44589"/>
                    <a:pt x="28378" y="44589"/>
                  </a:cubicBezTo>
                  <a:close/>
                  <a:moveTo>
                    <a:pt x="6634" y="0"/>
                  </a:moveTo>
                  <a:cubicBezTo>
                    <a:pt x="6121" y="0"/>
                    <a:pt x="5605" y="55"/>
                    <a:pt x="5089" y="210"/>
                  </a:cubicBezTo>
                  <a:cubicBezTo>
                    <a:pt x="5015" y="238"/>
                    <a:pt x="4945" y="248"/>
                    <a:pt x="4875" y="248"/>
                  </a:cubicBezTo>
                  <a:cubicBezTo>
                    <a:pt x="4756" y="248"/>
                    <a:pt x="4639" y="217"/>
                    <a:pt x="4512" y="185"/>
                  </a:cubicBezTo>
                  <a:cubicBezTo>
                    <a:pt x="4366" y="142"/>
                    <a:pt x="4220" y="126"/>
                    <a:pt x="4074" y="126"/>
                  </a:cubicBezTo>
                  <a:cubicBezTo>
                    <a:pt x="3794" y="126"/>
                    <a:pt x="3514" y="186"/>
                    <a:pt x="3234" y="235"/>
                  </a:cubicBezTo>
                  <a:cubicBezTo>
                    <a:pt x="2258" y="394"/>
                    <a:pt x="1303" y="697"/>
                    <a:pt x="312" y="697"/>
                  </a:cubicBezTo>
                  <a:cubicBezTo>
                    <a:pt x="209" y="697"/>
                    <a:pt x="105" y="693"/>
                    <a:pt x="1" y="686"/>
                  </a:cubicBezTo>
                  <a:lnTo>
                    <a:pt x="1" y="27955"/>
                  </a:lnTo>
                  <a:cubicBezTo>
                    <a:pt x="74" y="27998"/>
                    <a:pt x="147" y="28025"/>
                    <a:pt x="219" y="28025"/>
                  </a:cubicBezTo>
                  <a:cubicBezTo>
                    <a:pt x="272" y="28025"/>
                    <a:pt x="324" y="28011"/>
                    <a:pt x="377" y="27980"/>
                  </a:cubicBezTo>
                  <a:cubicBezTo>
                    <a:pt x="1430" y="27228"/>
                    <a:pt x="2758" y="26952"/>
                    <a:pt x="3710" y="26050"/>
                  </a:cubicBezTo>
                  <a:cubicBezTo>
                    <a:pt x="3911" y="25849"/>
                    <a:pt x="4186" y="25799"/>
                    <a:pt x="4462" y="25774"/>
                  </a:cubicBezTo>
                  <a:cubicBezTo>
                    <a:pt x="5546" y="25661"/>
                    <a:pt x="6569" y="25101"/>
                    <a:pt x="7677" y="25101"/>
                  </a:cubicBezTo>
                  <a:cubicBezTo>
                    <a:pt x="7799" y="25101"/>
                    <a:pt x="7922" y="25108"/>
                    <a:pt x="8046" y="25122"/>
                  </a:cubicBezTo>
                  <a:cubicBezTo>
                    <a:pt x="8060" y="25126"/>
                    <a:pt x="8074" y="25128"/>
                    <a:pt x="8088" y="25128"/>
                  </a:cubicBezTo>
                  <a:cubicBezTo>
                    <a:pt x="8174" y="25128"/>
                    <a:pt x="8257" y="25069"/>
                    <a:pt x="8322" y="25047"/>
                  </a:cubicBezTo>
                  <a:cubicBezTo>
                    <a:pt x="9163" y="24896"/>
                    <a:pt x="10026" y="24756"/>
                    <a:pt x="10867" y="24756"/>
                  </a:cubicBezTo>
                  <a:cubicBezTo>
                    <a:pt x="11279" y="24756"/>
                    <a:pt x="11686" y="24789"/>
                    <a:pt x="12081" y="24872"/>
                  </a:cubicBezTo>
                  <a:cubicBezTo>
                    <a:pt x="13384" y="25122"/>
                    <a:pt x="14763" y="25248"/>
                    <a:pt x="16016" y="25774"/>
                  </a:cubicBezTo>
                  <a:cubicBezTo>
                    <a:pt x="16417" y="25774"/>
                    <a:pt x="16818" y="25749"/>
                    <a:pt x="17194" y="25749"/>
                  </a:cubicBezTo>
                  <a:cubicBezTo>
                    <a:pt x="17230" y="25748"/>
                    <a:pt x="17265" y="25748"/>
                    <a:pt x="17299" y="25748"/>
                  </a:cubicBezTo>
                  <a:cubicBezTo>
                    <a:pt x="18445" y="25748"/>
                    <a:pt x="18825" y="26161"/>
                    <a:pt x="18873" y="27353"/>
                  </a:cubicBezTo>
                  <a:cubicBezTo>
                    <a:pt x="18873" y="27453"/>
                    <a:pt x="18873" y="27554"/>
                    <a:pt x="18873" y="27654"/>
                  </a:cubicBezTo>
                  <a:cubicBezTo>
                    <a:pt x="19400" y="27779"/>
                    <a:pt x="19750" y="28105"/>
                    <a:pt x="20051" y="28506"/>
                  </a:cubicBezTo>
                  <a:cubicBezTo>
                    <a:pt x="20302" y="28882"/>
                    <a:pt x="21079" y="29057"/>
                    <a:pt x="20953" y="29458"/>
                  </a:cubicBezTo>
                  <a:cubicBezTo>
                    <a:pt x="20653" y="30285"/>
                    <a:pt x="21705" y="30010"/>
                    <a:pt x="21655" y="30436"/>
                  </a:cubicBezTo>
                  <a:cubicBezTo>
                    <a:pt x="21580" y="31012"/>
                    <a:pt x="21981" y="31413"/>
                    <a:pt x="22056" y="31940"/>
                  </a:cubicBezTo>
                  <a:cubicBezTo>
                    <a:pt x="22332" y="31965"/>
                    <a:pt x="22583" y="31940"/>
                    <a:pt x="22858" y="31990"/>
                  </a:cubicBezTo>
                  <a:cubicBezTo>
                    <a:pt x="23836" y="32190"/>
                    <a:pt x="24337" y="32792"/>
                    <a:pt x="24437" y="33794"/>
                  </a:cubicBezTo>
                  <a:cubicBezTo>
                    <a:pt x="24462" y="34120"/>
                    <a:pt x="24437" y="34446"/>
                    <a:pt x="24462" y="34772"/>
                  </a:cubicBezTo>
                  <a:cubicBezTo>
                    <a:pt x="24487" y="35072"/>
                    <a:pt x="24788" y="35273"/>
                    <a:pt x="24763" y="35599"/>
                  </a:cubicBezTo>
                  <a:cubicBezTo>
                    <a:pt x="24703" y="35645"/>
                    <a:pt x="24656" y="35664"/>
                    <a:pt x="24617" y="35664"/>
                  </a:cubicBezTo>
                  <a:cubicBezTo>
                    <a:pt x="24507" y="35664"/>
                    <a:pt x="24461" y="35522"/>
                    <a:pt x="24387" y="35448"/>
                  </a:cubicBezTo>
                  <a:cubicBezTo>
                    <a:pt x="24282" y="35291"/>
                    <a:pt x="24177" y="35216"/>
                    <a:pt x="24065" y="35216"/>
                  </a:cubicBezTo>
                  <a:cubicBezTo>
                    <a:pt x="23963" y="35216"/>
                    <a:pt x="23855" y="35279"/>
                    <a:pt x="23735" y="35398"/>
                  </a:cubicBezTo>
                  <a:cubicBezTo>
                    <a:pt x="23610" y="35549"/>
                    <a:pt x="23435" y="35649"/>
                    <a:pt x="23259" y="35749"/>
                  </a:cubicBezTo>
                  <a:cubicBezTo>
                    <a:pt x="23485" y="36426"/>
                    <a:pt x="23585" y="37128"/>
                    <a:pt x="24161" y="37629"/>
                  </a:cubicBezTo>
                  <a:cubicBezTo>
                    <a:pt x="24437" y="37854"/>
                    <a:pt x="24362" y="38180"/>
                    <a:pt x="24237" y="38456"/>
                  </a:cubicBezTo>
                  <a:cubicBezTo>
                    <a:pt x="23986" y="39007"/>
                    <a:pt x="24111" y="39509"/>
                    <a:pt x="24412" y="39985"/>
                  </a:cubicBezTo>
                  <a:cubicBezTo>
                    <a:pt x="24813" y="40636"/>
                    <a:pt x="24913" y="41338"/>
                    <a:pt x="24888" y="42090"/>
                  </a:cubicBezTo>
                  <a:cubicBezTo>
                    <a:pt x="24813" y="44546"/>
                    <a:pt x="24813" y="46977"/>
                    <a:pt x="24638" y="49433"/>
                  </a:cubicBezTo>
                  <a:cubicBezTo>
                    <a:pt x="24938" y="49659"/>
                    <a:pt x="24763" y="49960"/>
                    <a:pt x="24738" y="50235"/>
                  </a:cubicBezTo>
                  <a:cubicBezTo>
                    <a:pt x="24638" y="50787"/>
                    <a:pt x="24588" y="51313"/>
                    <a:pt x="24537" y="51839"/>
                  </a:cubicBezTo>
                  <a:cubicBezTo>
                    <a:pt x="24462" y="52717"/>
                    <a:pt x="24913" y="53393"/>
                    <a:pt x="25039" y="54170"/>
                  </a:cubicBezTo>
                  <a:cubicBezTo>
                    <a:pt x="25064" y="54396"/>
                    <a:pt x="25239" y="54571"/>
                    <a:pt x="25189" y="54822"/>
                  </a:cubicBezTo>
                  <a:cubicBezTo>
                    <a:pt x="25465" y="55599"/>
                    <a:pt x="25715" y="56376"/>
                    <a:pt x="26242" y="57052"/>
                  </a:cubicBezTo>
                  <a:cubicBezTo>
                    <a:pt x="26492" y="57378"/>
                    <a:pt x="26768" y="57804"/>
                    <a:pt x="26843" y="58281"/>
                  </a:cubicBezTo>
                  <a:cubicBezTo>
                    <a:pt x="27144" y="59985"/>
                    <a:pt x="28372" y="60837"/>
                    <a:pt x="29801" y="61489"/>
                  </a:cubicBezTo>
                  <a:cubicBezTo>
                    <a:pt x="29951" y="61547"/>
                    <a:pt x="30090" y="61580"/>
                    <a:pt x="30220" y="61580"/>
                  </a:cubicBezTo>
                  <a:cubicBezTo>
                    <a:pt x="30480" y="61580"/>
                    <a:pt x="30703" y="61447"/>
                    <a:pt x="30903" y="61113"/>
                  </a:cubicBezTo>
                  <a:cubicBezTo>
                    <a:pt x="31087" y="60771"/>
                    <a:pt x="31526" y="60595"/>
                    <a:pt x="31950" y="60595"/>
                  </a:cubicBezTo>
                  <a:cubicBezTo>
                    <a:pt x="32333" y="60595"/>
                    <a:pt x="32703" y="60740"/>
                    <a:pt x="32858" y="61037"/>
                  </a:cubicBezTo>
                  <a:cubicBezTo>
                    <a:pt x="33037" y="61379"/>
                    <a:pt x="33226" y="61478"/>
                    <a:pt x="33447" y="61478"/>
                  </a:cubicBezTo>
                  <a:cubicBezTo>
                    <a:pt x="33566" y="61478"/>
                    <a:pt x="33695" y="61449"/>
                    <a:pt x="33836" y="61413"/>
                  </a:cubicBezTo>
                  <a:cubicBezTo>
                    <a:pt x="34136" y="61363"/>
                    <a:pt x="34412" y="61263"/>
                    <a:pt x="34713" y="61263"/>
                  </a:cubicBezTo>
                  <a:cubicBezTo>
                    <a:pt x="34736" y="61264"/>
                    <a:pt x="34759" y="61264"/>
                    <a:pt x="34782" y="61264"/>
                  </a:cubicBezTo>
                  <a:cubicBezTo>
                    <a:pt x="35397" y="61264"/>
                    <a:pt x="35825" y="60942"/>
                    <a:pt x="36066" y="60411"/>
                  </a:cubicBezTo>
                  <a:cubicBezTo>
                    <a:pt x="36618" y="59108"/>
                    <a:pt x="37846" y="58230"/>
                    <a:pt x="38147" y="56802"/>
                  </a:cubicBezTo>
                  <a:cubicBezTo>
                    <a:pt x="38197" y="56601"/>
                    <a:pt x="38447" y="56551"/>
                    <a:pt x="38623" y="56501"/>
                  </a:cubicBezTo>
                  <a:cubicBezTo>
                    <a:pt x="39350" y="56301"/>
                    <a:pt x="39675" y="55774"/>
                    <a:pt x="39675" y="55073"/>
                  </a:cubicBezTo>
                  <a:cubicBezTo>
                    <a:pt x="39700" y="54095"/>
                    <a:pt x="40001" y="53193"/>
                    <a:pt x="40227" y="52265"/>
                  </a:cubicBezTo>
                  <a:cubicBezTo>
                    <a:pt x="40578" y="50962"/>
                    <a:pt x="41029" y="49659"/>
                    <a:pt x="41054" y="48356"/>
                  </a:cubicBezTo>
                  <a:cubicBezTo>
                    <a:pt x="41129" y="46050"/>
                    <a:pt x="41304" y="43744"/>
                    <a:pt x="41129" y="41413"/>
                  </a:cubicBezTo>
                  <a:cubicBezTo>
                    <a:pt x="41054" y="40235"/>
                    <a:pt x="40477" y="39183"/>
                    <a:pt x="40477" y="38005"/>
                  </a:cubicBezTo>
                  <a:cubicBezTo>
                    <a:pt x="40477" y="37879"/>
                    <a:pt x="40352" y="37754"/>
                    <a:pt x="40277" y="37654"/>
                  </a:cubicBezTo>
                  <a:cubicBezTo>
                    <a:pt x="39951" y="37353"/>
                    <a:pt x="39876" y="36977"/>
                    <a:pt x="39876" y="36576"/>
                  </a:cubicBezTo>
                  <a:cubicBezTo>
                    <a:pt x="39851" y="36075"/>
                    <a:pt x="39801" y="35549"/>
                    <a:pt x="39550" y="35123"/>
                  </a:cubicBezTo>
                  <a:cubicBezTo>
                    <a:pt x="39074" y="34346"/>
                    <a:pt x="38873" y="33468"/>
                    <a:pt x="38648" y="32616"/>
                  </a:cubicBezTo>
                  <a:cubicBezTo>
                    <a:pt x="38422" y="31889"/>
                    <a:pt x="37946" y="31163"/>
                    <a:pt x="38472" y="30386"/>
                  </a:cubicBezTo>
                  <a:cubicBezTo>
                    <a:pt x="38522" y="30285"/>
                    <a:pt x="38472" y="30110"/>
                    <a:pt x="38472" y="29985"/>
                  </a:cubicBezTo>
                  <a:cubicBezTo>
                    <a:pt x="38472" y="29258"/>
                    <a:pt x="38497" y="28506"/>
                    <a:pt x="38447" y="27779"/>
                  </a:cubicBezTo>
                  <a:cubicBezTo>
                    <a:pt x="38372" y="26651"/>
                    <a:pt x="38347" y="25473"/>
                    <a:pt x="37846" y="24446"/>
                  </a:cubicBezTo>
                  <a:cubicBezTo>
                    <a:pt x="37269" y="23268"/>
                    <a:pt x="36943" y="22040"/>
                    <a:pt x="36668" y="20762"/>
                  </a:cubicBezTo>
                  <a:cubicBezTo>
                    <a:pt x="36542" y="20210"/>
                    <a:pt x="36417" y="19634"/>
                    <a:pt x="35866" y="19333"/>
                  </a:cubicBezTo>
                  <a:cubicBezTo>
                    <a:pt x="35821" y="19327"/>
                    <a:pt x="35776" y="19324"/>
                    <a:pt x="35732" y="19324"/>
                  </a:cubicBezTo>
                  <a:cubicBezTo>
                    <a:pt x="35406" y="19324"/>
                    <a:pt x="35100" y="19473"/>
                    <a:pt x="34813" y="19584"/>
                  </a:cubicBezTo>
                  <a:cubicBezTo>
                    <a:pt x="33009" y="20210"/>
                    <a:pt x="31204" y="20736"/>
                    <a:pt x="29274" y="20762"/>
                  </a:cubicBezTo>
                  <a:cubicBezTo>
                    <a:pt x="29074" y="20762"/>
                    <a:pt x="28898" y="20837"/>
                    <a:pt x="28698" y="20887"/>
                  </a:cubicBezTo>
                  <a:cubicBezTo>
                    <a:pt x="28533" y="20916"/>
                    <a:pt x="28368" y="20931"/>
                    <a:pt x="28205" y="20931"/>
                  </a:cubicBezTo>
                  <a:cubicBezTo>
                    <a:pt x="27252" y="20931"/>
                    <a:pt x="26358" y="20443"/>
                    <a:pt x="25866" y="19609"/>
                  </a:cubicBezTo>
                  <a:cubicBezTo>
                    <a:pt x="25816" y="19533"/>
                    <a:pt x="25740" y="19433"/>
                    <a:pt x="25740" y="19333"/>
                  </a:cubicBezTo>
                  <a:cubicBezTo>
                    <a:pt x="25866" y="18155"/>
                    <a:pt x="25841" y="16977"/>
                    <a:pt x="26843" y="16050"/>
                  </a:cubicBezTo>
                  <a:cubicBezTo>
                    <a:pt x="27971" y="14997"/>
                    <a:pt x="29224" y="14145"/>
                    <a:pt x="30653" y="13543"/>
                  </a:cubicBezTo>
                  <a:cubicBezTo>
                    <a:pt x="31204" y="13343"/>
                    <a:pt x="31755" y="13092"/>
                    <a:pt x="32307" y="12867"/>
                  </a:cubicBezTo>
                  <a:cubicBezTo>
                    <a:pt x="32081" y="11739"/>
                    <a:pt x="31279" y="11012"/>
                    <a:pt x="30502" y="10310"/>
                  </a:cubicBezTo>
                  <a:cubicBezTo>
                    <a:pt x="28999" y="8982"/>
                    <a:pt x="27570" y="7579"/>
                    <a:pt x="26041" y="6300"/>
                  </a:cubicBezTo>
                  <a:cubicBezTo>
                    <a:pt x="25465" y="5849"/>
                    <a:pt x="24989" y="5298"/>
                    <a:pt x="24237" y="5147"/>
                  </a:cubicBezTo>
                  <a:cubicBezTo>
                    <a:pt x="23861" y="5072"/>
                    <a:pt x="23585" y="4771"/>
                    <a:pt x="23334" y="4496"/>
                  </a:cubicBezTo>
                  <a:cubicBezTo>
                    <a:pt x="22683" y="3769"/>
                    <a:pt x="21781" y="3368"/>
                    <a:pt x="20878" y="3092"/>
                  </a:cubicBezTo>
                  <a:cubicBezTo>
                    <a:pt x="20151" y="2892"/>
                    <a:pt x="19475" y="2641"/>
                    <a:pt x="18848" y="2290"/>
                  </a:cubicBezTo>
                  <a:cubicBezTo>
                    <a:pt x="18071" y="1889"/>
                    <a:pt x="17294" y="1413"/>
                    <a:pt x="16467" y="1288"/>
                  </a:cubicBezTo>
                  <a:cubicBezTo>
                    <a:pt x="13685" y="837"/>
                    <a:pt x="10878" y="461"/>
                    <a:pt x="8071" y="110"/>
                  </a:cubicBezTo>
                  <a:cubicBezTo>
                    <a:pt x="7597" y="49"/>
                    <a:pt x="7117" y="0"/>
                    <a:pt x="6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3"/>
            <p:cNvSpPr/>
            <p:nvPr/>
          </p:nvSpPr>
          <p:spPr>
            <a:xfrm>
              <a:off x="1792863" y="3207538"/>
              <a:ext cx="307932" cy="245257"/>
            </a:xfrm>
            <a:custGeom>
              <a:avLst/>
              <a:gdLst/>
              <a:ahLst/>
              <a:cxnLst/>
              <a:rect l="l" t="t" r="r" b="b"/>
              <a:pathLst>
                <a:path w="10126" h="8065" extrusionOk="0">
                  <a:moveTo>
                    <a:pt x="6567" y="1"/>
                  </a:moveTo>
                  <a:cubicBezTo>
                    <a:pt x="6015" y="226"/>
                    <a:pt x="5464" y="477"/>
                    <a:pt x="4913" y="677"/>
                  </a:cubicBezTo>
                  <a:cubicBezTo>
                    <a:pt x="3484" y="1279"/>
                    <a:pt x="2231" y="2131"/>
                    <a:pt x="1103" y="3184"/>
                  </a:cubicBezTo>
                  <a:cubicBezTo>
                    <a:pt x="101" y="4111"/>
                    <a:pt x="126" y="5289"/>
                    <a:pt x="0" y="6467"/>
                  </a:cubicBezTo>
                  <a:cubicBezTo>
                    <a:pt x="0" y="6567"/>
                    <a:pt x="76" y="6667"/>
                    <a:pt x="126" y="6743"/>
                  </a:cubicBezTo>
                  <a:cubicBezTo>
                    <a:pt x="618" y="7577"/>
                    <a:pt x="1512" y="8065"/>
                    <a:pt x="2465" y="8065"/>
                  </a:cubicBezTo>
                  <a:cubicBezTo>
                    <a:pt x="2628" y="8065"/>
                    <a:pt x="2793" y="8050"/>
                    <a:pt x="2958" y="8021"/>
                  </a:cubicBezTo>
                  <a:cubicBezTo>
                    <a:pt x="3158" y="7971"/>
                    <a:pt x="3334" y="7896"/>
                    <a:pt x="3534" y="7896"/>
                  </a:cubicBezTo>
                  <a:cubicBezTo>
                    <a:pt x="5464" y="7870"/>
                    <a:pt x="7269" y="7344"/>
                    <a:pt x="9073" y="6718"/>
                  </a:cubicBezTo>
                  <a:cubicBezTo>
                    <a:pt x="9360" y="6607"/>
                    <a:pt x="9666" y="6458"/>
                    <a:pt x="9992" y="6458"/>
                  </a:cubicBezTo>
                  <a:cubicBezTo>
                    <a:pt x="10036" y="6458"/>
                    <a:pt x="10081" y="6461"/>
                    <a:pt x="10126" y="6467"/>
                  </a:cubicBezTo>
                  <a:cubicBezTo>
                    <a:pt x="9474" y="4612"/>
                    <a:pt x="8547" y="2908"/>
                    <a:pt x="7544" y="1254"/>
                  </a:cubicBezTo>
                  <a:cubicBezTo>
                    <a:pt x="7269" y="778"/>
                    <a:pt x="6968" y="352"/>
                    <a:pt x="6567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3"/>
            <p:cNvSpPr/>
            <p:nvPr/>
          </p:nvSpPr>
          <p:spPr>
            <a:xfrm>
              <a:off x="1660387" y="3694775"/>
              <a:ext cx="164504" cy="123478"/>
            </a:xfrm>
            <a:custGeom>
              <a:avLst/>
              <a:gdLst/>
              <a:ahLst/>
              <a:cxnLst/>
              <a:rect l="l" t="t" r="r" b="b"/>
              <a:pathLst>
                <a:path w="5365" h="4027" extrusionOk="0">
                  <a:moveTo>
                    <a:pt x="2632" y="1"/>
                  </a:moveTo>
                  <a:cubicBezTo>
                    <a:pt x="2131" y="1"/>
                    <a:pt x="1705" y="201"/>
                    <a:pt x="1354" y="477"/>
                  </a:cubicBezTo>
                  <a:cubicBezTo>
                    <a:pt x="452" y="1204"/>
                    <a:pt x="1" y="2331"/>
                    <a:pt x="1053" y="3409"/>
                  </a:cubicBezTo>
                  <a:cubicBezTo>
                    <a:pt x="1505" y="3841"/>
                    <a:pt x="2018" y="4027"/>
                    <a:pt x="2581" y="4027"/>
                  </a:cubicBezTo>
                  <a:cubicBezTo>
                    <a:pt x="2736" y="4027"/>
                    <a:pt x="2895" y="4013"/>
                    <a:pt x="3058" y="3986"/>
                  </a:cubicBezTo>
                  <a:cubicBezTo>
                    <a:pt x="3334" y="3960"/>
                    <a:pt x="3585" y="3885"/>
                    <a:pt x="3835" y="3810"/>
                  </a:cubicBezTo>
                  <a:cubicBezTo>
                    <a:pt x="4011" y="3710"/>
                    <a:pt x="4186" y="3610"/>
                    <a:pt x="4311" y="3459"/>
                  </a:cubicBezTo>
                  <a:cubicBezTo>
                    <a:pt x="4431" y="3340"/>
                    <a:pt x="4539" y="3277"/>
                    <a:pt x="4641" y="3277"/>
                  </a:cubicBezTo>
                  <a:cubicBezTo>
                    <a:pt x="4753" y="3277"/>
                    <a:pt x="4858" y="3352"/>
                    <a:pt x="4963" y="3509"/>
                  </a:cubicBezTo>
                  <a:cubicBezTo>
                    <a:pt x="5037" y="3583"/>
                    <a:pt x="5083" y="3725"/>
                    <a:pt x="5193" y="3725"/>
                  </a:cubicBezTo>
                  <a:cubicBezTo>
                    <a:pt x="5232" y="3725"/>
                    <a:pt x="5279" y="3706"/>
                    <a:pt x="5339" y="3660"/>
                  </a:cubicBezTo>
                  <a:cubicBezTo>
                    <a:pt x="5364" y="3334"/>
                    <a:pt x="5063" y="3133"/>
                    <a:pt x="5038" y="2833"/>
                  </a:cubicBezTo>
                  <a:cubicBezTo>
                    <a:pt x="5013" y="2507"/>
                    <a:pt x="5038" y="2181"/>
                    <a:pt x="5013" y="1855"/>
                  </a:cubicBezTo>
                  <a:cubicBezTo>
                    <a:pt x="4913" y="853"/>
                    <a:pt x="4412" y="251"/>
                    <a:pt x="3434" y="51"/>
                  </a:cubicBezTo>
                  <a:cubicBezTo>
                    <a:pt x="3159" y="1"/>
                    <a:pt x="2908" y="26"/>
                    <a:pt x="2632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3"/>
            <p:cNvSpPr/>
            <p:nvPr/>
          </p:nvSpPr>
          <p:spPr>
            <a:xfrm>
              <a:off x="1348500" y="3564250"/>
              <a:ext cx="112825" cy="89375"/>
            </a:xfrm>
            <a:custGeom>
              <a:avLst/>
              <a:gdLst/>
              <a:ahLst/>
              <a:cxnLst/>
              <a:rect l="l" t="t" r="r" b="b"/>
              <a:pathLst>
                <a:path w="4513" h="3575" extrusionOk="0">
                  <a:moveTo>
                    <a:pt x="2221" y="1"/>
                  </a:moveTo>
                  <a:cubicBezTo>
                    <a:pt x="1859" y="1"/>
                    <a:pt x="1491" y="94"/>
                    <a:pt x="1129" y="264"/>
                  </a:cubicBezTo>
                  <a:cubicBezTo>
                    <a:pt x="377" y="640"/>
                    <a:pt x="101" y="1367"/>
                    <a:pt x="51" y="2169"/>
                  </a:cubicBezTo>
                  <a:cubicBezTo>
                    <a:pt x="1" y="2695"/>
                    <a:pt x="226" y="3046"/>
                    <a:pt x="678" y="3322"/>
                  </a:cubicBezTo>
                  <a:cubicBezTo>
                    <a:pt x="977" y="3495"/>
                    <a:pt x="1375" y="3574"/>
                    <a:pt x="1800" y="3574"/>
                  </a:cubicBezTo>
                  <a:cubicBezTo>
                    <a:pt x="2727" y="3574"/>
                    <a:pt x="3782" y="3196"/>
                    <a:pt x="4211" y="2595"/>
                  </a:cubicBezTo>
                  <a:cubicBezTo>
                    <a:pt x="4362" y="2369"/>
                    <a:pt x="4487" y="2119"/>
                    <a:pt x="4487" y="2069"/>
                  </a:cubicBezTo>
                  <a:cubicBezTo>
                    <a:pt x="4512" y="1141"/>
                    <a:pt x="3961" y="790"/>
                    <a:pt x="3485" y="439"/>
                  </a:cubicBezTo>
                  <a:cubicBezTo>
                    <a:pt x="3086" y="137"/>
                    <a:pt x="2658" y="1"/>
                    <a:pt x="2221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3"/>
            <p:cNvSpPr/>
            <p:nvPr/>
          </p:nvSpPr>
          <p:spPr>
            <a:xfrm>
              <a:off x="1349750" y="3816550"/>
              <a:ext cx="110825" cy="92225"/>
            </a:xfrm>
            <a:custGeom>
              <a:avLst/>
              <a:gdLst/>
              <a:ahLst/>
              <a:cxnLst/>
              <a:rect l="l" t="t" r="r" b="b"/>
              <a:pathLst>
                <a:path w="4433" h="3689" extrusionOk="0">
                  <a:moveTo>
                    <a:pt x="2708" y="1"/>
                  </a:moveTo>
                  <a:cubicBezTo>
                    <a:pt x="2598" y="1"/>
                    <a:pt x="2481" y="8"/>
                    <a:pt x="2357" y="22"/>
                  </a:cubicBezTo>
                  <a:cubicBezTo>
                    <a:pt x="2307" y="22"/>
                    <a:pt x="2179" y="11"/>
                    <a:pt x="2032" y="11"/>
                  </a:cubicBezTo>
                  <a:cubicBezTo>
                    <a:pt x="1959" y="11"/>
                    <a:pt x="1881" y="13"/>
                    <a:pt x="1805" y="22"/>
                  </a:cubicBezTo>
                  <a:cubicBezTo>
                    <a:pt x="853" y="172"/>
                    <a:pt x="1" y="1149"/>
                    <a:pt x="151" y="1926"/>
                  </a:cubicBezTo>
                  <a:cubicBezTo>
                    <a:pt x="401" y="3049"/>
                    <a:pt x="1012" y="3688"/>
                    <a:pt x="1899" y="3688"/>
                  </a:cubicBezTo>
                  <a:cubicBezTo>
                    <a:pt x="2082" y="3688"/>
                    <a:pt x="2277" y="3661"/>
                    <a:pt x="2482" y="3606"/>
                  </a:cubicBezTo>
                  <a:cubicBezTo>
                    <a:pt x="3209" y="3430"/>
                    <a:pt x="3735" y="2929"/>
                    <a:pt x="4036" y="2177"/>
                  </a:cubicBezTo>
                  <a:cubicBezTo>
                    <a:pt x="4432" y="1175"/>
                    <a:pt x="4157" y="1"/>
                    <a:pt x="2708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3"/>
            <p:cNvSpPr/>
            <p:nvPr/>
          </p:nvSpPr>
          <p:spPr>
            <a:xfrm>
              <a:off x="1555588" y="3545135"/>
              <a:ext cx="112824" cy="106880"/>
            </a:xfrm>
            <a:custGeom>
              <a:avLst/>
              <a:gdLst/>
              <a:ahLst/>
              <a:cxnLst/>
              <a:rect l="l" t="t" r="r" b="b"/>
              <a:pathLst>
                <a:path w="3986" h="3776" extrusionOk="0">
                  <a:moveTo>
                    <a:pt x="2411" y="1"/>
                  </a:moveTo>
                  <a:cubicBezTo>
                    <a:pt x="2377" y="1"/>
                    <a:pt x="2342" y="1"/>
                    <a:pt x="2306" y="2"/>
                  </a:cubicBezTo>
                  <a:cubicBezTo>
                    <a:pt x="1930" y="2"/>
                    <a:pt x="1529" y="27"/>
                    <a:pt x="1128" y="27"/>
                  </a:cubicBezTo>
                  <a:cubicBezTo>
                    <a:pt x="802" y="453"/>
                    <a:pt x="451" y="854"/>
                    <a:pt x="276" y="1355"/>
                  </a:cubicBezTo>
                  <a:cubicBezTo>
                    <a:pt x="0" y="2157"/>
                    <a:pt x="201" y="3035"/>
                    <a:pt x="802" y="3436"/>
                  </a:cubicBezTo>
                  <a:cubicBezTo>
                    <a:pt x="1152" y="3661"/>
                    <a:pt x="1547" y="3775"/>
                    <a:pt x="1931" y="3775"/>
                  </a:cubicBezTo>
                  <a:cubicBezTo>
                    <a:pt x="2400" y="3775"/>
                    <a:pt x="2852" y="3605"/>
                    <a:pt x="3183" y="3260"/>
                  </a:cubicBezTo>
                  <a:cubicBezTo>
                    <a:pt x="3559" y="2884"/>
                    <a:pt x="3885" y="2458"/>
                    <a:pt x="3985" y="1907"/>
                  </a:cubicBezTo>
                  <a:cubicBezTo>
                    <a:pt x="3985" y="1807"/>
                    <a:pt x="3985" y="1706"/>
                    <a:pt x="3985" y="1606"/>
                  </a:cubicBezTo>
                  <a:cubicBezTo>
                    <a:pt x="3937" y="414"/>
                    <a:pt x="3557" y="1"/>
                    <a:pt x="2411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3"/>
            <p:cNvSpPr/>
            <p:nvPr/>
          </p:nvSpPr>
          <p:spPr>
            <a:xfrm>
              <a:off x="1534600" y="3866750"/>
              <a:ext cx="97150" cy="93775"/>
            </a:xfrm>
            <a:custGeom>
              <a:avLst/>
              <a:gdLst/>
              <a:ahLst/>
              <a:cxnLst/>
              <a:rect l="l" t="t" r="r" b="b"/>
              <a:pathLst>
                <a:path w="3886" h="3751" extrusionOk="0">
                  <a:moveTo>
                    <a:pt x="2061" y="1"/>
                  </a:moveTo>
                  <a:cubicBezTo>
                    <a:pt x="1768" y="1"/>
                    <a:pt x="1473" y="80"/>
                    <a:pt x="1178" y="269"/>
                  </a:cubicBezTo>
                  <a:cubicBezTo>
                    <a:pt x="502" y="695"/>
                    <a:pt x="0" y="1247"/>
                    <a:pt x="26" y="2224"/>
                  </a:cubicBezTo>
                  <a:cubicBezTo>
                    <a:pt x="51" y="2926"/>
                    <a:pt x="301" y="3302"/>
                    <a:pt x="1003" y="3628"/>
                  </a:cubicBezTo>
                  <a:cubicBezTo>
                    <a:pt x="1187" y="3712"/>
                    <a:pt x="1385" y="3751"/>
                    <a:pt x="1588" y="3751"/>
                  </a:cubicBezTo>
                  <a:cubicBezTo>
                    <a:pt x="2651" y="3751"/>
                    <a:pt x="3843" y="2684"/>
                    <a:pt x="3885" y="1548"/>
                  </a:cubicBezTo>
                  <a:cubicBezTo>
                    <a:pt x="3885" y="1021"/>
                    <a:pt x="3685" y="595"/>
                    <a:pt x="3259" y="370"/>
                  </a:cubicBezTo>
                  <a:cubicBezTo>
                    <a:pt x="2866" y="152"/>
                    <a:pt x="2465" y="1"/>
                    <a:pt x="2061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3"/>
            <p:cNvSpPr/>
            <p:nvPr/>
          </p:nvSpPr>
          <p:spPr>
            <a:xfrm>
              <a:off x="1499500" y="3711825"/>
              <a:ext cx="95900" cy="90250"/>
            </a:xfrm>
            <a:custGeom>
              <a:avLst/>
              <a:gdLst/>
              <a:ahLst/>
              <a:cxnLst/>
              <a:rect l="l" t="t" r="r" b="b"/>
              <a:pathLst>
                <a:path w="3836" h="3610" extrusionOk="0">
                  <a:moveTo>
                    <a:pt x="1956" y="0"/>
                  </a:moveTo>
                  <a:cubicBezTo>
                    <a:pt x="828" y="0"/>
                    <a:pt x="1" y="902"/>
                    <a:pt x="26" y="2105"/>
                  </a:cubicBezTo>
                  <a:cubicBezTo>
                    <a:pt x="26" y="2932"/>
                    <a:pt x="753" y="3609"/>
                    <a:pt x="1655" y="3609"/>
                  </a:cubicBezTo>
                  <a:cubicBezTo>
                    <a:pt x="2783" y="3609"/>
                    <a:pt x="3785" y="2657"/>
                    <a:pt x="3811" y="1554"/>
                  </a:cubicBezTo>
                  <a:cubicBezTo>
                    <a:pt x="3836" y="702"/>
                    <a:pt x="2983" y="0"/>
                    <a:pt x="1956" y="0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3"/>
            <p:cNvSpPr/>
            <p:nvPr/>
          </p:nvSpPr>
          <p:spPr>
            <a:xfrm>
              <a:off x="1708550" y="3932400"/>
              <a:ext cx="94250" cy="90400"/>
            </a:xfrm>
            <a:custGeom>
              <a:avLst/>
              <a:gdLst/>
              <a:ahLst/>
              <a:cxnLst/>
              <a:rect l="l" t="t" r="r" b="b"/>
              <a:pathLst>
                <a:path w="3770" h="3616" extrusionOk="0">
                  <a:moveTo>
                    <a:pt x="2017" y="1"/>
                  </a:moveTo>
                  <a:cubicBezTo>
                    <a:pt x="1124" y="1"/>
                    <a:pt x="0" y="754"/>
                    <a:pt x="85" y="2029"/>
                  </a:cubicBezTo>
                  <a:cubicBezTo>
                    <a:pt x="85" y="3065"/>
                    <a:pt x="510" y="3616"/>
                    <a:pt x="1283" y="3616"/>
                  </a:cubicBezTo>
                  <a:cubicBezTo>
                    <a:pt x="1520" y="3616"/>
                    <a:pt x="1790" y="3564"/>
                    <a:pt x="2090" y="3458"/>
                  </a:cubicBezTo>
                  <a:cubicBezTo>
                    <a:pt x="2441" y="3333"/>
                    <a:pt x="2767" y="3157"/>
                    <a:pt x="3043" y="2907"/>
                  </a:cubicBezTo>
                  <a:cubicBezTo>
                    <a:pt x="3494" y="2480"/>
                    <a:pt x="3769" y="1979"/>
                    <a:pt x="3644" y="1302"/>
                  </a:cubicBezTo>
                  <a:cubicBezTo>
                    <a:pt x="3519" y="626"/>
                    <a:pt x="3068" y="300"/>
                    <a:pt x="2466" y="74"/>
                  </a:cubicBezTo>
                  <a:cubicBezTo>
                    <a:pt x="2329" y="25"/>
                    <a:pt x="2177" y="1"/>
                    <a:pt x="2017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3"/>
            <p:cNvSpPr/>
            <p:nvPr/>
          </p:nvSpPr>
          <p:spPr>
            <a:xfrm>
              <a:off x="1584725" y="4022600"/>
              <a:ext cx="71450" cy="70825"/>
            </a:xfrm>
            <a:custGeom>
              <a:avLst/>
              <a:gdLst/>
              <a:ahLst/>
              <a:cxnLst/>
              <a:rect l="l" t="t" r="r" b="b"/>
              <a:pathLst>
                <a:path w="2858" h="2833" extrusionOk="0">
                  <a:moveTo>
                    <a:pt x="1379" y="0"/>
                  </a:moveTo>
                  <a:cubicBezTo>
                    <a:pt x="502" y="0"/>
                    <a:pt x="0" y="527"/>
                    <a:pt x="26" y="1479"/>
                  </a:cubicBezTo>
                  <a:cubicBezTo>
                    <a:pt x="26" y="2256"/>
                    <a:pt x="502" y="2807"/>
                    <a:pt x="1178" y="2832"/>
                  </a:cubicBezTo>
                  <a:cubicBezTo>
                    <a:pt x="1955" y="2832"/>
                    <a:pt x="2858" y="1955"/>
                    <a:pt x="2808" y="1228"/>
                  </a:cubicBezTo>
                  <a:cubicBezTo>
                    <a:pt x="2757" y="502"/>
                    <a:pt x="2206" y="25"/>
                    <a:pt x="1379" y="0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3"/>
            <p:cNvSpPr/>
            <p:nvPr/>
          </p:nvSpPr>
          <p:spPr>
            <a:xfrm>
              <a:off x="1546759" y="3257838"/>
              <a:ext cx="195638" cy="180056"/>
            </a:xfrm>
            <a:custGeom>
              <a:avLst/>
              <a:gdLst/>
              <a:ahLst/>
              <a:cxnLst/>
              <a:rect l="l" t="t" r="r" b="b"/>
              <a:pathLst>
                <a:path w="7144" h="6575" extrusionOk="0">
                  <a:moveTo>
                    <a:pt x="2235" y="1"/>
                  </a:moveTo>
                  <a:cubicBezTo>
                    <a:pt x="1670" y="1"/>
                    <a:pt x="1191" y="297"/>
                    <a:pt x="828" y="904"/>
                  </a:cubicBezTo>
                  <a:cubicBezTo>
                    <a:pt x="752" y="1054"/>
                    <a:pt x="602" y="1154"/>
                    <a:pt x="477" y="1255"/>
                  </a:cubicBezTo>
                  <a:cubicBezTo>
                    <a:pt x="101" y="1530"/>
                    <a:pt x="1" y="1881"/>
                    <a:pt x="26" y="2307"/>
                  </a:cubicBezTo>
                  <a:cubicBezTo>
                    <a:pt x="51" y="2558"/>
                    <a:pt x="26" y="2834"/>
                    <a:pt x="26" y="3109"/>
                  </a:cubicBezTo>
                  <a:cubicBezTo>
                    <a:pt x="51" y="4588"/>
                    <a:pt x="1003" y="5966"/>
                    <a:pt x="2407" y="6493"/>
                  </a:cubicBezTo>
                  <a:cubicBezTo>
                    <a:pt x="2529" y="6534"/>
                    <a:pt x="2652" y="6575"/>
                    <a:pt x="2789" y="6575"/>
                  </a:cubicBezTo>
                  <a:cubicBezTo>
                    <a:pt x="2819" y="6575"/>
                    <a:pt x="2851" y="6572"/>
                    <a:pt x="2883" y="6568"/>
                  </a:cubicBezTo>
                  <a:cubicBezTo>
                    <a:pt x="3885" y="6367"/>
                    <a:pt x="4913" y="6192"/>
                    <a:pt x="5840" y="5716"/>
                  </a:cubicBezTo>
                  <a:cubicBezTo>
                    <a:pt x="6467" y="5415"/>
                    <a:pt x="6843" y="4939"/>
                    <a:pt x="6968" y="4287"/>
                  </a:cubicBezTo>
                  <a:cubicBezTo>
                    <a:pt x="7143" y="3235"/>
                    <a:pt x="6968" y="2282"/>
                    <a:pt x="6216" y="1505"/>
                  </a:cubicBezTo>
                  <a:cubicBezTo>
                    <a:pt x="5356" y="645"/>
                    <a:pt x="4393" y="30"/>
                    <a:pt x="3088" y="30"/>
                  </a:cubicBezTo>
                  <a:cubicBezTo>
                    <a:pt x="2949" y="30"/>
                    <a:pt x="2805" y="37"/>
                    <a:pt x="2657" y="52"/>
                  </a:cubicBezTo>
                  <a:cubicBezTo>
                    <a:pt x="2512" y="18"/>
                    <a:pt x="2371" y="1"/>
                    <a:pt x="2235" y="1"/>
                  </a:cubicBezTo>
                  <a:close/>
                </a:path>
              </a:pathLst>
            </a:custGeom>
            <a:solidFill>
              <a:srgbClr val="FF4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3"/>
            <p:cNvSpPr/>
            <p:nvPr/>
          </p:nvSpPr>
          <p:spPr>
            <a:xfrm>
              <a:off x="1838175" y="3636096"/>
              <a:ext cx="134122" cy="108930"/>
            </a:xfrm>
            <a:custGeom>
              <a:avLst/>
              <a:gdLst/>
              <a:ahLst/>
              <a:cxnLst/>
              <a:rect l="l" t="t" r="r" b="b"/>
              <a:pathLst>
                <a:path w="4387" h="3563" extrusionOk="0">
                  <a:moveTo>
                    <a:pt x="2231" y="1"/>
                  </a:moveTo>
                  <a:cubicBezTo>
                    <a:pt x="627" y="26"/>
                    <a:pt x="0" y="727"/>
                    <a:pt x="251" y="2106"/>
                  </a:cubicBezTo>
                  <a:cubicBezTo>
                    <a:pt x="416" y="3022"/>
                    <a:pt x="1049" y="3563"/>
                    <a:pt x="1808" y="3563"/>
                  </a:cubicBezTo>
                  <a:cubicBezTo>
                    <a:pt x="2088" y="3563"/>
                    <a:pt x="2385" y="3489"/>
                    <a:pt x="2682" y="3334"/>
                  </a:cubicBezTo>
                  <a:cubicBezTo>
                    <a:pt x="3083" y="3108"/>
                    <a:pt x="3409" y="2833"/>
                    <a:pt x="3684" y="2482"/>
                  </a:cubicBezTo>
                  <a:cubicBezTo>
                    <a:pt x="4386" y="1579"/>
                    <a:pt x="3960" y="326"/>
                    <a:pt x="2832" y="51"/>
                  </a:cubicBezTo>
                  <a:cubicBezTo>
                    <a:pt x="2582" y="1"/>
                    <a:pt x="2306" y="26"/>
                    <a:pt x="2231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3"/>
            <p:cNvSpPr/>
            <p:nvPr/>
          </p:nvSpPr>
          <p:spPr>
            <a:xfrm>
              <a:off x="1833525" y="4010889"/>
              <a:ext cx="110822" cy="113644"/>
            </a:xfrm>
            <a:custGeom>
              <a:avLst/>
              <a:gdLst/>
              <a:ahLst/>
              <a:cxnLst/>
              <a:rect l="l" t="t" r="r" b="b"/>
              <a:pathLst>
                <a:path w="3535" h="3625" extrusionOk="0">
                  <a:moveTo>
                    <a:pt x="2187" y="1"/>
                  </a:moveTo>
                  <a:cubicBezTo>
                    <a:pt x="2128" y="1"/>
                    <a:pt x="2068" y="3"/>
                    <a:pt x="2006" y="8"/>
                  </a:cubicBezTo>
                  <a:cubicBezTo>
                    <a:pt x="1755" y="33"/>
                    <a:pt x="1479" y="109"/>
                    <a:pt x="1229" y="209"/>
                  </a:cubicBezTo>
                  <a:cubicBezTo>
                    <a:pt x="427" y="510"/>
                    <a:pt x="1" y="1161"/>
                    <a:pt x="76" y="1963"/>
                  </a:cubicBezTo>
                  <a:cubicBezTo>
                    <a:pt x="151" y="2790"/>
                    <a:pt x="677" y="3442"/>
                    <a:pt x="1354" y="3592"/>
                  </a:cubicBezTo>
                  <a:cubicBezTo>
                    <a:pt x="1463" y="3614"/>
                    <a:pt x="1570" y="3625"/>
                    <a:pt x="1675" y="3625"/>
                  </a:cubicBezTo>
                  <a:cubicBezTo>
                    <a:pt x="2297" y="3625"/>
                    <a:pt x="2844" y="3251"/>
                    <a:pt x="3209" y="2565"/>
                  </a:cubicBezTo>
                  <a:cubicBezTo>
                    <a:pt x="3409" y="2214"/>
                    <a:pt x="3534" y="1838"/>
                    <a:pt x="3484" y="1462"/>
                  </a:cubicBezTo>
                  <a:cubicBezTo>
                    <a:pt x="3484" y="502"/>
                    <a:pt x="3025" y="1"/>
                    <a:pt x="2187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3"/>
            <p:cNvSpPr/>
            <p:nvPr/>
          </p:nvSpPr>
          <p:spPr>
            <a:xfrm>
              <a:off x="1879775" y="3797896"/>
              <a:ext cx="134129" cy="123487"/>
            </a:xfrm>
            <a:custGeom>
              <a:avLst/>
              <a:gdLst/>
              <a:ahLst/>
              <a:cxnLst/>
              <a:rect l="l" t="t" r="r" b="b"/>
              <a:pathLst>
                <a:path w="3655" h="3365" extrusionOk="0">
                  <a:moveTo>
                    <a:pt x="2192" y="1"/>
                  </a:moveTo>
                  <a:cubicBezTo>
                    <a:pt x="2155" y="1"/>
                    <a:pt x="2118" y="2"/>
                    <a:pt x="2080" y="6"/>
                  </a:cubicBezTo>
                  <a:cubicBezTo>
                    <a:pt x="1053" y="106"/>
                    <a:pt x="25" y="557"/>
                    <a:pt x="0" y="1860"/>
                  </a:cubicBezTo>
                  <a:cubicBezTo>
                    <a:pt x="0" y="2662"/>
                    <a:pt x="702" y="3364"/>
                    <a:pt x="1529" y="3364"/>
                  </a:cubicBezTo>
                  <a:cubicBezTo>
                    <a:pt x="2582" y="3289"/>
                    <a:pt x="3434" y="2662"/>
                    <a:pt x="3559" y="1535"/>
                  </a:cubicBezTo>
                  <a:cubicBezTo>
                    <a:pt x="3655" y="745"/>
                    <a:pt x="2974" y="1"/>
                    <a:pt x="2192" y="1"/>
                  </a:cubicBezTo>
                  <a:close/>
                </a:path>
              </a:pathLst>
            </a:custGeom>
            <a:solidFill>
              <a:srgbClr val="A7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3" name="Google Shape;1073;p43"/>
          <p:cNvGrpSpPr/>
          <p:nvPr/>
        </p:nvGrpSpPr>
        <p:grpSpPr>
          <a:xfrm>
            <a:off x="0" y="262475"/>
            <a:ext cx="582075" cy="631850"/>
            <a:chOff x="1189975" y="353200"/>
            <a:chExt cx="582075" cy="631850"/>
          </a:xfrm>
        </p:grpSpPr>
        <p:sp>
          <p:nvSpPr>
            <p:cNvPr id="1074" name="Google Shape;1074;p43"/>
            <p:cNvSpPr/>
            <p:nvPr/>
          </p:nvSpPr>
          <p:spPr>
            <a:xfrm>
              <a:off x="1189975" y="353200"/>
              <a:ext cx="508175" cy="631850"/>
            </a:xfrm>
            <a:custGeom>
              <a:avLst/>
              <a:gdLst/>
              <a:ahLst/>
              <a:cxnLst/>
              <a:rect l="l" t="t" r="r" b="b"/>
              <a:pathLst>
                <a:path w="20327" h="25274" extrusionOk="0">
                  <a:moveTo>
                    <a:pt x="6642" y="1"/>
                  </a:moveTo>
                  <a:cubicBezTo>
                    <a:pt x="6240" y="1"/>
                    <a:pt x="5903" y="201"/>
                    <a:pt x="5715" y="610"/>
                  </a:cubicBezTo>
                  <a:cubicBezTo>
                    <a:pt x="5339" y="1437"/>
                    <a:pt x="4888" y="2214"/>
                    <a:pt x="4562" y="3041"/>
                  </a:cubicBezTo>
                  <a:cubicBezTo>
                    <a:pt x="3785" y="4921"/>
                    <a:pt x="3184" y="6876"/>
                    <a:pt x="2332" y="8730"/>
                  </a:cubicBezTo>
                  <a:cubicBezTo>
                    <a:pt x="1680" y="10209"/>
                    <a:pt x="953" y="11688"/>
                    <a:pt x="452" y="13242"/>
                  </a:cubicBezTo>
                  <a:cubicBezTo>
                    <a:pt x="352" y="13492"/>
                    <a:pt x="302" y="13743"/>
                    <a:pt x="1" y="13843"/>
                  </a:cubicBezTo>
                  <a:lnTo>
                    <a:pt x="1" y="25272"/>
                  </a:lnTo>
                  <a:cubicBezTo>
                    <a:pt x="16" y="25273"/>
                    <a:pt x="30" y="25273"/>
                    <a:pt x="44" y="25273"/>
                  </a:cubicBezTo>
                  <a:cubicBezTo>
                    <a:pt x="358" y="25273"/>
                    <a:pt x="431" y="25011"/>
                    <a:pt x="527" y="24771"/>
                  </a:cubicBezTo>
                  <a:cubicBezTo>
                    <a:pt x="1630" y="22239"/>
                    <a:pt x="3084" y="19883"/>
                    <a:pt x="4412" y="17452"/>
                  </a:cubicBezTo>
                  <a:cubicBezTo>
                    <a:pt x="4813" y="16750"/>
                    <a:pt x="5389" y="16174"/>
                    <a:pt x="5715" y="15497"/>
                  </a:cubicBezTo>
                  <a:cubicBezTo>
                    <a:pt x="6267" y="14395"/>
                    <a:pt x="7069" y="13517"/>
                    <a:pt x="7745" y="12540"/>
                  </a:cubicBezTo>
                  <a:cubicBezTo>
                    <a:pt x="7830" y="12414"/>
                    <a:pt x="7878" y="12216"/>
                    <a:pt x="8056" y="12216"/>
                  </a:cubicBezTo>
                  <a:cubicBezTo>
                    <a:pt x="8089" y="12216"/>
                    <a:pt x="8128" y="12223"/>
                    <a:pt x="8171" y="12239"/>
                  </a:cubicBezTo>
                  <a:cubicBezTo>
                    <a:pt x="8171" y="12465"/>
                    <a:pt x="8222" y="12690"/>
                    <a:pt x="8171" y="12916"/>
                  </a:cubicBezTo>
                  <a:cubicBezTo>
                    <a:pt x="7570" y="15222"/>
                    <a:pt x="6668" y="17402"/>
                    <a:pt x="5615" y="19507"/>
                  </a:cubicBezTo>
                  <a:cubicBezTo>
                    <a:pt x="5214" y="20259"/>
                    <a:pt x="4963" y="21036"/>
                    <a:pt x="4838" y="21863"/>
                  </a:cubicBezTo>
                  <a:cubicBezTo>
                    <a:pt x="4713" y="22791"/>
                    <a:pt x="4988" y="23317"/>
                    <a:pt x="5790" y="23643"/>
                  </a:cubicBezTo>
                  <a:cubicBezTo>
                    <a:pt x="6176" y="23812"/>
                    <a:pt x="6547" y="23903"/>
                    <a:pt x="6891" y="23903"/>
                  </a:cubicBezTo>
                  <a:cubicBezTo>
                    <a:pt x="7620" y="23903"/>
                    <a:pt x="8231" y="23493"/>
                    <a:pt x="8623" y="22540"/>
                  </a:cubicBezTo>
                  <a:cubicBezTo>
                    <a:pt x="9174" y="21162"/>
                    <a:pt x="9951" y="19933"/>
                    <a:pt x="10678" y="18680"/>
                  </a:cubicBezTo>
                  <a:cubicBezTo>
                    <a:pt x="11104" y="17928"/>
                    <a:pt x="11555" y="17202"/>
                    <a:pt x="11981" y="16450"/>
                  </a:cubicBezTo>
                  <a:cubicBezTo>
                    <a:pt x="12608" y="15322"/>
                    <a:pt x="13234" y="14169"/>
                    <a:pt x="14111" y="13217"/>
                  </a:cubicBezTo>
                  <a:cubicBezTo>
                    <a:pt x="14512" y="12816"/>
                    <a:pt x="14913" y="12390"/>
                    <a:pt x="15089" y="11838"/>
                  </a:cubicBezTo>
                  <a:cubicBezTo>
                    <a:pt x="15239" y="11337"/>
                    <a:pt x="15540" y="10936"/>
                    <a:pt x="15916" y="10610"/>
                  </a:cubicBezTo>
                  <a:cubicBezTo>
                    <a:pt x="16492" y="10084"/>
                    <a:pt x="16943" y="9482"/>
                    <a:pt x="17395" y="8856"/>
                  </a:cubicBezTo>
                  <a:cubicBezTo>
                    <a:pt x="17595" y="8605"/>
                    <a:pt x="17846" y="8380"/>
                    <a:pt x="18096" y="8179"/>
                  </a:cubicBezTo>
                  <a:cubicBezTo>
                    <a:pt x="18773" y="7578"/>
                    <a:pt x="19400" y="6926"/>
                    <a:pt x="20026" y="6274"/>
                  </a:cubicBezTo>
                  <a:cubicBezTo>
                    <a:pt x="20277" y="6024"/>
                    <a:pt x="20327" y="5673"/>
                    <a:pt x="20176" y="5347"/>
                  </a:cubicBezTo>
                  <a:cubicBezTo>
                    <a:pt x="20048" y="5072"/>
                    <a:pt x="19825" y="4998"/>
                    <a:pt x="19587" y="4998"/>
                  </a:cubicBezTo>
                  <a:cubicBezTo>
                    <a:pt x="19500" y="4998"/>
                    <a:pt x="19412" y="5008"/>
                    <a:pt x="19324" y="5021"/>
                  </a:cubicBezTo>
                  <a:cubicBezTo>
                    <a:pt x="18973" y="5071"/>
                    <a:pt x="18673" y="5197"/>
                    <a:pt x="18397" y="5372"/>
                  </a:cubicBezTo>
                  <a:cubicBezTo>
                    <a:pt x="17169" y="6224"/>
                    <a:pt x="15790" y="6851"/>
                    <a:pt x="14663" y="7853"/>
                  </a:cubicBezTo>
                  <a:cubicBezTo>
                    <a:pt x="14613" y="7903"/>
                    <a:pt x="14562" y="7979"/>
                    <a:pt x="14562" y="7979"/>
                  </a:cubicBezTo>
                  <a:cubicBezTo>
                    <a:pt x="14437" y="7878"/>
                    <a:pt x="14512" y="7828"/>
                    <a:pt x="14587" y="7778"/>
                  </a:cubicBezTo>
                  <a:cubicBezTo>
                    <a:pt x="14613" y="7452"/>
                    <a:pt x="14613" y="7126"/>
                    <a:pt x="14688" y="6801"/>
                  </a:cubicBezTo>
                  <a:cubicBezTo>
                    <a:pt x="14888" y="5848"/>
                    <a:pt x="14838" y="4871"/>
                    <a:pt x="14838" y="3893"/>
                  </a:cubicBezTo>
                  <a:cubicBezTo>
                    <a:pt x="14838" y="3342"/>
                    <a:pt x="14638" y="2841"/>
                    <a:pt x="14111" y="2565"/>
                  </a:cubicBezTo>
                  <a:cubicBezTo>
                    <a:pt x="13268" y="2102"/>
                    <a:pt x="12520" y="1807"/>
                    <a:pt x="11804" y="1807"/>
                  </a:cubicBezTo>
                  <a:cubicBezTo>
                    <a:pt x="11009" y="1807"/>
                    <a:pt x="10254" y="2170"/>
                    <a:pt x="9450" y="3066"/>
                  </a:cubicBezTo>
                  <a:cubicBezTo>
                    <a:pt x="9274" y="3242"/>
                    <a:pt x="9074" y="3442"/>
                    <a:pt x="8898" y="3643"/>
                  </a:cubicBezTo>
                  <a:cubicBezTo>
                    <a:pt x="8422" y="4244"/>
                    <a:pt x="7770" y="4595"/>
                    <a:pt x="6993" y="4971"/>
                  </a:cubicBezTo>
                  <a:cubicBezTo>
                    <a:pt x="7194" y="3693"/>
                    <a:pt x="7394" y="2515"/>
                    <a:pt x="7745" y="1362"/>
                  </a:cubicBezTo>
                  <a:cubicBezTo>
                    <a:pt x="7971" y="660"/>
                    <a:pt x="7795" y="359"/>
                    <a:pt x="7244" y="134"/>
                  </a:cubicBezTo>
                  <a:cubicBezTo>
                    <a:pt x="7035" y="46"/>
                    <a:pt x="6832" y="1"/>
                    <a:pt x="6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3"/>
            <p:cNvSpPr/>
            <p:nvPr/>
          </p:nvSpPr>
          <p:spPr>
            <a:xfrm>
              <a:off x="1580350" y="564400"/>
              <a:ext cx="191700" cy="150475"/>
            </a:xfrm>
            <a:custGeom>
              <a:avLst/>
              <a:gdLst/>
              <a:ahLst/>
              <a:cxnLst/>
              <a:rect l="l" t="t" r="r" b="b"/>
              <a:pathLst>
                <a:path w="7668" h="6019" extrusionOk="0">
                  <a:moveTo>
                    <a:pt x="6956" y="0"/>
                  </a:moveTo>
                  <a:cubicBezTo>
                    <a:pt x="6912" y="0"/>
                    <a:pt x="6866" y="3"/>
                    <a:pt x="6817" y="7"/>
                  </a:cubicBezTo>
                  <a:cubicBezTo>
                    <a:pt x="5965" y="82"/>
                    <a:pt x="5163" y="408"/>
                    <a:pt x="4511" y="909"/>
                  </a:cubicBezTo>
                  <a:cubicBezTo>
                    <a:pt x="3484" y="1761"/>
                    <a:pt x="2231" y="2287"/>
                    <a:pt x="1303" y="3265"/>
                  </a:cubicBezTo>
                  <a:cubicBezTo>
                    <a:pt x="802" y="3741"/>
                    <a:pt x="451" y="4292"/>
                    <a:pt x="201" y="4894"/>
                  </a:cubicBezTo>
                  <a:cubicBezTo>
                    <a:pt x="0" y="5370"/>
                    <a:pt x="251" y="5846"/>
                    <a:pt x="752" y="5972"/>
                  </a:cubicBezTo>
                  <a:cubicBezTo>
                    <a:pt x="873" y="6002"/>
                    <a:pt x="988" y="6019"/>
                    <a:pt x="1097" y="6019"/>
                  </a:cubicBezTo>
                  <a:cubicBezTo>
                    <a:pt x="1348" y="6019"/>
                    <a:pt x="1570" y="5931"/>
                    <a:pt x="1780" y="5721"/>
                  </a:cubicBezTo>
                  <a:cubicBezTo>
                    <a:pt x="2206" y="5245"/>
                    <a:pt x="2682" y="4819"/>
                    <a:pt x="3183" y="4443"/>
                  </a:cubicBezTo>
                  <a:cubicBezTo>
                    <a:pt x="4511" y="3490"/>
                    <a:pt x="5815" y="2488"/>
                    <a:pt x="7118" y="1510"/>
                  </a:cubicBezTo>
                  <a:cubicBezTo>
                    <a:pt x="7369" y="1310"/>
                    <a:pt x="7644" y="1109"/>
                    <a:pt x="7644" y="708"/>
                  </a:cubicBezTo>
                  <a:cubicBezTo>
                    <a:pt x="7667" y="249"/>
                    <a:pt x="7438" y="0"/>
                    <a:pt x="6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6" name="Google Shape;1076;p43"/>
          <p:cNvSpPr/>
          <p:nvPr/>
        </p:nvSpPr>
        <p:spPr>
          <a:xfrm>
            <a:off x="7891263" y="220638"/>
            <a:ext cx="878475" cy="912100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43"/>
          <p:cNvSpPr/>
          <p:nvPr/>
        </p:nvSpPr>
        <p:spPr>
          <a:xfrm>
            <a:off x="8433538" y="1353125"/>
            <a:ext cx="213050" cy="243200"/>
          </a:xfrm>
          <a:custGeom>
            <a:avLst/>
            <a:gdLst/>
            <a:ahLst/>
            <a:cxnLst/>
            <a:rect l="l" t="t" r="r" b="b"/>
            <a:pathLst>
              <a:path w="8522" h="9728" extrusionOk="0">
                <a:moveTo>
                  <a:pt x="3856" y="4617"/>
                </a:moveTo>
                <a:cubicBezTo>
                  <a:pt x="3896" y="4617"/>
                  <a:pt x="3938" y="4625"/>
                  <a:pt x="3985" y="4643"/>
                </a:cubicBezTo>
                <a:cubicBezTo>
                  <a:pt x="4161" y="4718"/>
                  <a:pt x="4161" y="4894"/>
                  <a:pt x="4186" y="5019"/>
                </a:cubicBezTo>
                <a:cubicBezTo>
                  <a:pt x="4161" y="5345"/>
                  <a:pt x="4035" y="5570"/>
                  <a:pt x="3810" y="5746"/>
                </a:cubicBezTo>
                <a:cubicBezTo>
                  <a:pt x="3715" y="5821"/>
                  <a:pt x="3606" y="5897"/>
                  <a:pt x="3483" y="5897"/>
                </a:cubicBezTo>
                <a:cubicBezTo>
                  <a:pt x="3443" y="5897"/>
                  <a:pt x="3401" y="5889"/>
                  <a:pt x="3359" y="5871"/>
                </a:cubicBezTo>
                <a:cubicBezTo>
                  <a:pt x="3108" y="5721"/>
                  <a:pt x="3233" y="5520"/>
                  <a:pt x="3283" y="5345"/>
                </a:cubicBezTo>
                <a:cubicBezTo>
                  <a:pt x="3359" y="5169"/>
                  <a:pt x="3459" y="4969"/>
                  <a:pt x="3559" y="4818"/>
                </a:cubicBezTo>
                <a:cubicBezTo>
                  <a:pt x="3636" y="4703"/>
                  <a:pt x="3727" y="4617"/>
                  <a:pt x="3856" y="4617"/>
                </a:cubicBezTo>
                <a:close/>
                <a:moveTo>
                  <a:pt x="3539" y="1"/>
                </a:moveTo>
                <a:cubicBezTo>
                  <a:pt x="3463" y="1"/>
                  <a:pt x="3386" y="3"/>
                  <a:pt x="3308" y="6"/>
                </a:cubicBezTo>
                <a:cubicBezTo>
                  <a:pt x="2582" y="31"/>
                  <a:pt x="1980" y="307"/>
                  <a:pt x="1604" y="909"/>
                </a:cubicBezTo>
                <a:cubicBezTo>
                  <a:pt x="777" y="2362"/>
                  <a:pt x="0" y="3841"/>
                  <a:pt x="75" y="5570"/>
                </a:cubicBezTo>
                <a:cubicBezTo>
                  <a:pt x="75" y="5846"/>
                  <a:pt x="75" y="6097"/>
                  <a:pt x="75" y="6372"/>
                </a:cubicBezTo>
                <a:cubicBezTo>
                  <a:pt x="197" y="7980"/>
                  <a:pt x="1077" y="9660"/>
                  <a:pt x="3060" y="9660"/>
                </a:cubicBezTo>
                <a:cubicBezTo>
                  <a:pt x="3117" y="9660"/>
                  <a:pt x="3175" y="9658"/>
                  <a:pt x="3233" y="9656"/>
                </a:cubicBezTo>
                <a:cubicBezTo>
                  <a:pt x="3334" y="9656"/>
                  <a:pt x="3434" y="9681"/>
                  <a:pt x="3534" y="9706"/>
                </a:cubicBezTo>
                <a:cubicBezTo>
                  <a:pt x="3680" y="9721"/>
                  <a:pt x="3824" y="9728"/>
                  <a:pt x="3965" y="9728"/>
                </a:cubicBezTo>
                <a:cubicBezTo>
                  <a:pt x="5010" y="9728"/>
                  <a:pt x="5916" y="9320"/>
                  <a:pt x="6667" y="8503"/>
                </a:cubicBezTo>
                <a:cubicBezTo>
                  <a:pt x="7469" y="7625"/>
                  <a:pt x="7820" y="6573"/>
                  <a:pt x="8121" y="5470"/>
                </a:cubicBezTo>
                <a:cubicBezTo>
                  <a:pt x="8522" y="3841"/>
                  <a:pt x="7920" y="2462"/>
                  <a:pt x="6993" y="1184"/>
                </a:cubicBezTo>
                <a:cubicBezTo>
                  <a:pt x="6842" y="959"/>
                  <a:pt x="6567" y="758"/>
                  <a:pt x="6291" y="658"/>
                </a:cubicBezTo>
                <a:cubicBezTo>
                  <a:pt x="5408" y="286"/>
                  <a:pt x="4504" y="1"/>
                  <a:pt x="3539" y="1"/>
                </a:cubicBezTo>
                <a:close/>
              </a:path>
            </a:pathLst>
          </a:custGeom>
          <a:solidFill>
            <a:srgbClr val="FF49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43"/>
          <p:cNvSpPr/>
          <p:nvPr/>
        </p:nvSpPr>
        <p:spPr>
          <a:xfrm rot="-3599956">
            <a:off x="8595709" y="3471980"/>
            <a:ext cx="807032" cy="862456"/>
          </a:xfrm>
          <a:custGeom>
            <a:avLst/>
            <a:gdLst/>
            <a:ahLst/>
            <a:cxnLst/>
            <a:rect l="l" t="t" r="r" b="b"/>
            <a:pathLst>
              <a:path w="32282" h="34499" extrusionOk="0">
                <a:moveTo>
                  <a:pt x="26188" y="27453"/>
                </a:moveTo>
                <a:lnTo>
                  <a:pt x="26188" y="27453"/>
                </a:lnTo>
                <a:cubicBezTo>
                  <a:pt x="26189" y="27462"/>
                  <a:pt x="26190" y="27472"/>
                  <a:pt x="26191" y="27481"/>
                </a:cubicBezTo>
                <a:lnTo>
                  <a:pt x="26216" y="27456"/>
                </a:lnTo>
                <a:cubicBezTo>
                  <a:pt x="26207" y="27455"/>
                  <a:pt x="26198" y="27454"/>
                  <a:pt x="26188" y="27453"/>
                </a:cubicBezTo>
                <a:close/>
                <a:moveTo>
                  <a:pt x="28627" y="0"/>
                </a:moveTo>
                <a:cubicBezTo>
                  <a:pt x="28346" y="0"/>
                  <a:pt x="28060" y="29"/>
                  <a:pt x="27770" y="88"/>
                </a:cubicBezTo>
                <a:cubicBezTo>
                  <a:pt x="27043" y="213"/>
                  <a:pt x="26367" y="439"/>
                  <a:pt x="25665" y="639"/>
                </a:cubicBezTo>
                <a:cubicBezTo>
                  <a:pt x="24036" y="1140"/>
                  <a:pt x="22457" y="1742"/>
                  <a:pt x="20828" y="2268"/>
                </a:cubicBezTo>
                <a:cubicBezTo>
                  <a:pt x="19550" y="2669"/>
                  <a:pt x="18246" y="3095"/>
                  <a:pt x="16993" y="3597"/>
                </a:cubicBezTo>
                <a:cubicBezTo>
                  <a:pt x="15063" y="4348"/>
                  <a:pt x="13184" y="5201"/>
                  <a:pt x="11304" y="6028"/>
                </a:cubicBezTo>
                <a:cubicBezTo>
                  <a:pt x="10377" y="6404"/>
                  <a:pt x="9575" y="6955"/>
                  <a:pt x="8923" y="7732"/>
                </a:cubicBezTo>
                <a:cubicBezTo>
                  <a:pt x="8121" y="8709"/>
                  <a:pt x="7545" y="9687"/>
                  <a:pt x="7720" y="11015"/>
                </a:cubicBezTo>
                <a:cubicBezTo>
                  <a:pt x="7845" y="11942"/>
                  <a:pt x="8271" y="12694"/>
                  <a:pt x="9048" y="13145"/>
                </a:cubicBezTo>
                <a:cubicBezTo>
                  <a:pt x="9700" y="13521"/>
                  <a:pt x="10151" y="14048"/>
                  <a:pt x="10727" y="14499"/>
                </a:cubicBezTo>
                <a:cubicBezTo>
                  <a:pt x="10552" y="14850"/>
                  <a:pt x="10251" y="15000"/>
                  <a:pt x="9976" y="15150"/>
                </a:cubicBezTo>
                <a:cubicBezTo>
                  <a:pt x="8397" y="15978"/>
                  <a:pt x="7018" y="17105"/>
                  <a:pt x="5615" y="18183"/>
                </a:cubicBezTo>
                <a:cubicBezTo>
                  <a:pt x="5063" y="18584"/>
                  <a:pt x="4712" y="19236"/>
                  <a:pt x="4136" y="19637"/>
                </a:cubicBezTo>
                <a:cubicBezTo>
                  <a:pt x="3885" y="19787"/>
                  <a:pt x="3810" y="20063"/>
                  <a:pt x="3785" y="20338"/>
                </a:cubicBezTo>
                <a:cubicBezTo>
                  <a:pt x="3610" y="22168"/>
                  <a:pt x="4061" y="23822"/>
                  <a:pt x="5389" y="25176"/>
                </a:cubicBezTo>
                <a:cubicBezTo>
                  <a:pt x="5865" y="25652"/>
                  <a:pt x="5890" y="25727"/>
                  <a:pt x="5339" y="26003"/>
                </a:cubicBezTo>
                <a:cubicBezTo>
                  <a:pt x="4412" y="26504"/>
                  <a:pt x="3660" y="27206"/>
                  <a:pt x="2833" y="27807"/>
                </a:cubicBezTo>
                <a:cubicBezTo>
                  <a:pt x="1630" y="28659"/>
                  <a:pt x="953" y="29862"/>
                  <a:pt x="452" y="31191"/>
                </a:cubicBezTo>
                <a:cubicBezTo>
                  <a:pt x="151" y="31993"/>
                  <a:pt x="1" y="32770"/>
                  <a:pt x="753" y="33471"/>
                </a:cubicBezTo>
                <a:cubicBezTo>
                  <a:pt x="1028" y="33747"/>
                  <a:pt x="1154" y="34148"/>
                  <a:pt x="1354" y="34499"/>
                </a:cubicBezTo>
                <a:lnTo>
                  <a:pt x="16191" y="34499"/>
                </a:lnTo>
                <a:cubicBezTo>
                  <a:pt x="16768" y="33722"/>
                  <a:pt x="17670" y="33321"/>
                  <a:pt x="18472" y="32795"/>
                </a:cubicBezTo>
                <a:cubicBezTo>
                  <a:pt x="20677" y="31416"/>
                  <a:pt x="22808" y="29912"/>
                  <a:pt x="24913" y="28359"/>
                </a:cubicBezTo>
                <a:cubicBezTo>
                  <a:pt x="24988" y="28308"/>
                  <a:pt x="25114" y="28308"/>
                  <a:pt x="25214" y="28283"/>
                </a:cubicBezTo>
                <a:lnTo>
                  <a:pt x="25189" y="28283"/>
                </a:lnTo>
                <a:cubicBezTo>
                  <a:pt x="25214" y="28158"/>
                  <a:pt x="25264" y="28083"/>
                  <a:pt x="25414" y="28083"/>
                </a:cubicBezTo>
                <a:lnTo>
                  <a:pt x="25389" y="28083"/>
                </a:lnTo>
                <a:cubicBezTo>
                  <a:pt x="25389" y="27807"/>
                  <a:pt x="25540" y="27682"/>
                  <a:pt x="25815" y="27682"/>
                </a:cubicBezTo>
                <a:lnTo>
                  <a:pt x="25790" y="27682"/>
                </a:lnTo>
                <a:cubicBezTo>
                  <a:pt x="25854" y="27512"/>
                  <a:pt x="25971" y="27450"/>
                  <a:pt x="26127" y="27450"/>
                </a:cubicBezTo>
                <a:cubicBezTo>
                  <a:pt x="26147" y="27450"/>
                  <a:pt x="26167" y="27451"/>
                  <a:pt x="26188" y="27453"/>
                </a:cubicBezTo>
                <a:lnTo>
                  <a:pt x="26188" y="27453"/>
                </a:lnTo>
                <a:cubicBezTo>
                  <a:pt x="26176" y="27271"/>
                  <a:pt x="26274" y="27176"/>
                  <a:pt x="26417" y="27080"/>
                </a:cubicBezTo>
                <a:cubicBezTo>
                  <a:pt x="26442" y="27030"/>
                  <a:pt x="26492" y="26955"/>
                  <a:pt x="26517" y="26905"/>
                </a:cubicBezTo>
                <a:cubicBezTo>
                  <a:pt x="26617" y="26554"/>
                  <a:pt x="26692" y="26203"/>
                  <a:pt x="26567" y="25827"/>
                </a:cubicBezTo>
                <a:cubicBezTo>
                  <a:pt x="26517" y="25627"/>
                  <a:pt x="26417" y="25451"/>
                  <a:pt x="26592" y="25276"/>
                </a:cubicBezTo>
                <a:cubicBezTo>
                  <a:pt x="26943" y="24950"/>
                  <a:pt x="26843" y="24624"/>
                  <a:pt x="26617" y="24298"/>
                </a:cubicBezTo>
                <a:cubicBezTo>
                  <a:pt x="26392" y="23973"/>
                  <a:pt x="26191" y="23622"/>
                  <a:pt x="25991" y="23271"/>
                </a:cubicBezTo>
                <a:cubicBezTo>
                  <a:pt x="25765" y="22920"/>
                  <a:pt x="25640" y="22544"/>
                  <a:pt x="25865" y="22143"/>
                </a:cubicBezTo>
                <a:cubicBezTo>
                  <a:pt x="26091" y="21767"/>
                  <a:pt x="25916" y="21441"/>
                  <a:pt x="25740" y="21115"/>
                </a:cubicBezTo>
                <a:cubicBezTo>
                  <a:pt x="25615" y="20840"/>
                  <a:pt x="25439" y="20589"/>
                  <a:pt x="25264" y="20364"/>
                </a:cubicBezTo>
                <a:cubicBezTo>
                  <a:pt x="25038" y="20038"/>
                  <a:pt x="25013" y="19737"/>
                  <a:pt x="25214" y="19436"/>
                </a:cubicBezTo>
                <a:cubicBezTo>
                  <a:pt x="25840" y="18534"/>
                  <a:pt x="26016" y="17456"/>
                  <a:pt x="26592" y="16554"/>
                </a:cubicBezTo>
                <a:cubicBezTo>
                  <a:pt x="26968" y="15952"/>
                  <a:pt x="27119" y="15351"/>
                  <a:pt x="27018" y="14649"/>
                </a:cubicBezTo>
                <a:cubicBezTo>
                  <a:pt x="26943" y="14273"/>
                  <a:pt x="27068" y="13973"/>
                  <a:pt x="27394" y="13697"/>
                </a:cubicBezTo>
                <a:cubicBezTo>
                  <a:pt x="28472" y="12770"/>
                  <a:pt x="29449" y="11717"/>
                  <a:pt x="30276" y="10539"/>
                </a:cubicBezTo>
                <a:cubicBezTo>
                  <a:pt x="30878" y="9637"/>
                  <a:pt x="31204" y="8709"/>
                  <a:pt x="31053" y="7632"/>
                </a:cubicBezTo>
                <a:cubicBezTo>
                  <a:pt x="31003" y="7306"/>
                  <a:pt x="30878" y="6830"/>
                  <a:pt x="31053" y="6654"/>
                </a:cubicBezTo>
                <a:cubicBezTo>
                  <a:pt x="31630" y="6078"/>
                  <a:pt x="31580" y="5226"/>
                  <a:pt x="31981" y="4599"/>
                </a:cubicBezTo>
                <a:cubicBezTo>
                  <a:pt x="32256" y="4173"/>
                  <a:pt x="32282" y="3697"/>
                  <a:pt x="32181" y="3246"/>
                </a:cubicBezTo>
                <a:cubicBezTo>
                  <a:pt x="32031" y="2544"/>
                  <a:pt x="31780" y="1842"/>
                  <a:pt x="31555" y="1165"/>
                </a:cubicBezTo>
                <a:cubicBezTo>
                  <a:pt x="31505" y="1015"/>
                  <a:pt x="31329" y="915"/>
                  <a:pt x="31204" y="815"/>
                </a:cubicBezTo>
                <a:cubicBezTo>
                  <a:pt x="30400" y="298"/>
                  <a:pt x="29537" y="0"/>
                  <a:pt x="28627" y="0"/>
                </a:cubicBezTo>
                <a:close/>
              </a:path>
            </a:pathLst>
          </a:custGeom>
          <a:solidFill>
            <a:srgbClr val="66BA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43"/>
          <p:cNvSpPr/>
          <p:nvPr/>
        </p:nvSpPr>
        <p:spPr>
          <a:xfrm>
            <a:off x="176700" y="4858275"/>
            <a:ext cx="855925" cy="289575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0" name="Google Shape;1080;p43"/>
          <p:cNvGrpSpPr/>
          <p:nvPr/>
        </p:nvGrpSpPr>
        <p:grpSpPr>
          <a:xfrm rot="-5400000">
            <a:off x="8548400" y="4328800"/>
            <a:ext cx="656650" cy="549400"/>
            <a:chOff x="5751425" y="4916825"/>
            <a:chExt cx="656650" cy="549400"/>
          </a:xfrm>
        </p:grpSpPr>
        <p:sp>
          <p:nvSpPr>
            <p:cNvPr id="1081" name="Google Shape;1081;p43"/>
            <p:cNvSpPr/>
            <p:nvPr/>
          </p:nvSpPr>
          <p:spPr>
            <a:xfrm>
              <a:off x="5826600" y="4970700"/>
              <a:ext cx="372200" cy="495525"/>
            </a:xfrm>
            <a:custGeom>
              <a:avLst/>
              <a:gdLst/>
              <a:ahLst/>
              <a:cxnLst/>
              <a:rect l="l" t="t" r="r" b="b"/>
              <a:pathLst>
                <a:path w="14888" h="19821" extrusionOk="0">
                  <a:moveTo>
                    <a:pt x="8919" y="7938"/>
                  </a:moveTo>
                  <a:cubicBezTo>
                    <a:pt x="8998" y="7938"/>
                    <a:pt x="8996" y="8074"/>
                    <a:pt x="8973" y="8167"/>
                  </a:cubicBezTo>
                  <a:cubicBezTo>
                    <a:pt x="8948" y="8292"/>
                    <a:pt x="8873" y="8417"/>
                    <a:pt x="8748" y="8442"/>
                  </a:cubicBezTo>
                  <a:cubicBezTo>
                    <a:pt x="8647" y="8392"/>
                    <a:pt x="8647" y="8292"/>
                    <a:pt x="8672" y="8217"/>
                  </a:cubicBezTo>
                  <a:cubicBezTo>
                    <a:pt x="8697" y="8092"/>
                    <a:pt x="8748" y="7941"/>
                    <a:pt x="8898" y="7941"/>
                  </a:cubicBezTo>
                  <a:cubicBezTo>
                    <a:pt x="8905" y="7939"/>
                    <a:pt x="8912" y="7938"/>
                    <a:pt x="8919" y="7938"/>
                  </a:cubicBezTo>
                  <a:close/>
                  <a:moveTo>
                    <a:pt x="6768" y="13706"/>
                  </a:moveTo>
                  <a:cubicBezTo>
                    <a:pt x="5940" y="15460"/>
                    <a:pt x="5164" y="17164"/>
                    <a:pt x="4387" y="18869"/>
                  </a:cubicBezTo>
                  <a:cubicBezTo>
                    <a:pt x="4311" y="18843"/>
                    <a:pt x="4261" y="18793"/>
                    <a:pt x="4186" y="18768"/>
                  </a:cubicBezTo>
                  <a:cubicBezTo>
                    <a:pt x="4813" y="17214"/>
                    <a:pt x="5439" y="15661"/>
                    <a:pt x="6091" y="14107"/>
                  </a:cubicBezTo>
                  <a:cubicBezTo>
                    <a:pt x="6166" y="13906"/>
                    <a:pt x="6341" y="13706"/>
                    <a:pt x="6768" y="13706"/>
                  </a:cubicBezTo>
                  <a:close/>
                  <a:moveTo>
                    <a:pt x="9513" y="1"/>
                  </a:moveTo>
                  <a:cubicBezTo>
                    <a:pt x="8968" y="1"/>
                    <a:pt x="8518" y="313"/>
                    <a:pt x="8221" y="974"/>
                  </a:cubicBezTo>
                  <a:cubicBezTo>
                    <a:pt x="7143" y="3355"/>
                    <a:pt x="6091" y="5786"/>
                    <a:pt x="5038" y="8192"/>
                  </a:cubicBezTo>
                  <a:cubicBezTo>
                    <a:pt x="3660" y="11400"/>
                    <a:pt x="2357" y="14658"/>
                    <a:pt x="803" y="17791"/>
                  </a:cubicBezTo>
                  <a:cubicBezTo>
                    <a:pt x="502" y="18442"/>
                    <a:pt x="176" y="19119"/>
                    <a:pt x="1" y="19821"/>
                  </a:cubicBezTo>
                  <a:lnTo>
                    <a:pt x="9224" y="19821"/>
                  </a:lnTo>
                  <a:cubicBezTo>
                    <a:pt x="9274" y="19395"/>
                    <a:pt x="9474" y="18994"/>
                    <a:pt x="9625" y="18593"/>
                  </a:cubicBezTo>
                  <a:cubicBezTo>
                    <a:pt x="10001" y="17640"/>
                    <a:pt x="10552" y="16738"/>
                    <a:pt x="10727" y="15711"/>
                  </a:cubicBezTo>
                  <a:cubicBezTo>
                    <a:pt x="10928" y="14708"/>
                    <a:pt x="11354" y="13831"/>
                    <a:pt x="11680" y="12879"/>
                  </a:cubicBezTo>
                  <a:cubicBezTo>
                    <a:pt x="12081" y="11625"/>
                    <a:pt x="12682" y="10422"/>
                    <a:pt x="13083" y="9169"/>
                  </a:cubicBezTo>
                  <a:cubicBezTo>
                    <a:pt x="13384" y="8267"/>
                    <a:pt x="13560" y="7290"/>
                    <a:pt x="14011" y="6437"/>
                  </a:cubicBezTo>
                  <a:cubicBezTo>
                    <a:pt x="14412" y="5635"/>
                    <a:pt x="14437" y="4708"/>
                    <a:pt x="14813" y="3881"/>
                  </a:cubicBezTo>
                  <a:cubicBezTo>
                    <a:pt x="14888" y="3681"/>
                    <a:pt x="14863" y="3405"/>
                    <a:pt x="14838" y="3179"/>
                  </a:cubicBezTo>
                  <a:cubicBezTo>
                    <a:pt x="14738" y="2528"/>
                    <a:pt x="14337" y="2102"/>
                    <a:pt x="13760" y="1851"/>
                  </a:cubicBezTo>
                  <a:cubicBezTo>
                    <a:pt x="13609" y="1788"/>
                    <a:pt x="13470" y="1760"/>
                    <a:pt x="13341" y="1760"/>
                  </a:cubicBezTo>
                  <a:cubicBezTo>
                    <a:pt x="12957" y="1760"/>
                    <a:pt x="12657" y="2008"/>
                    <a:pt x="12357" y="2327"/>
                  </a:cubicBezTo>
                  <a:cubicBezTo>
                    <a:pt x="11429" y="3355"/>
                    <a:pt x="10602" y="4407"/>
                    <a:pt x="10101" y="5711"/>
                  </a:cubicBezTo>
                  <a:cubicBezTo>
                    <a:pt x="9875" y="6337"/>
                    <a:pt x="9625" y="6964"/>
                    <a:pt x="9073" y="7415"/>
                  </a:cubicBezTo>
                  <a:cubicBezTo>
                    <a:pt x="9374" y="6437"/>
                    <a:pt x="9750" y="5485"/>
                    <a:pt x="10151" y="4558"/>
                  </a:cubicBezTo>
                  <a:cubicBezTo>
                    <a:pt x="10577" y="3530"/>
                    <a:pt x="10853" y="2477"/>
                    <a:pt x="11028" y="1400"/>
                  </a:cubicBezTo>
                  <a:cubicBezTo>
                    <a:pt x="11128" y="873"/>
                    <a:pt x="10928" y="523"/>
                    <a:pt x="10427" y="247"/>
                  </a:cubicBezTo>
                  <a:cubicBezTo>
                    <a:pt x="10102" y="84"/>
                    <a:pt x="9795" y="1"/>
                    <a:pt x="9513" y="1"/>
                  </a:cubicBezTo>
                  <a:close/>
                </a:path>
              </a:pathLst>
            </a:custGeom>
            <a:solidFill>
              <a:srgbClr val="FBE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3"/>
            <p:cNvSpPr/>
            <p:nvPr/>
          </p:nvSpPr>
          <p:spPr>
            <a:xfrm>
              <a:off x="6075975" y="5089600"/>
              <a:ext cx="332100" cy="376625"/>
            </a:xfrm>
            <a:custGeom>
              <a:avLst/>
              <a:gdLst/>
              <a:ahLst/>
              <a:cxnLst/>
              <a:rect l="l" t="t" r="r" b="b"/>
              <a:pathLst>
                <a:path w="13284" h="15065" extrusionOk="0">
                  <a:moveTo>
                    <a:pt x="10283" y="1"/>
                  </a:moveTo>
                  <a:cubicBezTo>
                    <a:pt x="9775" y="1"/>
                    <a:pt x="9491" y="273"/>
                    <a:pt x="9299" y="729"/>
                  </a:cubicBezTo>
                  <a:cubicBezTo>
                    <a:pt x="9199" y="955"/>
                    <a:pt x="9098" y="1155"/>
                    <a:pt x="8998" y="1356"/>
                  </a:cubicBezTo>
                  <a:cubicBezTo>
                    <a:pt x="8712" y="1996"/>
                    <a:pt x="8618" y="2206"/>
                    <a:pt x="8267" y="2206"/>
                  </a:cubicBezTo>
                  <a:cubicBezTo>
                    <a:pt x="8096" y="2206"/>
                    <a:pt x="7864" y="2156"/>
                    <a:pt x="7519" y="2082"/>
                  </a:cubicBezTo>
                  <a:cubicBezTo>
                    <a:pt x="7322" y="2033"/>
                    <a:pt x="7132" y="2005"/>
                    <a:pt x="6951" y="2005"/>
                  </a:cubicBezTo>
                  <a:cubicBezTo>
                    <a:pt x="6490" y="2005"/>
                    <a:pt x="6089" y="2184"/>
                    <a:pt x="5765" y="2634"/>
                  </a:cubicBezTo>
                  <a:cubicBezTo>
                    <a:pt x="5439" y="3060"/>
                    <a:pt x="5088" y="3486"/>
                    <a:pt x="4888" y="3987"/>
                  </a:cubicBezTo>
                  <a:cubicBezTo>
                    <a:pt x="4136" y="5817"/>
                    <a:pt x="3108" y="7521"/>
                    <a:pt x="2507" y="9451"/>
                  </a:cubicBezTo>
                  <a:cubicBezTo>
                    <a:pt x="1981" y="11080"/>
                    <a:pt x="878" y="12483"/>
                    <a:pt x="301" y="14113"/>
                  </a:cubicBezTo>
                  <a:cubicBezTo>
                    <a:pt x="201" y="14438"/>
                    <a:pt x="1" y="14714"/>
                    <a:pt x="51" y="15065"/>
                  </a:cubicBezTo>
                  <a:lnTo>
                    <a:pt x="10076" y="15065"/>
                  </a:lnTo>
                  <a:cubicBezTo>
                    <a:pt x="10552" y="13461"/>
                    <a:pt x="11128" y="11857"/>
                    <a:pt x="11580" y="10228"/>
                  </a:cubicBezTo>
                  <a:cubicBezTo>
                    <a:pt x="12056" y="8473"/>
                    <a:pt x="12432" y="6694"/>
                    <a:pt x="12933" y="4940"/>
                  </a:cubicBezTo>
                  <a:cubicBezTo>
                    <a:pt x="13184" y="4062"/>
                    <a:pt x="13284" y="3110"/>
                    <a:pt x="13284" y="2183"/>
                  </a:cubicBezTo>
                  <a:cubicBezTo>
                    <a:pt x="13284" y="1567"/>
                    <a:pt x="12960" y="1221"/>
                    <a:pt x="12435" y="1221"/>
                  </a:cubicBezTo>
                  <a:cubicBezTo>
                    <a:pt x="12340" y="1221"/>
                    <a:pt x="12238" y="1232"/>
                    <a:pt x="12131" y="1255"/>
                  </a:cubicBezTo>
                  <a:cubicBezTo>
                    <a:pt x="11930" y="1305"/>
                    <a:pt x="11780" y="1431"/>
                    <a:pt x="11555" y="1531"/>
                  </a:cubicBezTo>
                  <a:cubicBezTo>
                    <a:pt x="11504" y="1280"/>
                    <a:pt x="11454" y="1030"/>
                    <a:pt x="11379" y="829"/>
                  </a:cubicBezTo>
                  <a:cubicBezTo>
                    <a:pt x="11179" y="403"/>
                    <a:pt x="10928" y="27"/>
                    <a:pt x="10352" y="2"/>
                  </a:cubicBezTo>
                  <a:cubicBezTo>
                    <a:pt x="10328" y="1"/>
                    <a:pt x="10306" y="1"/>
                    <a:pt x="10283" y="1"/>
                  </a:cubicBezTo>
                  <a:close/>
                </a:path>
              </a:pathLst>
            </a:custGeom>
            <a:solidFill>
              <a:srgbClr val="FBE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3"/>
            <p:cNvSpPr/>
            <p:nvPr/>
          </p:nvSpPr>
          <p:spPr>
            <a:xfrm>
              <a:off x="5751425" y="4916825"/>
              <a:ext cx="281350" cy="549400"/>
            </a:xfrm>
            <a:custGeom>
              <a:avLst/>
              <a:gdLst/>
              <a:ahLst/>
              <a:cxnLst/>
              <a:rect l="l" t="t" r="r" b="b"/>
              <a:pathLst>
                <a:path w="11254" h="21976" extrusionOk="0">
                  <a:moveTo>
                    <a:pt x="10380" y="1"/>
                  </a:moveTo>
                  <a:cubicBezTo>
                    <a:pt x="10088" y="1"/>
                    <a:pt x="9878" y="204"/>
                    <a:pt x="9699" y="422"/>
                  </a:cubicBezTo>
                  <a:cubicBezTo>
                    <a:pt x="9374" y="823"/>
                    <a:pt x="9123" y="1249"/>
                    <a:pt x="8973" y="1750"/>
                  </a:cubicBezTo>
                  <a:cubicBezTo>
                    <a:pt x="8797" y="2452"/>
                    <a:pt x="8421" y="3104"/>
                    <a:pt x="8095" y="3755"/>
                  </a:cubicBezTo>
                  <a:cubicBezTo>
                    <a:pt x="7694" y="4482"/>
                    <a:pt x="7293" y="5209"/>
                    <a:pt x="6917" y="5961"/>
                  </a:cubicBezTo>
                  <a:cubicBezTo>
                    <a:pt x="5865" y="8141"/>
                    <a:pt x="4862" y="10372"/>
                    <a:pt x="3885" y="12602"/>
                  </a:cubicBezTo>
                  <a:cubicBezTo>
                    <a:pt x="3384" y="13705"/>
                    <a:pt x="2832" y="14833"/>
                    <a:pt x="2356" y="15936"/>
                  </a:cubicBezTo>
                  <a:cubicBezTo>
                    <a:pt x="1855" y="17089"/>
                    <a:pt x="1429" y="18292"/>
                    <a:pt x="1003" y="19470"/>
                  </a:cubicBezTo>
                  <a:cubicBezTo>
                    <a:pt x="677" y="20322"/>
                    <a:pt x="326" y="21149"/>
                    <a:pt x="0" y="21976"/>
                  </a:cubicBezTo>
                  <a:lnTo>
                    <a:pt x="2607" y="21976"/>
                  </a:lnTo>
                  <a:cubicBezTo>
                    <a:pt x="2531" y="21550"/>
                    <a:pt x="2757" y="21199"/>
                    <a:pt x="2882" y="20823"/>
                  </a:cubicBezTo>
                  <a:cubicBezTo>
                    <a:pt x="4110" y="17515"/>
                    <a:pt x="5464" y="14257"/>
                    <a:pt x="6867" y="10998"/>
                  </a:cubicBezTo>
                  <a:cubicBezTo>
                    <a:pt x="8171" y="8041"/>
                    <a:pt x="9499" y="5084"/>
                    <a:pt x="10978" y="2201"/>
                  </a:cubicBezTo>
                  <a:cubicBezTo>
                    <a:pt x="11178" y="1800"/>
                    <a:pt x="11228" y="1399"/>
                    <a:pt x="11253" y="948"/>
                  </a:cubicBezTo>
                  <a:cubicBezTo>
                    <a:pt x="11253" y="472"/>
                    <a:pt x="11078" y="171"/>
                    <a:pt x="10627" y="46"/>
                  </a:cubicBezTo>
                  <a:cubicBezTo>
                    <a:pt x="10538" y="15"/>
                    <a:pt x="10456" y="1"/>
                    <a:pt x="10380" y="1"/>
                  </a:cubicBezTo>
                  <a:close/>
                </a:path>
              </a:pathLst>
            </a:custGeom>
            <a:solidFill>
              <a:srgbClr val="FBE9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4" name="Google Shape;1084;p43"/>
          <p:cNvSpPr/>
          <p:nvPr/>
        </p:nvSpPr>
        <p:spPr>
          <a:xfrm>
            <a:off x="8504938" y="273725"/>
            <a:ext cx="451800" cy="458200"/>
          </a:xfrm>
          <a:custGeom>
            <a:avLst/>
            <a:gdLst/>
            <a:ahLst/>
            <a:cxnLst/>
            <a:rect l="l" t="t" r="r" b="b"/>
            <a:pathLst>
              <a:path w="18072" h="18328" extrusionOk="0">
                <a:moveTo>
                  <a:pt x="9623" y="5889"/>
                </a:moveTo>
                <a:cubicBezTo>
                  <a:pt x="10240" y="5889"/>
                  <a:pt x="10858" y="5928"/>
                  <a:pt x="11229" y="6517"/>
                </a:cubicBezTo>
                <a:cubicBezTo>
                  <a:pt x="11831" y="7444"/>
                  <a:pt x="12131" y="8447"/>
                  <a:pt x="11856" y="9575"/>
                </a:cubicBezTo>
                <a:cubicBezTo>
                  <a:pt x="11393" y="11331"/>
                  <a:pt x="9354" y="12789"/>
                  <a:pt x="7506" y="12789"/>
                </a:cubicBezTo>
                <a:cubicBezTo>
                  <a:pt x="7350" y="12789"/>
                  <a:pt x="7196" y="12779"/>
                  <a:pt x="7044" y="12758"/>
                </a:cubicBezTo>
                <a:cubicBezTo>
                  <a:pt x="6693" y="12707"/>
                  <a:pt x="6317" y="12732"/>
                  <a:pt x="5941" y="12682"/>
                </a:cubicBezTo>
                <a:cubicBezTo>
                  <a:pt x="4788" y="12482"/>
                  <a:pt x="4262" y="11780"/>
                  <a:pt x="4412" y="10627"/>
                </a:cubicBezTo>
                <a:cubicBezTo>
                  <a:pt x="4512" y="9750"/>
                  <a:pt x="4763" y="8873"/>
                  <a:pt x="5189" y="8071"/>
                </a:cubicBezTo>
                <a:cubicBezTo>
                  <a:pt x="5966" y="6642"/>
                  <a:pt x="7119" y="5915"/>
                  <a:pt x="8748" y="5890"/>
                </a:cubicBezTo>
                <a:lnTo>
                  <a:pt x="9349" y="5890"/>
                </a:lnTo>
                <a:cubicBezTo>
                  <a:pt x="9440" y="5890"/>
                  <a:pt x="9531" y="5889"/>
                  <a:pt x="9623" y="5889"/>
                </a:cubicBezTo>
                <a:close/>
                <a:moveTo>
                  <a:pt x="10453" y="0"/>
                </a:moveTo>
                <a:cubicBezTo>
                  <a:pt x="7587" y="0"/>
                  <a:pt x="4719" y="942"/>
                  <a:pt x="1830" y="1905"/>
                </a:cubicBezTo>
                <a:cubicBezTo>
                  <a:pt x="1931" y="2031"/>
                  <a:pt x="1956" y="2106"/>
                  <a:pt x="1881" y="2256"/>
                </a:cubicBezTo>
                <a:cubicBezTo>
                  <a:pt x="1830" y="2331"/>
                  <a:pt x="1730" y="2457"/>
                  <a:pt x="1605" y="2607"/>
                </a:cubicBezTo>
                <a:cubicBezTo>
                  <a:pt x="1304" y="2933"/>
                  <a:pt x="1054" y="3309"/>
                  <a:pt x="928" y="3710"/>
                </a:cubicBezTo>
                <a:cubicBezTo>
                  <a:pt x="653" y="4562"/>
                  <a:pt x="302" y="5389"/>
                  <a:pt x="327" y="6316"/>
                </a:cubicBezTo>
                <a:cubicBezTo>
                  <a:pt x="352" y="6968"/>
                  <a:pt x="277" y="7645"/>
                  <a:pt x="201" y="8321"/>
                </a:cubicBezTo>
                <a:cubicBezTo>
                  <a:pt x="1" y="10402"/>
                  <a:pt x="252" y="12407"/>
                  <a:pt x="1229" y="14336"/>
                </a:cubicBezTo>
                <a:cubicBezTo>
                  <a:pt x="2332" y="16517"/>
                  <a:pt x="4211" y="17494"/>
                  <a:pt x="6417" y="18021"/>
                </a:cubicBezTo>
                <a:cubicBezTo>
                  <a:pt x="7320" y="18242"/>
                  <a:pt x="8250" y="18327"/>
                  <a:pt x="9187" y="18327"/>
                </a:cubicBezTo>
                <a:cubicBezTo>
                  <a:pt x="9524" y="18327"/>
                  <a:pt x="9863" y="18316"/>
                  <a:pt x="10201" y="18296"/>
                </a:cubicBezTo>
                <a:cubicBezTo>
                  <a:pt x="10978" y="18271"/>
                  <a:pt x="11755" y="18146"/>
                  <a:pt x="12407" y="17720"/>
                </a:cubicBezTo>
                <a:cubicBezTo>
                  <a:pt x="13409" y="17068"/>
                  <a:pt x="14362" y="16342"/>
                  <a:pt x="15339" y="15640"/>
                </a:cubicBezTo>
                <a:cubicBezTo>
                  <a:pt x="15565" y="15464"/>
                  <a:pt x="15790" y="15239"/>
                  <a:pt x="15941" y="14988"/>
                </a:cubicBezTo>
                <a:cubicBezTo>
                  <a:pt x="16818" y="13685"/>
                  <a:pt x="17695" y="12382"/>
                  <a:pt x="17770" y="10727"/>
                </a:cubicBezTo>
                <a:cubicBezTo>
                  <a:pt x="17846" y="9600"/>
                  <a:pt x="18071" y="8422"/>
                  <a:pt x="17745" y="7344"/>
                </a:cubicBezTo>
                <a:cubicBezTo>
                  <a:pt x="17044" y="5013"/>
                  <a:pt x="15891" y="2933"/>
                  <a:pt x="13861" y="1454"/>
                </a:cubicBezTo>
                <a:cubicBezTo>
                  <a:pt x="13359" y="1103"/>
                  <a:pt x="12933" y="727"/>
                  <a:pt x="12307" y="627"/>
                </a:cubicBezTo>
                <a:cubicBezTo>
                  <a:pt x="11956" y="577"/>
                  <a:pt x="11630" y="377"/>
                  <a:pt x="11354" y="101"/>
                </a:cubicBezTo>
                <a:cubicBezTo>
                  <a:pt x="11329" y="76"/>
                  <a:pt x="11279" y="51"/>
                  <a:pt x="11254" y="26"/>
                </a:cubicBezTo>
                <a:cubicBezTo>
                  <a:pt x="10987" y="9"/>
                  <a:pt x="10720" y="0"/>
                  <a:pt x="1045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AutoNum type="arabicPeriod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4"/>
          <p:cNvSpPr/>
          <p:nvPr/>
        </p:nvSpPr>
        <p:spPr>
          <a:xfrm>
            <a:off x="8121875" y="-18175"/>
            <a:ext cx="987270" cy="1135079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"/>
          <p:cNvSpPr/>
          <p:nvPr/>
        </p:nvSpPr>
        <p:spPr>
          <a:xfrm>
            <a:off x="8669597" y="4263460"/>
            <a:ext cx="474415" cy="417262"/>
          </a:xfrm>
          <a:custGeom>
            <a:avLst/>
            <a:gdLst/>
            <a:ahLst/>
            <a:cxnLst/>
            <a:rect l="l" t="t" r="r" b="b"/>
            <a:pathLst>
              <a:path w="16693" h="14682" extrusionOk="0">
                <a:moveTo>
                  <a:pt x="8448" y="7235"/>
                </a:moveTo>
                <a:cubicBezTo>
                  <a:pt x="8522" y="7235"/>
                  <a:pt x="8597" y="7246"/>
                  <a:pt x="8672" y="7263"/>
                </a:cubicBezTo>
                <a:cubicBezTo>
                  <a:pt x="9274" y="7413"/>
                  <a:pt x="9750" y="8115"/>
                  <a:pt x="9725" y="8842"/>
                </a:cubicBezTo>
                <a:cubicBezTo>
                  <a:pt x="9725" y="9042"/>
                  <a:pt x="9725" y="9293"/>
                  <a:pt x="9474" y="9393"/>
                </a:cubicBezTo>
                <a:cubicBezTo>
                  <a:pt x="9423" y="9416"/>
                  <a:pt x="9374" y="9426"/>
                  <a:pt x="9327" y="9426"/>
                </a:cubicBezTo>
                <a:cubicBezTo>
                  <a:pt x="9170" y="9426"/>
                  <a:pt x="9039" y="9314"/>
                  <a:pt x="8923" y="9218"/>
                </a:cubicBezTo>
                <a:cubicBezTo>
                  <a:pt x="8522" y="8892"/>
                  <a:pt x="8246" y="8491"/>
                  <a:pt x="7996" y="8065"/>
                </a:cubicBezTo>
                <a:cubicBezTo>
                  <a:pt x="7870" y="7839"/>
                  <a:pt x="7845" y="7614"/>
                  <a:pt x="8021" y="7413"/>
                </a:cubicBezTo>
                <a:cubicBezTo>
                  <a:pt x="8154" y="7279"/>
                  <a:pt x="8299" y="7235"/>
                  <a:pt x="8448" y="7235"/>
                </a:cubicBezTo>
                <a:close/>
                <a:moveTo>
                  <a:pt x="6681" y="0"/>
                </a:moveTo>
                <a:cubicBezTo>
                  <a:pt x="5603" y="0"/>
                  <a:pt x="4569" y="262"/>
                  <a:pt x="3685" y="1022"/>
                </a:cubicBezTo>
                <a:cubicBezTo>
                  <a:pt x="2582" y="1999"/>
                  <a:pt x="1605" y="3102"/>
                  <a:pt x="878" y="4380"/>
                </a:cubicBezTo>
                <a:cubicBezTo>
                  <a:pt x="1" y="5959"/>
                  <a:pt x="76" y="7488"/>
                  <a:pt x="1179" y="8892"/>
                </a:cubicBezTo>
                <a:cubicBezTo>
                  <a:pt x="1981" y="9944"/>
                  <a:pt x="2657" y="11097"/>
                  <a:pt x="3785" y="11899"/>
                </a:cubicBezTo>
                <a:cubicBezTo>
                  <a:pt x="4512" y="11899"/>
                  <a:pt x="5214" y="11749"/>
                  <a:pt x="5840" y="11298"/>
                </a:cubicBezTo>
                <a:cubicBezTo>
                  <a:pt x="6442" y="10872"/>
                  <a:pt x="7194" y="10771"/>
                  <a:pt x="7795" y="10345"/>
                </a:cubicBezTo>
                <a:cubicBezTo>
                  <a:pt x="7906" y="10263"/>
                  <a:pt x="8046" y="10225"/>
                  <a:pt x="8192" y="10225"/>
                </a:cubicBezTo>
                <a:cubicBezTo>
                  <a:pt x="8312" y="10225"/>
                  <a:pt x="8434" y="10250"/>
                  <a:pt x="8547" y="10295"/>
                </a:cubicBezTo>
                <a:cubicBezTo>
                  <a:pt x="10251" y="10972"/>
                  <a:pt x="11530" y="12100"/>
                  <a:pt x="12382" y="13729"/>
                </a:cubicBezTo>
                <a:cubicBezTo>
                  <a:pt x="12557" y="14080"/>
                  <a:pt x="12657" y="14481"/>
                  <a:pt x="13058" y="14681"/>
                </a:cubicBezTo>
                <a:cubicBezTo>
                  <a:pt x="14337" y="13979"/>
                  <a:pt x="14963" y="12726"/>
                  <a:pt x="15640" y="11548"/>
                </a:cubicBezTo>
                <a:cubicBezTo>
                  <a:pt x="16617" y="9869"/>
                  <a:pt x="16692" y="8115"/>
                  <a:pt x="15966" y="6260"/>
                </a:cubicBezTo>
                <a:cubicBezTo>
                  <a:pt x="15013" y="3804"/>
                  <a:pt x="13159" y="2175"/>
                  <a:pt x="11053" y="771"/>
                </a:cubicBezTo>
                <a:cubicBezTo>
                  <a:pt x="10552" y="420"/>
                  <a:pt x="9951" y="295"/>
                  <a:pt x="9324" y="270"/>
                </a:cubicBezTo>
                <a:cubicBezTo>
                  <a:pt x="8898" y="270"/>
                  <a:pt x="8472" y="170"/>
                  <a:pt x="8046" y="120"/>
                </a:cubicBezTo>
                <a:cubicBezTo>
                  <a:pt x="7588" y="46"/>
                  <a:pt x="7130" y="0"/>
                  <a:pt x="66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29;p4"/>
          <p:cNvGrpSpPr/>
          <p:nvPr/>
        </p:nvGrpSpPr>
        <p:grpSpPr>
          <a:xfrm rot="-3870056">
            <a:off x="-426684" y="2239944"/>
            <a:ext cx="1164185" cy="939158"/>
            <a:chOff x="-2607425" y="2795225"/>
            <a:chExt cx="1164175" cy="939150"/>
          </a:xfrm>
        </p:grpSpPr>
        <p:sp>
          <p:nvSpPr>
            <p:cNvPr id="130" name="Google Shape;130;p4"/>
            <p:cNvSpPr/>
            <p:nvPr/>
          </p:nvSpPr>
          <p:spPr>
            <a:xfrm>
              <a:off x="-2502800" y="2923175"/>
              <a:ext cx="529475" cy="650800"/>
            </a:xfrm>
            <a:custGeom>
              <a:avLst/>
              <a:gdLst/>
              <a:ahLst/>
              <a:cxnLst/>
              <a:rect l="l" t="t" r="r" b="b"/>
              <a:pathLst>
                <a:path w="21179" h="26032" extrusionOk="0">
                  <a:moveTo>
                    <a:pt x="15234" y="0"/>
                  </a:moveTo>
                  <a:cubicBezTo>
                    <a:pt x="14303" y="0"/>
                    <a:pt x="13306" y="278"/>
                    <a:pt x="12607" y="768"/>
                  </a:cubicBezTo>
                  <a:cubicBezTo>
                    <a:pt x="12156" y="1069"/>
                    <a:pt x="11680" y="1395"/>
                    <a:pt x="11204" y="1696"/>
                  </a:cubicBezTo>
                  <a:cubicBezTo>
                    <a:pt x="10627" y="2072"/>
                    <a:pt x="9951" y="2573"/>
                    <a:pt x="9775" y="3149"/>
                  </a:cubicBezTo>
                  <a:cubicBezTo>
                    <a:pt x="9500" y="4127"/>
                    <a:pt x="8848" y="4753"/>
                    <a:pt x="8322" y="5505"/>
                  </a:cubicBezTo>
                  <a:cubicBezTo>
                    <a:pt x="6893" y="7460"/>
                    <a:pt x="5615" y="9490"/>
                    <a:pt x="4437" y="11621"/>
                  </a:cubicBezTo>
                  <a:cubicBezTo>
                    <a:pt x="3284" y="13776"/>
                    <a:pt x="2156" y="15931"/>
                    <a:pt x="1204" y="18162"/>
                  </a:cubicBezTo>
                  <a:cubicBezTo>
                    <a:pt x="552" y="19741"/>
                    <a:pt x="1" y="21345"/>
                    <a:pt x="176" y="23099"/>
                  </a:cubicBezTo>
                  <a:cubicBezTo>
                    <a:pt x="277" y="24252"/>
                    <a:pt x="627" y="25280"/>
                    <a:pt x="1555" y="26032"/>
                  </a:cubicBezTo>
                  <a:cubicBezTo>
                    <a:pt x="1605" y="25706"/>
                    <a:pt x="1730" y="25405"/>
                    <a:pt x="1956" y="25154"/>
                  </a:cubicBezTo>
                  <a:cubicBezTo>
                    <a:pt x="3109" y="23851"/>
                    <a:pt x="4287" y="22623"/>
                    <a:pt x="5389" y="21295"/>
                  </a:cubicBezTo>
                  <a:cubicBezTo>
                    <a:pt x="6743" y="19691"/>
                    <a:pt x="8196" y="18162"/>
                    <a:pt x="9650" y="16658"/>
                  </a:cubicBezTo>
                  <a:cubicBezTo>
                    <a:pt x="11480" y="14703"/>
                    <a:pt x="12883" y="12448"/>
                    <a:pt x="14738" y="10518"/>
                  </a:cubicBezTo>
                  <a:cubicBezTo>
                    <a:pt x="15515" y="9691"/>
                    <a:pt x="16292" y="8864"/>
                    <a:pt x="17069" y="8037"/>
                  </a:cubicBezTo>
                  <a:cubicBezTo>
                    <a:pt x="17445" y="7661"/>
                    <a:pt x="17871" y="7310"/>
                    <a:pt x="18397" y="7210"/>
                  </a:cubicBezTo>
                  <a:cubicBezTo>
                    <a:pt x="18533" y="7184"/>
                    <a:pt x="18664" y="7171"/>
                    <a:pt x="18791" y="7171"/>
                  </a:cubicBezTo>
                  <a:cubicBezTo>
                    <a:pt x="19408" y="7171"/>
                    <a:pt x="19911" y="7471"/>
                    <a:pt x="20327" y="8012"/>
                  </a:cubicBezTo>
                  <a:cubicBezTo>
                    <a:pt x="21054" y="6934"/>
                    <a:pt x="21179" y="5681"/>
                    <a:pt x="21154" y="4503"/>
                  </a:cubicBezTo>
                  <a:cubicBezTo>
                    <a:pt x="21129" y="3450"/>
                    <a:pt x="20502" y="2448"/>
                    <a:pt x="19800" y="1696"/>
                  </a:cubicBezTo>
                  <a:cubicBezTo>
                    <a:pt x="18998" y="819"/>
                    <a:pt x="17946" y="242"/>
                    <a:pt x="16693" y="167"/>
                  </a:cubicBezTo>
                  <a:cubicBezTo>
                    <a:pt x="16492" y="167"/>
                    <a:pt x="16292" y="142"/>
                    <a:pt x="16116" y="92"/>
                  </a:cubicBezTo>
                  <a:cubicBezTo>
                    <a:pt x="15838" y="30"/>
                    <a:pt x="15540" y="0"/>
                    <a:pt x="152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2463950" y="3102450"/>
              <a:ext cx="521325" cy="613125"/>
            </a:xfrm>
            <a:custGeom>
              <a:avLst/>
              <a:gdLst/>
              <a:ahLst/>
              <a:cxnLst/>
              <a:rect l="l" t="t" r="r" b="b"/>
              <a:pathLst>
                <a:path w="20853" h="24525" extrusionOk="0">
                  <a:moveTo>
                    <a:pt x="17237" y="0"/>
                  </a:moveTo>
                  <a:cubicBezTo>
                    <a:pt x="17110" y="0"/>
                    <a:pt x="16979" y="13"/>
                    <a:pt x="16843" y="39"/>
                  </a:cubicBezTo>
                  <a:cubicBezTo>
                    <a:pt x="16317" y="139"/>
                    <a:pt x="15891" y="490"/>
                    <a:pt x="15515" y="866"/>
                  </a:cubicBezTo>
                  <a:cubicBezTo>
                    <a:pt x="14738" y="1693"/>
                    <a:pt x="13961" y="2520"/>
                    <a:pt x="13184" y="3347"/>
                  </a:cubicBezTo>
                  <a:cubicBezTo>
                    <a:pt x="11329" y="5277"/>
                    <a:pt x="9926" y="7532"/>
                    <a:pt x="8096" y="9487"/>
                  </a:cubicBezTo>
                  <a:cubicBezTo>
                    <a:pt x="6642" y="10991"/>
                    <a:pt x="5189" y="12520"/>
                    <a:pt x="3835" y="14124"/>
                  </a:cubicBezTo>
                  <a:cubicBezTo>
                    <a:pt x="2733" y="15452"/>
                    <a:pt x="1555" y="16680"/>
                    <a:pt x="402" y="17983"/>
                  </a:cubicBezTo>
                  <a:cubicBezTo>
                    <a:pt x="176" y="18234"/>
                    <a:pt x="51" y="18535"/>
                    <a:pt x="1" y="18861"/>
                  </a:cubicBezTo>
                  <a:cubicBezTo>
                    <a:pt x="577" y="19738"/>
                    <a:pt x="1454" y="20214"/>
                    <a:pt x="2457" y="20490"/>
                  </a:cubicBezTo>
                  <a:cubicBezTo>
                    <a:pt x="2933" y="20615"/>
                    <a:pt x="3259" y="20841"/>
                    <a:pt x="3359" y="21367"/>
                  </a:cubicBezTo>
                  <a:cubicBezTo>
                    <a:pt x="3434" y="21718"/>
                    <a:pt x="3585" y="22069"/>
                    <a:pt x="3785" y="22395"/>
                  </a:cubicBezTo>
                  <a:cubicBezTo>
                    <a:pt x="4362" y="23272"/>
                    <a:pt x="4838" y="24274"/>
                    <a:pt x="6041" y="24525"/>
                  </a:cubicBezTo>
                  <a:cubicBezTo>
                    <a:pt x="6342" y="23623"/>
                    <a:pt x="7119" y="23096"/>
                    <a:pt x="7670" y="22395"/>
                  </a:cubicBezTo>
                  <a:cubicBezTo>
                    <a:pt x="9199" y="20465"/>
                    <a:pt x="10753" y="18585"/>
                    <a:pt x="12407" y="16755"/>
                  </a:cubicBezTo>
                  <a:cubicBezTo>
                    <a:pt x="14036" y="14951"/>
                    <a:pt x="15665" y="13146"/>
                    <a:pt x="17194" y="11267"/>
                  </a:cubicBezTo>
                  <a:cubicBezTo>
                    <a:pt x="18221" y="9963"/>
                    <a:pt x="19349" y="8760"/>
                    <a:pt x="20427" y="7507"/>
                  </a:cubicBezTo>
                  <a:cubicBezTo>
                    <a:pt x="20527" y="7357"/>
                    <a:pt x="20627" y="7257"/>
                    <a:pt x="20803" y="7232"/>
                  </a:cubicBezTo>
                  <a:cubicBezTo>
                    <a:pt x="20853" y="6981"/>
                    <a:pt x="20803" y="6780"/>
                    <a:pt x="20703" y="6555"/>
                  </a:cubicBezTo>
                  <a:cubicBezTo>
                    <a:pt x="20251" y="5427"/>
                    <a:pt x="19299" y="4951"/>
                    <a:pt x="18221" y="4625"/>
                  </a:cubicBezTo>
                  <a:cubicBezTo>
                    <a:pt x="17269" y="4349"/>
                    <a:pt x="17244" y="4224"/>
                    <a:pt x="17695" y="3372"/>
                  </a:cubicBezTo>
                  <a:cubicBezTo>
                    <a:pt x="18121" y="2570"/>
                    <a:pt x="18647" y="1793"/>
                    <a:pt x="18773" y="841"/>
                  </a:cubicBezTo>
                  <a:cubicBezTo>
                    <a:pt x="18357" y="300"/>
                    <a:pt x="17854" y="0"/>
                    <a:pt x="172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883125" y="2795225"/>
              <a:ext cx="354050" cy="378100"/>
            </a:xfrm>
            <a:custGeom>
              <a:avLst/>
              <a:gdLst/>
              <a:ahLst/>
              <a:cxnLst/>
              <a:rect l="l" t="t" r="r" b="b"/>
              <a:pathLst>
                <a:path w="14162" h="15124" extrusionOk="0">
                  <a:moveTo>
                    <a:pt x="8145" y="1"/>
                  </a:moveTo>
                  <a:cubicBezTo>
                    <a:pt x="7705" y="1"/>
                    <a:pt x="7266" y="101"/>
                    <a:pt x="6843" y="322"/>
                  </a:cubicBezTo>
                  <a:cubicBezTo>
                    <a:pt x="5891" y="824"/>
                    <a:pt x="4963" y="1500"/>
                    <a:pt x="4237" y="2277"/>
                  </a:cubicBezTo>
                  <a:cubicBezTo>
                    <a:pt x="3460" y="3155"/>
                    <a:pt x="2633" y="3982"/>
                    <a:pt x="1931" y="4909"/>
                  </a:cubicBezTo>
                  <a:cubicBezTo>
                    <a:pt x="828" y="6312"/>
                    <a:pt x="51" y="7816"/>
                    <a:pt x="1" y="9746"/>
                  </a:cubicBezTo>
                  <a:cubicBezTo>
                    <a:pt x="101" y="10799"/>
                    <a:pt x="151" y="11977"/>
                    <a:pt x="803" y="13004"/>
                  </a:cubicBezTo>
                  <a:cubicBezTo>
                    <a:pt x="1530" y="14132"/>
                    <a:pt x="2532" y="15059"/>
                    <a:pt x="3911" y="15059"/>
                  </a:cubicBezTo>
                  <a:cubicBezTo>
                    <a:pt x="4612" y="15059"/>
                    <a:pt x="5314" y="15124"/>
                    <a:pt x="6029" y="15124"/>
                  </a:cubicBezTo>
                  <a:cubicBezTo>
                    <a:pt x="6207" y="15124"/>
                    <a:pt x="6387" y="15120"/>
                    <a:pt x="6567" y="15109"/>
                  </a:cubicBezTo>
                  <a:cubicBezTo>
                    <a:pt x="6693" y="15109"/>
                    <a:pt x="6824" y="15116"/>
                    <a:pt x="6959" y="15116"/>
                  </a:cubicBezTo>
                  <a:cubicBezTo>
                    <a:pt x="7094" y="15116"/>
                    <a:pt x="7232" y="15109"/>
                    <a:pt x="7369" y="15084"/>
                  </a:cubicBezTo>
                  <a:cubicBezTo>
                    <a:pt x="8146" y="14934"/>
                    <a:pt x="8848" y="14558"/>
                    <a:pt x="9199" y="13856"/>
                  </a:cubicBezTo>
                  <a:cubicBezTo>
                    <a:pt x="9399" y="13430"/>
                    <a:pt x="9600" y="12954"/>
                    <a:pt x="9675" y="12453"/>
                  </a:cubicBezTo>
                  <a:cubicBezTo>
                    <a:pt x="9750" y="12002"/>
                    <a:pt x="10001" y="11701"/>
                    <a:pt x="10377" y="11400"/>
                  </a:cubicBezTo>
                  <a:cubicBezTo>
                    <a:pt x="10828" y="11024"/>
                    <a:pt x="11304" y="10673"/>
                    <a:pt x="11730" y="10247"/>
                  </a:cubicBezTo>
                  <a:cubicBezTo>
                    <a:pt x="12908" y="8969"/>
                    <a:pt x="13460" y="7415"/>
                    <a:pt x="13811" y="5786"/>
                  </a:cubicBezTo>
                  <a:cubicBezTo>
                    <a:pt x="14161" y="4157"/>
                    <a:pt x="13384" y="2578"/>
                    <a:pt x="11931" y="1776"/>
                  </a:cubicBezTo>
                  <a:cubicBezTo>
                    <a:pt x="11279" y="1425"/>
                    <a:pt x="10703" y="974"/>
                    <a:pt x="10076" y="598"/>
                  </a:cubicBezTo>
                  <a:cubicBezTo>
                    <a:pt x="9461" y="223"/>
                    <a:pt x="8802" y="1"/>
                    <a:pt x="8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-1934500" y="3222600"/>
              <a:ext cx="323975" cy="346500"/>
            </a:xfrm>
            <a:custGeom>
              <a:avLst/>
              <a:gdLst/>
              <a:ahLst/>
              <a:cxnLst/>
              <a:rect l="l" t="t" r="r" b="b"/>
              <a:pathLst>
                <a:path w="12959" h="13860" extrusionOk="0">
                  <a:moveTo>
                    <a:pt x="7587" y="1"/>
                  </a:moveTo>
                  <a:cubicBezTo>
                    <a:pt x="6533" y="1"/>
                    <a:pt x="5648" y="485"/>
                    <a:pt x="4963" y="1298"/>
                  </a:cubicBezTo>
                  <a:cubicBezTo>
                    <a:pt x="4086" y="2300"/>
                    <a:pt x="3284" y="3353"/>
                    <a:pt x="2231" y="4205"/>
                  </a:cubicBezTo>
                  <a:cubicBezTo>
                    <a:pt x="1906" y="4481"/>
                    <a:pt x="1680" y="4857"/>
                    <a:pt x="1479" y="5258"/>
                  </a:cubicBezTo>
                  <a:cubicBezTo>
                    <a:pt x="1179" y="5834"/>
                    <a:pt x="928" y="6461"/>
                    <a:pt x="502" y="6987"/>
                  </a:cubicBezTo>
                  <a:cubicBezTo>
                    <a:pt x="26" y="7588"/>
                    <a:pt x="1" y="8265"/>
                    <a:pt x="176" y="8967"/>
                  </a:cubicBezTo>
                  <a:cubicBezTo>
                    <a:pt x="276" y="9418"/>
                    <a:pt x="427" y="9869"/>
                    <a:pt x="552" y="10320"/>
                  </a:cubicBezTo>
                  <a:cubicBezTo>
                    <a:pt x="753" y="11122"/>
                    <a:pt x="1279" y="11674"/>
                    <a:pt x="1956" y="12050"/>
                  </a:cubicBezTo>
                  <a:cubicBezTo>
                    <a:pt x="2407" y="12300"/>
                    <a:pt x="2758" y="12601"/>
                    <a:pt x="3033" y="13052"/>
                  </a:cubicBezTo>
                  <a:cubicBezTo>
                    <a:pt x="3234" y="13353"/>
                    <a:pt x="3510" y="13654"/>
                    <a:pt x="3911" y="13654"/>
                  </a:cubicBezTo>
                  <a:cubicBezTo>
                    <a:pt x="3954" y="13652"/>
                    <a:pt x="3998" y="13651"/>
                    <a:pt x="4042" y="13651"/>
                  </a:cubicBezTo>
                  <a:cubicBezTo>
                    <a:pt x="4571" y="13651"/>
                    <a:pt x="5080" y="13783"/>
                    <a:pt x="5590" y="13829"/>
                  </a:cubicBezTo>
                  <a:cubicBezTo>
                    <a:pt x="5736" y="13847"/>
                    <a:pt x="5882" y="13860"/>
                    <a:pt x="6025" y="13860"/>
                  </a:cubicBezTo>
                  <a:cubicBezTo>
                    <a:pt x="6471" y="13860"/>
                    <a:pt x="6890" y="13739"/>
                    <a:pt x="7194" y="13303"/>
                  </a:cubicBezTo>
                  <a:cubicBezTo>
                    <a:pt x="7344" y="13102"/>
                    <a:pt x="7620" y="12952"/>
                    <a:pt x="7845" y="12827"/>
                  </a:cubicBezTo>
                  <a:cubicBezTo>
                    <a:pt x="9224" y="12075"/>
                    <a:pt x="10201" y="10897"/>
                    <a:pt x="11129" y="9669"/>
                  </a:cubicBezTo>
                  <a:cubicBezTo>
                    <a:pt x="11605" y="9067"/>
                    <a:pt x="11805" y="8290"/>
                    <a:pt x="12231" y="7689"/>
                  </a:cubicBezTo>
                  <a:cubicBezTo>
                    <a:pt x="12758" y="6937"/>
                    <a:pt x="12908" y="6110"/>
                    <a:pt x="12958" y="5233"/>
                  </a:cubicBezTo>
                  <a:cubicBezTo>
                    <a:pt x="12908" y="3979"/>
                    <a:pt x="12557" y="2852"/>
                    <a:pt x="11480" y="2125"/>
                  </a:cubicBezTo>
                  <a:cubicBezTo>
                    <a:pt x="10527" y="1498"/>
                    <a:pt x="9575" y="947"/>
                    <a:pt x="8698" y="220"/>
                  </a:cubicBezTo>
                  <a:cubicBezTo>
                    <a:pt x="8522" y="70"/>
                    <a:pt x="8347" y="70"/>
                    <a:pt x="8146" y="45"/>
                  </a:cubicBezTo>
                  <a:cubicBezTo>
                    <a:pt x="7955" y="15"/>
                    <a:pt x="7769" y="1"/>
                    <a:pt x="7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-2313575" y="3283225"/>
              <a:ext cx="386000" cy="451150"/>
            </a:xfrm>
            <a:custGeom>
              <a:avLst/>
              <a:gdLst/>
              <a:ahLst/>
              <a:cxnLst/>
              <a:rect l="l" t="t" r="r" b="b"/>
              <a:pathLst>
                <a:path w="15440" h="18046" extrusionOk="0">
                  <a:moveTo>
                    <a:pt x="14788" y="1"/>
                  </a:moveTo>
                  <a:cubicBezTo>
                    <a:pt x="14612" y="26"/>
                    <a:pt x="14512" y="126"/>
                    <a:pt x="14412" y="276"/>
                  </a:cubicBezTo>
                  <a:cubicBezTo>
                    <a:pt x="13334" y="1529"/>
                    <a:pt x="12206" y="2732"/>
                    <a:pt x="11179" y="4036"/>
                  </a:cubicBezTo>
                  <a:cubicBezTo>
                    <a:pt x="9650" y="5915"/>
                    <a:pt x="8021" y="7720"/>
                    <a:pt x="6392" y="9524"/>
                  </a:cubicBezTo>
                  <a:cubicBezTo>
                    <a:pt x="4738" y="11354"/>
                    <a:pt x="3184" y="13234"/>
                    <a:pt x="1655" y="15164"/>
                  </a:cubicBezTo>
                  <a:cubicBezTo>
                    <a:pt x="1104" y="15865"/>
                    <a:pt x="327" y="16392"/>
                    <a:pt x="1" y="17294"/>
                  </a:cubicBezTo>
                  <a:cubicBezTo>
                    <a:pt x="226" y="17620"/>
                    <a:pt x="577" y="17720"/>
                    <a:pt x="928" y="17820"/>
                  </a:cubicBezTo>
                  <a:cubicBezTo>
                    <a:pt x="1580" y="18046"/>
                    <a:pt x="2231" y="18046"/>
                    <a:pt x="2908" y="18046"/>
                  </a:cubicBezTo>
                  <a:cubicBezTo>
                    <a:pt x="4763" y="18046"/>
                    <a:pt x="7194" y="16793"/>
                    <a:pt x="7845" y="14537"/>
                  </a:cubicBezTo>
                  <a:cubicBezTo>
                    <a:pt x="8046" y="13860"/>
                    <a:pt x="8297" y="13159"/>
                    <a:pt x="8898" y="12757"/>
                  </a:cubicBezTo>
                  <a:cubicBezTo>
                    <a:pt x="9249" y="12507"/>
                    <a:pt x="9475" y="12206"/>
                    <a:pt x="9675" y="11880"/>
                  </a:cubicBezTo>
                  <a:cubicBezTo>
                    <a:pt x="10627" y="10452"/>
                    <a:pt x="11805" y="9174"/>
                    <a:pt x="12683" y="7695"/>
                  </a:cubicBezTo>
                  <a:cubicBezTo>
                    <a:pt x="13535" y="6266"/>
                    <a:pt x="14763" y="5013"/>
                    <a:pt x="14888" y="3209"/>
                  </a:cubicBezTo>
                  <a:cubicBezTo>
                    <a:pt x="14913" y="3133"/>
                    <a:pt x="14988" y="3033"/>
                    <a:pt x="15013" y="2958"/>
                  </a:cubicBezTo>
                  <a:cubicBezTo>
                    <a:pt x="15439" y="2131"/>
                    <a:pt x="15239" y="1254"/>
                    <a:pt x="15189" y="402"/>
                  </a:cubicBezTo>
                  <a:cubicBezTo>
                    <a:pt x="15189" y="201"/>
                    <a:pt x="15013" y="51"/>
                    <a:pt x="147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-2607425" y="3159075"/>
              <a:ext cx="164175" cy="203850"/>
            </a:xfrm>
            <a:custGeom>
              <a:avLst/>
              <a:gdLst/>
              <a:ahLst/>
              <a:cxnLst/>
              <a:rect l="l" t="t" r="r" b="b"/>
              <a:pathLst>
                <a:path w="6567" h="8154" extrusionOk="0">
                  <a:moveTo>
                    <a:pt x="3421" y="0"/>
                  </a:moveTo>
                  <a:cubicBezTo>
                    <a:pt x="3155" y="0"/>
                    <a:pt x="2893" y="90"/>
                    <a:pt x="2607" y="205"/>
                  </a:cubicBezTo>
                  <a:cubicBezTo>
                    <a:pt x="1905" y="505"/>
                    <a:pt x="1654" y="1107"/>
                    <a:pt x="1379" y="1708"/>
                  </a:cubicBezTo>
                  <a:cubicBezTo>
                    <a:pt x="1078" y="2485"/>
                    <a:pt x="827" y="3287"/>
                    <a:pt x="376" y="3989"/>
                  </a:cubicBezTo>
                  <a:cubicBezTo>
                    <a:pt x="326" y="4215"/>
                    <a:pt x="276" y="4440"/>
                    <a:pt x="226" y="4666"/>
                  </a:cubicBezTo>
                  <a:cubicBezTo>
                    <a:pt x="0" y="5894"/>
                    <a:pt x="226" y="6972"/>
                    <a:pt x="1354" y="7723"/>
                  </a:cubicBezTo>
                  <a:cubicBezTo>
                    <a:pt x="1880" y="7749"/>
                    <a:pt x="2406" y="7849"/>
                    <a:pt x="2908" y="8049"/>
                  </a:cubicBezTo>
                  <a:cubicBezTo>
                    <a:pt x="3073" y="8121"/>
                    <a:pt x="3234" y="8154"/>
                    <a:pt x="3388" y="8154"/>
                  </a:cubicBezTo>
                  <a:cubicBezTo>
                    <a:pt x="3770" y="8154"/>
                    <a:pt x="4104" y="7952"/>
                    <a:pt x="4336" y="7648"/>
                  </a:cubicBezTo>
                  <a:cubicBezTo>
                    <a:pt x="5564" y="6094"/>
                    <a:pt x="6567" y="4440"/>
                    <a:pt x="6366" y="2310"/>
                  </a:cubicBezTo>
                  <a:cubicBezTo>
                    <a:pt x="6291" y="1408"/>
                    <a:pt x="5665" y="555"/>
                    <a:pt x="4787" y="380"/>
                  </a:cubicBezTo>
                  <a:cubicBezTo>
                    <a:pt x="4537" y="330"/>
                    <a:pt x="4261" y="330"/>
                    <a:pt x="4035" y="180"/>
                  </a:cubicBezTo>
                  <a:cubicBezTo>
                    <a:pt x="3821" y="51"/>
                    <a:pt x="3620" y="0"/>
                    <a:pt x="34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-1613075" y="3064250"/>
              <a:ext cx="169825" cy="174600"/>
            </a:xfrm>
            <a:custGeom>
              <a:avLst/>
              <a:gdLst/>
              <a:ahLst/>
              <a:cxnLst/>
              <a:rect l="l" t="t" r="r" b="b"/>
              <a:pathLst>
                <a:path w="6793" h="6984" extrusionOk="0">
                  <a:moveTo>
                    <a:pt x="3924" y="0"/>
                  </a:moveTo>
                  <a:cubicBezTo>
                    <a:pt x="3685" y="0"/>
                    <a:pt x="3466" y="67"/>
                    <a:pt x="3284" y="188"/>
                  </a:cubicBezTo>
                  <a:cubicBezTo>
                    <a:pt x="2056" y="1015"/>
                    <a:pt x="953" y="1917"/>
                    <a:pt x="327" y="3346"/>
                  </a:cubicBezTo>
                  <a:cubicBezTo>
                    <a:pt x="1" y="4098"/>
                    <a:pt x="101" y="4724"/>
                    <a:pt x="477" y="5326"/>
                  </a:cubicBezTo>
                  <a:cubicBezTo>
                    <a:pt x="928" y="6028"/>
                    <a:pt x="1630" y="6504"/>
                    <a:pt x="2382" y="6880"/>
                  </a:cubicBezTo>
                  <a:cubicBezTo>
                    <a:pt x="2520" y="6953"/>
                    <a:pt x="2658" y="6984"/>
                    <a:pt x="2794" y="6984"/>
                  </a:cubicBezTo>
                  <a:cubicBezTo>
                    <a:pt x="3079" y="6984"/>
                    <a:pt x="3356" y="6849"/>
                    <a:pt x="3610" y="6679"/>
                  </a:cubicBezTo>
                  <a:cubicBezTo>
                    <a:pt x="4412" y="6078"/>
                    <a:pt x="5189" y="5451"/>
                    <a:pt x="5816" y="4674"/>
                  </a:cubicBezTo>
                  <a:cubicBezTo>
                    <a:pt x="6292" y="4098"/>
                    <a:pt x="6793" y="3471"/>
                    <a:pt x="6668" y="2644"/>
                  </a:cubicBezTo>
                  <a:cubicBezTo>
                    <a:pt x="6743" y="2043"/>
                    <a:pt x="6593" y="1541"/>
                    <a:pt x="6192" y="1166"/>
                  </a:cubicBezTo>
                  <a:cubicBezTo>
                    <a:pt x="5690" y="689"/>
                    <a:pt x="5114" y="288"/>
                    <a:pt x="4412" y="88"/>
                  </a:cubicBezTo>
                  <a:cubicBezTo>
                    <a:pt x="4244" y="28"/>
                    <a:pt x="4080" y="0"/>
                    <a:pt x="3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4"/>
          <p:cNvSpPr/>
          <p:nvPr/>
        </p:nvSpPr>
        <p:spPr>
          <a:xfrm>
            <a:off x="8134402" y="4221696"/>
            <a:ext cx="998650" cy="103687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title" idx="2"/>
          </p:nvPr>
        </p:nvSpPr>
        <p:spPr>
          <a:xfrm>
            <a:off x="1075850" y="2349648"/>
            <a:ext cx="28119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Font typeface="Catamaran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title" idx="3"/>
          </p:nvPr>
        </p:nvSpPr>
        <p:spPr>
          <a:xfrm>
            <a:off x="5271725" y="2349648"/>
            <a:ext cx="2811600" cy="3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atamaran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1"/>
          </p:nvPr>
        </p:nvSpPr>
        <p:spPr>
          <a:xfrm>
            <a:off x="5271575" y="2742348"/>
            <a:ext cx="2811900" cy="10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subTitle" idx="4"/>
          </p:nvPr>
        </p:nvSpPr>
        <p:spPr>
          <a:xfrm>
            <a:off x="1075850" y="2742348"/>
            <a:ext cx="2811900" cy="10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atamaran"/>
              <a:buNone/>
              <a:defRPr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144" name="Google Shape;144;p5"/>
          <p:cNvSpPr/>
          <p:nvPr/>
        </p:nvSpPr>
        <p:spPr>
          <a:xfrm rot="5400000">
            <a:off x="8021774" y="-480101"/>
            <a:ext cx="978924" cy="1718676"/>
          </a:xfrm>
          <a:custGeom>
            <a:avLst/>
            <a:gdLst/>
            <a:ahLst/>
            <a:cxnLst/>
            <a:rect l="l" t="t" r="r" b="b"/>
            <a:pathLst>
              <a:path w="24963" h="43827" extrusionOk="0">
                <a:moveTo>
                  <a:pt x="22316" y="8844"/>
                </a:moveTo>
                <a:cubicBezTo>
                  <a:pt x="22329" y="8844"/>
                  <a:pt x="22342" y="8844"/>
                  <a:pt x="22356" y="8846"/>
                </a:cubicBezTo>
                <a:cubicBezTo>
                  <a:pt x="22607" y="8871"/>
                  <a:pt x="22557" y="9121"/>
                  <a:pt x="22557" y="9297"/>
                </a:cubicBezTo>
                <a:cubicBezTo>
                  <a:pt x="22557" y="9547"/>
                  <a:pt x="22532" y="9848"/>
                  <a:pt x="22256" y="9848"/>
                </a:cubicBezTo>
                <a:cubicBezTo>
                  <a:pt x="21980" y="9848"/>
                  <a:pt x="21930" y="9572"/>
                  <a:pt x="21955" y="9322"/>
                </a:cubicBezTo>
                <a:cubicBezTo>
                  <a:pt x="21979" y="9083"/>
                  <a:pt x="22049" y="8844"/>
                  <a:pt x="22316" y="8844"/>
                </a:cubicBezTo>
                <a:close/>
                <a:moveTo>
                  <a:pt x="19449" y="9873"/>
                </a:moveTo>
                <a:cubicBezTo>
                  <a:pt x="19449" y="9898"/>
                  <a:pt x="19474" y="9923"/>
                  <a:pt x="19499" y="9948"/>
                </a:cubicBezTo>
                <a:cubicBezTo>
                  <a:pt x="19474" y="9973"/>
                  <a:pt x="19474" y="10024"/>
                  <a:pt x="19474" y="10024"/>
                </a:cubicBezTo>
                <a:cubicBezTo>
                  <a:pt x="19455" y="10030"/>
                  <a:pt x="19440" y="10033"/>
                  <a:pt x="19427" y="10033"/>
                </a:cubicBezTo>
                <a:cubicBezTo>
                  <a:pt x="19390" y="10033"/>
                  <a:pt x="19380" y="10005"/>
                  <a:pt x="19399" y="9948"/>
                </a:cubicBezTo>
                <a:cubicBezTo>
                  <a:pt x="19399" y="9923"/>
                  <a:pt x="19424" y="9898"/>
                  <a:pt x="19449" y="9873"/>
                </a:cubicBezTo>
                <a:close/>
                <a:moveTo>
                  <a:pt x="9750" y="15061"/>
                </a:moveTo>
                <a:cubicBezTo>
                  <a:pt x="9825" y="15562"/>
                  <a:pt x="9825" y="15562"/>
                  <a:pt x="9474" y="16039"/>
                </a:cubicBezTo>
                <a:cubicBezTo>
                  <a:pt x="9349" y="15512"/>
                  <a:pt x="9349" y="15512"/>
                  <a:pt x="9750" y="15061"/>
                </a:cubicBezTo>
                <a:close/>
                <a:moveTo>
                  <a:pt x="18055" y="12833"/>
                </a:moveTo>
                <a:cubicBezTo>
                  <a:pt x="18084" y="12833"/>
                  <a:pt x="18114" y="12840"/>
                  <a:pt x="18146" y="12856"/>
                </a:cubicBezTo>
                <a:cubicBezTo>
                  <a:pt x="18296" y="12906"/>
                  <a:pt x="18296" y="13056"/>
                  <a:pt x="18246" y="13181"/>
                </a:cubicBezTo>
                <a:cubicBezTo>
                  <a:pt x="17820" y="14234"/>
                  <a:pt x="17444" y="15337"/>
                  <a:pt x="16717" y="16264"/>
                </a:cubicBezTo>
                <a:cubicBezTo>
                  <a:pt x="16818" y="15111"/>
                  <a:pt x="17369" y="14084"/>
                  <a:pt x="17820" y="13031"/>
                </a:cubicBezTo>
                <a:cubicBezTo>
                  <a:pt x="17860" y="12932"/>
                  <a:pt x="17946" y="12833"/>
                  <a:pt x="18055" y="12833"/>
                </a:cubicBezTo>
                <a:close/>
                <a:moveTo>
                  <a:pt x="7419" y="15161"/>
                </a:moveTo>
                <a:cubicBezTo>
                  <a:pt x="7369" y="15638"/>
                  <a:pt x="7369" y="16139"/>
                  <a:pt x="7118" y="16565"/>
                </a:cubicBezTo>
                <a:cubicBezTo>
                  <a:pt x="7077" y="16626"/>
                  <a:pt x="7020" y="16704"/>
                  <a:pt x="6933" y="16704"/>
                </a:cubicBezTo>
                <a:cubicBezTo>
                  <a:pt x="6913" y="16704"/>
                  <a:pt x="6891" y="16700"/>
                  <a:pt x="6868" y="16690"/>
                </a:cubicBezTo>
                <a:cubicBezTo>
                  <a:pt x="6817" y="16640"/>
                  <a:pt x="6717" y="16540"/>
                  <a:pt x="6717" y="16465"/>
                </a:cubicBezTo>
                <a:cubicBezTo>
                  <a:pt x="6767" y="15938"/>
                  <a:pt x="6893" y="15437"/>
                  <a:pt x="7419" y="15161"/>
                </a:cubicBezTo>
                <a:close/>
                <a:moveTo>
                  <a:pt x="5990" y="18745"/>
                </a:moveTo>
                <a:cubicBezTo>
                  <a:pt x="6041" y="18796"/>
                  <a:pt x="6066" y="18821"/>
                  <a:pt x="6091" y="18871"/>
                </a:cubicBezTo>
                <a:cubicBezTo>
                  <a:pt x="6091" y="18921"/>
                  <a:pt x="6091" y="19021"/>
                  <a:pt x="6041" y="19021"/>
                </a:cubicBezTo>
                <a:cubicBezTo>
                  <a:pt x="6013" y="19037"/>
                  <a:pt x="5992" y="19044"/>
                  <a:pt x="5975" y="19044"/>
                </a:cubicBezTo>
                <a:cubicBezTo>
                  <a:pt x="5915" y="19044"/>
                  <a:pt x="5915" y="18955"/>
                  <a:pt x="5915" y="18896"/>
                </a:cubicBezTo>
                <a:cubicBezTo>
                  <a:pt x="5915" y="18846"/>
                  <a:pt x="5965" y="18796"/>
                  <a:pt x="5990" y="18745"/>
                </a:cubicBezTo>
                <a:close/>
                <a:moveTo>
                  <a:pt x="4437" y="15588"/>
                </a:moveTo>
                <a:cubicBezTo>
                  <a:pt x="3910" y="17668"/>
                  <a:pt x="3484" y="19798"/>
                  <a:pt x="2582" y="21778"/>
                </a:cubicBezTo>
                <a:cubicBezTo>
                  <a:pt x="3183" y="19723"/>
                  <a:pt x="3434" y="17542"/>
                  <a:pt x="4437" y="15588"/>
                </a:cubicBezTo>
                <a:close/>
                <a:moveTo>
                  <a:pt x="11855" y="24560"/>
                </a:moveTo>
                <a:cubicBezTo>
                  <a:pt x="11855" y="24585"/>
                  <a:pt x="11855" y="24610"/>
                  <a:pt x="11880" y="24635"/>
                </a:cubicBezTo>
                <a:cubicBezTo>
                  <a:pt x="11855" y="24660"/>
                  <a:pt x="11830" y="24660"/>
                  <a:pt x="11805" y="24660"/>
                </a:cubicBezTo>
                <a:cubicBezTo>
                  <a:pt x="11780" y="24635"/>
                  <a:pt x="11780" y="24610"/>
                  <a:pt x="11780" y="24585"/>
                </a:cubicBezTo>
                <a:cubicBezTo>
                  <a:pt x="11780" y="24585"/>
                  <a:pt x="11830" y="24560"/>
                  <a:pt x="11855" y="24560"/>
                </a:cubicBezTo>
                <a:close/>
                <a:moveTo>
                  <a:pt x="11628" y="25141"/>
                </a:moveTo>
                <a:cubicBezTo>
                  <a:pt x="11642" y="25141"/>
                  <a:pt x="11659" y="25155"/>
                  <a:pt x="11680" y="25187"/>
                </a:cubicBezTo>
                <a:cubicBezTo>
                  <a:pt x="11680" y="25212"/>
                  <a:pt x="11655" y="25237"/>
                  <a:pt x="11655" y="25262"/>
                </a:cubicBezTo>
                <a:cubicBezTo>
                  <a:pt x="11638" y="25262"/>
                  <a:pt x="11621" y="25273"/>
                  <a:pt x="11612" y="25273"/>
                </a:cubicBezTo>
                <a:cubicBezTo>
                  <a:pt x="11607" y="25273"/>
                  <a:pt x="11604" y="25270"/>
                  <a:pt x="11604" y="25262"/>
                </a:cubicBezTo>
                <a:cubicBezTo>
                  <a:pt x="11579" y="25262"/>
                  <a:pt x="11579" y="25212"/>
                  <a:pt x="11579" y="25212"/>
                </a:cubicBezTo>
                <a:cubicBezTo>
                  <a:pt x="11594" y="25168"/>
                  <a:pt x="11609" y="25141"/>
                  <a:pt x="11628" y="25141"/>
                </a:cubicBezTo>
                <a:close/>
                <a:moveTo>
                  <a:pt x="11279" y="25663"/>
                </a:moveTo>
                <a:cubicBezTo>
                  <a:pt x="11529" y="25838"/>
                  <a:pt x="11529" y="26014"/>
                  <a:pt x="11479" y="26164"/>
                </a:cubicBezTo>
                <a:cubicBezTo>
                  <a:pt x="11304" y="26766"/>
                  <a:pt x="11128" y="27342"/>
                  <a:pt x="10928" y="27943"/>
                </a:cubicBezTo>
                <a:cubicBezTo>
                  <a:pt x="10862" y="28097"/>
                  <a:pt x="10815" y="28308"/>
                  <a:pt x="10637" y="28308"/>
                </a:cubicBezTo>
                <a:cubicBezTo>
                  <a:pt x="10611" y="28308"/>
                  <a:pt x="10583" y="28304"/>
                  <a:pt x="10552" y="28294"/>
                </a:cubicBezTo>
                <a:cubicBezTo>
                  <a:pt x="10276" y="28194"/>
                  <a:pt x="10276" y="27918"/>
                  <a:pt x="10376" y="27693"/>
                </a:cubicBezTo>
                <a:cubicBezTo>
                  <a:pt x="10677" y="27041"/>
                  <a:pt x="10953" y="26365"/>
                  <a:pt x="11279" y="25663"/>
                </a:cubicBezTo>
                <a:close/>
                <a:moveTo>
                  <a:pt x="21213" y="1"/>
                </a:moveTo>
                <a:cubicBezTo>
                  <a:pt x="20820" y="1"/>
                  <a:pt x="20437" y="226"/>
                  <a:pt x="20101" y="700"/>
                </a:cubicBezTo>
                <a:cubicBezTo>
                  <a:pt x="19950" y="901"/>
                  <a:pt x="19850" y="1151"/>
                  <a:pt x="19725" y="1377"/>
                </a:cubicBezTo>
                <a:cubicBezTo>
                  <a:pt x="19173" y="2329"/>
                  <a:pt x="18647" y="3282"/>
                  <a:pt x="18146" y="4184"/>
                </a:cubicBezTo>
                <a:cubicBezTo>
                  <a:pt x="18097" y="4200"/>
                  <a:pt x="18054" y="4207"/>
                  <a:pt x="18015" y="4207"/>
                </a:cubicBezTo>
                <a:cubicBezTo>
                  <a:pt x="17877" y="4207"/>
                  <a:pt x="17798" y="4117"/>
                  <a:pt x="17720" y="4059"/>
                </a:cubicBezTo>
                <a:cubicBezTo>
                  <a:pt x="17338" y="3764"/>
                  <a:pt x="16942" y="3617"/>
                  <a:pt x="16562" y="3617"/>
                </a:cubicBezTo>
                <a:cubicBezTo>
                  <a:pt x="16070" y="3617"/>
                  <a:pt x="15606" y="3864"/>
                  <a:pt x="15239" y="4359"/>
                </a:cubicBezTo>
                <a:cubicBezTo>
                  <a:pt x="14762" y="5011"/>
                  <a:pt x="14286" y="5638"/>
                  <a:pt x="14061" y="6440"/>
                </a:cubicBezTo>
                <a:cubicBezTo>
                  <a:pt x="13910" y="6941"/>
                  <a:pt x="13660" y="7417"/>
                  <a:pt x="13208" y="7768"/>
                </a:cubicBezTo>
                <a:cubicBezTo>
                  <a:pt x="12457" y="9497"/>
                  <a:pt x="11604" y="11202"/>
                  <a:pt x="10552" y="12956"/>
                </a:cubicBezTo>
                <a:cubicBezTo>
                  <a:pt x="10502" y="12480"/>
                  <a:pt x="10577" y="12179"/>
                  <a:pt x="10627" y="11903"/>
                </a:cubicBezTo>
                <a:cubicBezTo>
                  <a:pt x="10752" y="11227"/>
                  <a:pt x="10727" y="10575"/>
                  <a:pt x="10677" y="9898"/>
                </a:cubicBezTo>
                <a:cubicBezTo>
                  <a:pt x="10627" y="9297"/>
                  <a:pt x="10276" y="8846"/>
                  <a:pt x="9700" y="8620"/>
                </a:cubicBezTo>
                <a:cubicBezTo>
                  <a:pt x="9558" y="8562"/>
                  <a:pt x="9420" y="8535"/>
                  <a:pt x="9288" y="8535"/>
                </a:cubicBezTo>
                <a:cubicBezTo>
                  <a:pt x="8908" y="8535"/>
                  <a:pt x="8569" y="8755"/>
                  <a:pt x="8271" y="9071"/>
                </a:cubicBezTo>
                <a:cubicBezTo>
                  <a:pt x="7995" y="9347"/>
                  <a:pt x="7695" y="9623"/>
                  <a:pt x="7519" y="9973"/>
                </a:cubicBezTo>
                <a:cubicBezTo>
                  <a:pt x="7344" y="10400"/>
                  <a:pt x="7093" y="10775"/>
                  <a:pt x="7093" y="11277"/>
                </a:cubicBezTo>
                <a:cubicBezTo>
                  <a:pt x="7093" y="11577"/>
                  <a:pt x="6943" y="11903"/>
                  <a:pt x="6567" y="12079"/>
                </a:cubicBezTo>
                <a:cubicBezTo>
                  <a:pt x="6316" y="11227"/>
                  <a:pt x="6617" y="10575"/>
                  <a:pt x="7118" y="9973"/>
                </a:cubicBezTo>
                <a:cubicBezTo>
                  <a:pt x="7118" y="9873"/>
                  <a:pt x="7118" y="9773"/>
                  <a:pt x="7118" y="9673"/>
                </a:cubicBezTo>
                <a:cubicBezTo>
                  <a:pt x="7168" y="9196"/>
                  <a:pt x="7068" y="8770"/>
                  <a:pt x="6567" y="8645"/>
                </a:cubicBezTo>
                <a:cubicBezTo>
                  <a:pt x="6492" y="8626"/>
                  <a:pt x="6425" y="8617"/>
                  <a:pt x="6364" y="8617"/>
                </a:cubicBezTo>
                <a:cubicBezTo>
                  <a:pt x="5951" y="8617"/>
                  <a:pt x="5817" y="9023"/>
                  <a:pt x="5665" y="9372"/>
                </a:cubicBezTo>
                <a:cubicBezTo>
                  <a:pt x="5188" y="10700"/>
                  <a:pt x="4637" y="11978"/>
                  <a:pt x="4186" y="13307"/>
                </a:cubicBezTo>
                <a:cubicBezTo>
                  <a:pt x="3384" y="15638"/>
                  <a:pt x="2732" y="17994"/>
                  <a:pt x="2131" y="20374"/>
                </a:cubicBezTo>
                <a:cubicBezTo>
                  <a:pt x="1730" y="22029"/>
                  <a:pt x="1254" y="23658"/>
                  <a:pt x="1329" y="25387"/>
                </a:cubicBezTo>
                <a:cubicBezTo>
                  <a:pt x="1354" y="25562"/>
                  <a:pt x="1329" y="25738"/>
                  <a:pt x="1279" y="25888"/>
                </a:cubicBezTo>
                <a:cubicBezTo>
                  <a:pt x="853" y="27041"/>
                  <a:pt x="727" y="28269"/>
                  <a:pt x="251" y="29422"/>
                </a:cubicBezTo>
                <a:cubicBezTo>
                  <a:pt x="0" y="30049"/>
                  <a:pt x="76" y="30675"/>
                  <a:pt x="126" y="31302"/>
                </a:cubicBezTo>
                <a:cubicBezTo>
                  <a:pt x="151" y="31678"/>
                  <a:pt x="401" y="31903"/>
                  <a:pt x="752" y="32004"/>
                </a:cubicBezTo>
                <a:cubicBezTo>
                  <a:pt x="826" y="32023"/>
                  <a:pt x="896" y="32032"/>
                  <a:pt x="962" y="32032"/>
                </a:cubicBezTo>
                <a:cubicBezTo>
                  <a:pt x="1234" y="32032"/>
                  <a:pt x="1448" y="31879"/>
                  <a:pt x="1629" y="31678"/>
                </a:cubicBezTo>
                <a:cubicBezTo>
                  <a:pt x="1780" y="31477"/>
                  <a:pt x="1830" y="31252"/>
                  <a:pt x="1905" y="31026"/>
                </a:cubicBezTo>
                <a:cubicBezTo>
                  <a:pt x="2030" y="30500"/>
                  <a:pt x="2081" y="29974"/>
                  <a:pt x="2331" y="29497"/>
                </a:cubicBezTo>
                <a:cubicBezTo>
                  <a:pt x="2757" y="28695"/>
                  <a:pt x="3008" y="27818"/>
                  <a:pt x="3259" y="26966"/>
                </a:cubicBezTo>
                <a:cubicBezTo>
                  <a:pt x="3735" y="25437"/>
                  <a:pt x="4211" y="23908"/>
                  <a:pt x="4687" y="22380"/>
                </a:cubicBezTo>
                <a:cubicBezTo>
                  <a:pt x="4863" y="21352"/>
                  <a:pt x="5339" y="20425"/>
                  <a:pt x="5815" y="19522"/>
                </a:cubicBezTo>
                <a:lnTo>
                  <a:pt x="5815" y="19522"/>
                </a:lnTo>
                <a:cubicBezTo>
                  <a:pt x="5715" y="20525"/>
                  <a:pt x="5514" y="21477"/>
                  <a:pt x="5113" y="22405"/>
                </a:cubicBezTo>
                <a:cubicBezTo>
                  <a:pt x="4361" y="25287"/>
                  <a:pt x="3359" y="28119"/>
                  <a:pt x="2958" y="31126"/>
                </a:cubicBezTo>
                <a:cubicBezTo>
                  <a:pt x="2858" y="31954"/>
                  <a:pt x="3058" y="32405"/>
                  <a:pt x="3835" y="32655"/>
                </a:cubicBezTo>
                <a:cubicBezTo>
                  <a:pt x="3998" y="32703"/>
                  <a:pt x="4144" y="32728"/>
                  <a:pt x="4280" y="32728"/>
                </a:cubicBezTo>
                <a:cubicBezTo>
                  <a:pt x="4647" y="32728"/>
                  <a:pt x="4941" y="32543"/>
                  <a:pt x="5289" y="32104"/>
                </a:cubicBezTo>
                <a:cubicBezTo>
                  <a:pt x="5539" y="31803"/>
                  <a:pt x="5614" y="31352"/>
                  <a:pt x="6191" y="31227"/>
                </a:cubicBezTo>
                <a:cubicBezTo>
                  <a:pt x="6451" y="31865"/>
                  <a:pt x="6935" y="32258"/>
                  <a:pt x="7662" y="32258"/>
                </a:cubicBezTo>
                <a:cubicBezTo>
                  <a:pt x="7706" y="32258"/>
                  <a:pt x="7750" y="32257"/>
                  <a:pt x="7795" y="32254"/>
                </a:cubicBezTo>
                <a:cubicBezTo>
                  <a:pt x="8572" y="32229"/>
                  <a:pt x="8948" y="31603"/>
                  <a:pt x="9549" y="31051"/>
                </a:cubicBezTo>
                <a:lnTo>
                  <a:pt x="9549" y="31051"/>
                </a:lnTo>
                <a:cubicBezTo>
                  <a:pt x="9399" y="31979"/>
                  <a:pt x="9324" y="32756"/>
                  <a:pt x="9098" y="33532"/>
                </a:cubicBezTo>
                <a:cubicBezTo>
                  <a:pt x="8848" y="34284"/>
                  <a:pt x="8747" y="35086"/>
                  <a:pt x="8647" y="35863"/>
                </a:cubicBezTo>
                <a:cubicBezTo>
                  <a:pt x="8572" y="36440"/>
                  <a:pt x="8873" y="36841"/>
                  <a:pt x="9424" y="36966"/>
                </a:cubicBezTo>
                <a:cubicBezTo>
                  <a:pt x="9505" y="36990"/>
                  <a:pt x="9585" y="37002"/>
                  <a:pt x="9662" y="37002"/>
                </a:cubicBezTo>
                <a:cubicBezTo>
                  <a:pt x="9991" y="37002"/>
                  <a:pt x="10283" y="36786"/>
                  <a:pt x="10527" y="36339"/>
                </a:cubicBezTo>
                <a:cubicBezTo>
                  <a:pt x="11078" y="35412"/>
                  <a:pt x="11354" y="34385"/>
                  <a:pt x="11755" y="33407"/>
                </a:cubicBezTo>
                <a:cubicBezTo>
                  <a:pt x="13108" y="30024"/>
                  <a:pt x="14437" y="26665"/>
                  <a:pt x="15815" y="23282"/>
                </a:cubicBezTo>
                <a:cubicBezTo>
                  <a:pt x="16567" y="21377"/>
                  <a:pt x="17244" y="19422"/>
                  <a:pt x="18171" y="17567"/>
                </a:cubicBezTo>
                <a:cubicBezTo>
                  <a:pt x="18472" y="16415"/>
                  <a:pt x="19148" y="15412"/>
                  <a:pt x="19599" y="14309"/>
                </a:cubicBezTo>
                <a:cubicBezTo>
                  <a:pt x="20126" y="13056"/>
                  <a:pt x="20803" y="11878"/>
                  <a:pt x="21705" y="10675"/>
                </a:cubicBezTo>
                <a:lnTo>
                  <a:pt x="21705" y="10675"/>
                </a:lnTo>
                <a:cubicBezTo>
                  <a:pt x="21605" y="11853"/>
                  <a:pt x="21329" y="12881"/>
                  <a:pt x="21053" y="13908"/>
                </a:cubicBezTo>
                <a:cubicBezTo>
                  <a:pt x="20677" y="15312"/>
                  <a:pt x="20276" y="16715"/>
                  <a:pt x="19850" y="18094"/>
                </a:cubicBezTo>
                <a:cubicBezTo>
                  <a:pt x="19750" y="18445"/>
                  <a:pt x="19725" y="18846"/>
                  <a:pt x="19349" y="19046"/>
                </a:cubicBezTo>
                <a:cubicBezTo>
                  <a:pt x="19399" y="19422"/>
                  <a:pt x="19374" y="19773"/>
                  <a:pt x="19249" y="20124"/>
                </a:cubicBezTo>
                <a:cubicBezTo>
                  <a:pt x="18622" y="21953"/>
                  <a:pt x="18121" y="23808"/>
                  <a:pt x="17594" y="25663"/>
                </a:cubicBezTo>
                <a:cubicBezTo>
                  <a:pt x="16993" y="27743"/>
                  <a:pt x="16391" y="29823"/>
                  <a:pt x="15790" y="31903"/>
                </a:cubicBezTo>
                <a:cubicBezTo>
                  <a:pt x="14838" y="35262"/>
                  <a:pt x="14161" y="38670"/>
                  <a:pt x="13685" y="42129"/>
                </a:cubicBezTo>
                <a:cubicBezTo>
                  <a:pt x="13635" y="42580"/>
                  <a:pt x="13685" y="42981"/>
                  <a:pt x="13710" y="43407"/>
                </a:cubicBezTo>
                <a:cubicBezTo>
                  <a:pt x="13735" y="43583"/>
                  <a:pt x="13735" y="43758"/>
                  <a:pt x="13935" y="43808"/>
                </a:cubicBezTo>
                <a:cubicBezTo>
                  <a:pt x="13976" y="43820"/>
                  <a:pt x="14014" y="43826"/>
                  <a:pt x="14048" y="43826"/>
                </a:cubicBezTo>
                <a:cubicBezTo>
                  <a:pt x="14226" y="43826"/>
                  <a:pt x="14324" y="43679"/>
                  <a:pt x="14386" y="43533"/>
                </a:cubicBezTo>
                <a:cubicBezTo>
                  <a:pt x="14462" y="43332"/>
                  <a:pt x="14512" y="43132"/>
                  <a:pt x="14537" y="42956"/>
                </a:cubicBezTo>
                <a:cubicBezTo>
                  <a:pt x="14888" y="40475"/>
                  <a:pt x="15389" y="38019"/>
                  <a:pt x="16041" y="35613"/>
                </a:cubicBezTo>
                <a:cubicBezTo>
                  <a:pt x="17043" y="32004"/>
                  <a:pt x="18171" y="28420"/>
                  <a:pt x="19349" y="24861"/>
                </a:cubicBezTo>
                <a:cubicBezTo>
                  <a:pt x="19800" y="23507"/>
                  <a:pt x="20101" y="22104"/>
                  <a:pt x="20702" y="20801"/>
                </a:cubicBezTo>
                <a:cubicBezTo>
                  <a:pt x="20828" y="19673"/>
                  <a:pt x="21304" y="18620"/>
                  <a:pt x="21655" y="17567"/>
                </a:cubicBezTo>
                <a:cubicBezTo>
                  <a:pt x="22482" y="14986"/>
                  <a:pt x="23334" y="12430"/>
                  <a:pt x="24061" y="9848"/>
                </a:cubicBezTo>
                <a:cubicBezTo>
                  <a:pt x="24487" y="8294"/>
                  <a:pt x="24963" y="6765"/>
                  <a:pt x="24938" y="5161"/>
                </a:cubicBezTo>
                <a:cubicBezTo>
                  <a:pt x="24529" y="4647"/>
                  <a:pt x="24076" y="4383"/>
                  <a:pt x="23635" y="4383"/>
                </a:cubicBezTo>
                <a:cubicBezTo>
                  <a:pt x="23132" y="4383"/>
                  <a:pt x="22644" y="4728"/>
                  <a:pt x="22256" y="5437"/>
                </a:cubicBezTo>
                <a:cubicBezTo>
                  <a:pt x="21529" y="6765"/>
                  <a:pt x="20577" y="7918"/>
                  <a:pt x="19900" y="9247"/>
                </a:cubicBezTo>
                <a:cubicBezTo>
                  <a:pt x="19850" y="9322"/>
                  <a:pt x="19800" y="9422"/>
                  <a:pt x="19675" y="9447"/>
                </a:cubicBezTo>
                <a:cubicBezTo>
                  <a:pt x="20176" y="6615"/>
                  <a:pt x="21379" y="4034"/>
                  <a:pt x="22331" y="1352"/>
                </a:cubicBezTo>
                <a:cubicBezTo>
                  <a:pt x="22381" y="725"/>
                  <a:pt x="22206" y="249"/>
                  <a:pt x="21529" y="49"/>
                </a:cubicBezTo>
                <a:cubicBezTo>
                  <a:pt x="21424" y="17"/>
                  <a:pt x="21318" y="1"/>
                  <a:pt x="2121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"/>
          <p:cNvSpPr/>
          <p:nvPr/>
        </p:nvSpPr>
        <p:spPr>
          <a:xfrm>
            <a:off x="6915450" y="4373800"/>
            <a:ext cx="615950" cy="612650"/>
          </a:xfrm>
          <a:custGeom>
            <a:avLst/>
            <a:gdLst/>
            <a:ahLst/>
            <a:cxnLst/>
            <a:rect l="l" t="t" r="r" b="b"/>
            <a:pathLst>
              <a:path w="24638" h="24506" extrusionOk="0">
                <a:moveTo>
                  <a:pt x="16620" y="1"/>
                </a:moveTo>
                <a:cubicBezTo>
                  <a:pt x="16159" y="1"/>
                  <a:pt x="15726" y="75"/>
                  <a:pt x="15264" y="75"/>
                </a:cubicBezTo>
                <a:cubicBezTo>
                  <a:pt x="13885" y="75"/>
                  <a:pt x="12933" y="827"/>
                  <a:pt x="12281" y="1980"/>
                </a:cubicBezTo>
                <a:cubicBezTo>
                  <a:pt x="11930" y="2631"/>
                  <a:pt x="11454" y="3233"/>
                  <a:pt x="11379" y="4060"/>
                </a:cubicBezTo>
                <a:cubicBezTo>
                  <a:pt x="11336" y="4360"/>
                  <a:pt x="11212" y="4505"/>
                  <a:pt x="11030" y="4505"/>
                </a:cubicBezTo>
                <a:cubicBezTo>
                  <a:pt x="10892" y="4505"/>
                  <a:pt x="10721" y="4422"/>
                  <a:pt x="10527" y="4260"/>
                </a:cubicBezTo>
                <a:cubicBezTo>
                  <a:pt x="10076" y="3884"/>
                  <a:pt x="9675" y="3483"/>
                  <a:pt x="9249" y="3132"/>
                </a:cubicBezTo>
                <a:cubicBezTo>
                  <a:pt x="8522" y="2581"/>
                  <a:pt x="7870" y="1980"/>
                  <a:pt x="6918" y="1829"/>
                </a:cubicBezTo>
                <a:cubicBezTo>
                  <a:pt x="6288" y="1728"/>
                  <a:pt x="5719" y="1675"/>
                  <a:pt x="5203" y="1675"/>
                </a:cubicBezTo>
                <a:cubicBezTo>
                  <a:pt x="2654" y="1675"/>
                  <a:pt x="1377" y="2947"/>
                  <a:pt x="376" y="5864"/>
                </a:cubicBezTo>
                <a:cubicBezTo>
                  <a:pt x="0" y="6992"/>
                  <a:pt x="0" y="8170"/>
                  <a:pt x="51" y="9348"/>
                </a:cubicBezTo>
                <a:cubicBezTo>
                  <a:pt x="201" y="11679"/>
                  <a:pt x="752" y="13960"/>
                  <a:pt x="1404" y="16190"/>
                </a:cubicBezTo>
                <a:cubicBezTo>
                  <a:pt x="2081" y="18471"/>
                  <a:pt x="3083" y="20626"/>
                  <a:pt x="4462" y="22556"/>
                </a:cubicBezTo>
                <a:cubicBezTo>
                  <a:pt x="5013" y="23333"/>
                  <a:pt x="5690" y="23985"/>
                  <a:pt x="6542" y="24386"/>
                </a:cubicBezTo>
                <a:cubicBezTo>
                  <a:pt x="6728" y="24467"/>
                  <a:pt x="6909" y="24505"/>
                  <a:pt x="7077" y="24505"/>
                </a:cubicBezTo>
                <a:cubicBezTo>
                  <a:pt x="7635" y="24505"/>
                  <a:pt x="8057" y="24088"/>
                  <a:pt x="8096" y="23433"/>
                </a:cubicBezTo>
                <a:cubicBezTo>
                  <a:pt x="8096" y="23233"/>
                  <a:pt x="8121" y="23007"/>
                  <a:pt x="8046" y="22832"/>
                </a:cubicBezTo>
                <a:cubicBezTo>
                  <a:pt x="7670" y="22055"/>
                  <a:pt x="7745" y="21027"/>
                  <a:pt x="6767" y="20551"/>
                </a:cubicBezTo>
                <a:cubicBezTo>
                  <a:pt x="6617" y="20476"/>
                  <a:pt x="6542" y="20225"/>
                  <a:pt x="6467" y="20050"/>
                </a:cubicBezTo>
                <a:cubicBezTo>
                  <a:pt x="5038" y="16767"/>
                  <a:pt x="4161" y="13333"/>
                  <a:pt x="4061" y="9724"/>
                </a:cubicBezTo>
                <a:cubicBezTo>
                  <a:pt x="4061" y="9348"/>
                  <a:pt x="4061" y="8972"/>
                  <a:pt x="4061" y="8621"/>
                </a:cubicBezTo>
                <a:cubicBezTo>
                  <a:pt x="4035" y="7944"/>
                  <a:pt x="4361" y="7468"/>
                  <a:pt x="4812" y="7042"/>
                </a:cubicBezTo>
                <a:cubicBezTo>
                  <a:pt x="4998" y="6856"/>
                  <a:pt x="5184" y="6769"/>
                  <a:pt x="5374" y="6769"/>
                </a:cubicBezTo>
                <a:cubicBezTo>
                  <a:pt x="5542" y="6769"/>
                  <a:pt x="5713" y="6837"/>
                  <a:pt x="5890" y="6967"/>
                </a:cubicBezTo>
                <a:cubicBezTo>
                  <a:pt x="6366" y="7318"/>
                  <a:pt x="6792" y="7744"/>
                  <a:pt x="7168" y="8220"/>
                </a:cubicBezTo>
                <a:cubicBezTo>
                  <a:pt x="8923" y="10275"/>
                  <a:pt x="10427" y="12506"/>
                  <a:pt x="11579" y="14987"/>
                </a:cubicBezTo>
                <a:cubicBezTo>
                  <a:pt x="12256" y="16441"/>
                  <a:pt x="13484" y="17143"/>
                  <a:pt x="14988" y="17493"/>
                </a:cubicBezTo>
                <a:cubicBezTo>
                  <a:pt x="15032" y="17502"/>
                  <a:pt x="15075" y="17506"/>
                  <a:pt x="15117" y="17506"/>
                </a:cubicBezTo>
                <a:cubicBezTo>
                  <a:pt x="15310" y="17506"/>
                  <a:pt x="15475" y="17417"/>
                  <a:pt x="15640" y="17293"/>
                </a:cubicBezTo>
                <a:cubicBezTo>
                  <a:pt x="15815" y="17143"/>
                  <a:pt x="15965" y="16967"/>
                  <a:pt x="16216" y="16917"/>
                </a:cubicBezTo>
                <a:cubicBezTo>
                  <a:pt x="16767" y="16792"/>
                  <a:pt x="16968" y="16340"/>
                  <a:pt x="17168" y="15864"/>
                </a:cubicBezTo>
                <a:cubicBezTo>
                  <a:pt x="17620" y="14812"/>
                  <a:pt x="17444" y="13809"/>
                  <a:pt x="17093" y="12832"/>
                </a:cubicBezTo>
                <a:cubicBezTo>
                  <a:pt x="16391" y="10852"/>
                  <a:pt x="16366" y="8772"/>
                  <a:pt x="16091" y="6741"/>
                </a:cubicBezTo>
                <a:cubicBezTo>
                  <a:pt x="16066" y="6566"/>
                  <a:pt x="16091" y="6391"/>
                  <a:pt x="16116" y="6240"/>
                </a:cubicBezTo>
                <a:cubicBezTo>
                  <a:pt x="16184" y="5900"/>
                  <a:pt x="16379" y="5698"/>
                  <a:pt x="16623" y="5698"/>
                </a:cubicBezTo>
                <a:cubicBezTo>
                  <a:pt x="16738" y="5698"/>
                  <a:pt x="16864" y="5743"/>
                  <a:pt x="16993" y="5839"/>
                </a:cubicBezTo>
                <a:cubicBezTo>
                  <a:pt x="17519" y="6190"/>
                  <a:pt x="18021" y="6591"/>
                  <a:pt x="18447" y="7042"/>
                </a:cubicBezTo>
                <a:cubicBezTo>
                  <a:pt x="19625" y="8371"/>
                  <a:pt x="20802" y="9674"/>
                  <a:pt x="21730" y="11203"/>
                </a:cubicBezTo>
                <a:cubicBezTo>
                  <a:pt x="21905" y="11478"/>
                  <a:pt x="22131" y="11729"/>
                  <a:pt x="22432" y="11904"/>
                </a:cubicBezTo>
                <a:cubicBezTo>
                  <a:pt x="22675" y="12049"/>
                  <a:pt x="22923" y="12117"/>
                  <a:pt x="23158" y="12117"/>
                </a:cubicBezTo>
                <a:cubicBezTo>
                  <a:pt x="23700" y="12117"/>
                  <a:pt x="24177" y="11756"/>
                  <a:pt x="24386" y="11127"/>
                </a:cubicBezTo>
                <a:cubicBezTo>
                  <a:pt x="24637" y="10426"/>
                  <a:pt x="24311" y="9849"/>
                  <a:pt x="24161" y="9198"/>
                </a:cubicBezTo>
                <a:cubicBezTo>
                  <a:pt x="23584" y="6541"/>
                  <a:pt x="22381" y="4185"/>
                  <a:pt x="20677" y="2080"/>
                </a:cubicBezTo>
                <a:cubicBezTo>
                  <a:pt x="19750" y="927"/>
                  <a:pt x="18572" y="200"/>
                  <a:pt x="17043" y="25"/>
                </a:cubicBezTo>
                <a:cubicBezTo>
                  <a:pt x="16898" y="7"/>
                  <a:pt x="16758" y="1"/>
                  <a:pt x="166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"/>
          <p:cNvSpPr/>
          <p:nvPr/>
        </p:nvSpPr>
        <p:spPr>
          <a:xfrm>
            <a:off x="7888500" y="4593963"/>
            <a:ext cx="356550" cy="388975"/>
          </a:xfrm>
          <a:custGeom>
            <a:avLst/>
            <a:gdLst/>
            <a:ahLst/>
            <a:cxnLst/>
            <a:rect l="l" t="t" r="r" b="b"/>
            <a:pathLst>
              <a:path w="14262" h="15559" extrusionOk="0">
                <a:moveTo>
                  <a:pt x="5740" y="0"/>
                </a:moveTo>
                <a:cubicBezTo>
                  <a:pt x="5176" y="0"/>
                  <a:pt x="4612" y="69"/>
                  <a:pt x="4061" y="220"/>
                </a:cubicBezTo>
                <a:cubicBezTo>
                  <a:pt x="2707" y="596"/>
                  <a:pt x="1930" y="1648"/>
                  <a:pt x="1279" y="2776"/>
                </a:cubicBezTo>
                <a:cubicBezTo>
                  <a:pt x="452" y="4180"/>
                  <a:pt x="326" y="5758"/>
                  <a:pt x="151" y="7312"/>
                </a:cubicBezTo>
                <a:cubicBezTo>
                  <a:pt x="1" y="8465"/>
                  <a:pt x="151" y="9643"/>
                  <a:pt x="201" y="10796"/>
                </a:cubicBezTo>
                <a:cubicBezTo>
                  <a:pt x="276" y="12074"/>
                  <a:pt x="602" y="13353"/>
                  <a:pt x="1128" y="14556"/>
                </a:cubicBezTo>
                <a:cubicBezTo>
                  <a:pt x="1454" y="15282"/>
                  <a:pt x="2056" y="15558"/>
                  <a:pt x="2833" y="15558"/>
                </a:cubicBezTo>
                <a:cubicBezTo>
                  <a:pt x="3610" y="15533"/>
                  <a:pt x="4286" y="15282"/>
                  <a:pt x="4487" y="14505"/>
                </a:cubicBezTo>
                <a:cubicBezTo>
                  <a:pt x="4712" y="13628"/>
                  <a:pt x="5013" y="12751"/>
                  <a:pt x="4988" y="11774"/>
                </a:cubicBezTo>
                <a:cubicBezTo>
                  <a:pt x="4963" y="10520"/>
                  <a:pt x="4612" y="9267"/>
                  <a:pt x="4737" y="7889"/>
                </a:cubicBezTo>
                <a:cubicBezTo>
                  <a:pt x="4612" y="7137"/>
                  <a:pt x="4788" y="6335"/>
                  <a:pt x="4938" y="5508"/>
                </a:cubicBezTo>
                <a:cubicBezTo>
                  <a:pt x="5124" y="4617"/>
                  <a:pt x="5515" y="4207"/>
                  <a:pt x="6185" y="4207"/>
                </a:cubicBezTo>
                <a:cubicBezTo>
                  <a:pt x="6419" y="4207"/>
                  <a:pt x="6687" y="4257"/>
                  <a:pt x="6993" y="4355"/>
                </a:cubicBezTo>
                <a:cubicBezTo>
                  <a:pt x="7444" y="4480"/>
                  <a:pt x="7845" y="4681"/>
                  <a:pt x="8221" y="5007"/>
                </a:cubicBezTo>
                <a:cubicBezTo>
                  <a:pt x="9600" y="6159"/>
                  <a:pt x="10702" y="7488"/>
                  <a:pt x="10978" y="9368"/>
                </a:cubicBezTo>
                <a:cubicBezTo>
                  <a:pt x="11082" y="9991"/>
                  <a:pt x="11583" y="10339"/>
                  <a:pt x="12180" y="10339"/>
                </a:cubicBezTo>
                <a:cubicBezTo>
                  <a:pt x="12303" y="10339"/>
                  <a:pt x="12429" y="10325"/>
                  <a:pt x="12557" y="10295"/>
                </a:cubicBezTo>
                <a:cubicBezTo>
                  <a:pt x="13635" y="10044"/>
                  <a:pt x="14261" y="8941"/>
                  <a:pt x="14061" y="7738"/>
                </a:cubicBezTo>
                <a:cubicBezTo>
                  <a:pt x="13785" y="6084"/>
                  <a:pt x="13108" y="4656"/>
                  <a:pt x="12031" y="3352"/>
                </a:cubicBezTo>
                <a:cubicBezTo>
                  <a:pt x="10778" y="1874"/>
                  <a:pt x="9374" y="671"/>
                  <a:pt x="7419" y="195"/>
                </a:cubicBezTo>
                <a:cubicBezTo>
                  <a:pt x="6868" y="69"/>
                  <a:pt x="6304" y="0"/>
                  <a:pt x="5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5"/>
          <p:cNvSpPr/>
          <p:nvPr/>
        </p:nvSpPr>
        <p:spPr>
          <a:xfrm>
            <a:off x="8708332" y="-3"/>
            <a:ext cx="354050" cy="378100"/>
          </a:xfrm>
          <a:custGeom>
            <a:avLst/>
            <a:gdLst/>
            <a:ahLst/>
            <a:cxnLst/>
            <a:rect l="l" t="t" r="r" b="b"/>
            <a:pathLst>
              <a:path w="14162" h="15124" extrusionOk="0">
                <a:moveTo>
                  <a:pt x="8145" y="1"/>
                </a:moveTo>
                <a:cubicBezTo>
                  <a:pt x="7705" y="1"/>
                  <a:pt x="7266" y="101"/>
                  <a:pt x="6843" y="322"/>
                </a:cubicBezTo>
                <a:cubicBezTo>
                  <a:pt x="5891" y="824"/>
                  <a:pt x="4963" y="1500"/>
                  <a:pt x="4237" y="2277"/>
                </a:cubicBezTo>
                <a:cubicBezTo>
                  <a:pt x="3460" y="3155"/>
                  <a:pt x="2633" y="3982"/>
                  <a:pt x="1931" y="4909"/>
                </a:cubicBezTo>
                <a:cubicBezTo>
                  <a:pt x="828" y="6312"/>
                  <a:pt x="51" y="7816"/>
                  <a:pt x="1" y="9746"/>
                </a:cubicBezTo>
                <a:cubicBezTo>
                  <a:pt x="101" y="10799"/>
                  <a:pt x="151" y="11977"/>
                  <a:pt x="803" y="13004"/>
                </a:cubicBezTo>
                <a:cubicBezTo>
                  <a:pt x="1530" y="14132"/>
                  <a:pt x="2532" y="15059"/>
                  <a:pt x="3911" y="15059"/>
                </a:cubicBezTo>
                <a:cubicBezTo>
                  <a:pt x="4612" y="15059"/>
                  <a:pt x="5314" y="15124"/>
                  <a:pt x="6029" y="15124"/>
                </a:cubicBezTo>
                <a:cubicBezTo>
                  <a:pt x="6207" y="15124"/>
                  <a:pt x="6387" y="15120"/>
                  <a:pt x="6567" y="15109"/>
                </a:cubicBezTo>
                <a:cubicBezTo>
                  <a:pt x="6693" y="15109"/>
                  <a:pt x="6824" y="15116"/>
                  <a:pt x="6959" y="15116"/>
                </a:cubicBezTo>
                <a:cubicBezTo>
                  <a:pt x="7094" y="15116"/>
                  <a:pt x="7232" y="15109"/>
                  <a:pt x="7369" y="15084"/>
                </a:cubicBezTo>
                <a:cubicBezTo>
                  <a:pt x="8146" y="14934"/>
                  <a:pt x="8848" y="14558"/>
                  <a:pt x="9199" y="13856"/>
                </a:cubicBezTo>
                <a:cubicBezTo>
                  <a:pt x="9399" y="13430"/>
                  <a:pt x="9600" y="12954"/>
                  <a:pt x="9675" y="12453"/>
                </a:cubicBezTo>
                <a:cubicBezTo>
                  <a:pt x="9750" y="12002"/>
                  <a:pt x="10001" y="11701"/>
                  <a:pt x="10377" y="11400"/>
                </a:cubicBezTo>
                <a:cubicBezTo>
                  <a:pt x="10828" y="11024"/>
                  <a:pt x="11304" y="10673"/>
                  <a:pt x="11730" y="10247"/>
                </a:cubicBezTo>
                <a:cubicBezTo>
                  <a:pt x="12908" y="8969"/>
                  <a:pt x="13460" y="7415"/>
                  <a:pt x="13811" y="5786"/>
                </a:cubicBezTo>
                <a:cubicBezTo>
                  <a:pt x="14161" y="4157"/>
                  <a:pt x="13384" y="2578"/>
                  <a:pt x="11931" y="1776"/>
                </a:cubicBezTo>
                <a:cubicBezTo>
                  <a:pt x="11279" y="1425"/>
                  <a:pt x="10703" y="974"/>
                  <a:pt x="10076" y="598"/>
                </a:cubicBezTo>
                <a:cubicBezTo>
                  <a:pt x="9461" y="223"/>
                  <a:pt x="8802" y="1"/>
                  <a:pt x="814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"/>
          <p:cNvSpPr/>
          <p:nvPr/>
        </p:nvSpPr>
        <p:spPr>
          <a:xfrm>
            <a:off x="8656957" y="427372"/>
            <a:ext cx="323975" cy="346500"/>
          </a:xfrm>
          <a:custGeom>
            <a:avLst/>
            <a:gdLst/>
            <a:ahLst/>
            <a:cxnLst/>
            <a:rect l="l" t="t" r="r" b="b"/>
            <a:pathLst>
              <a:path w="12959" h="13860" extrusionOk="0">
                <a:moveTo>
                  <a:pt x="7587" y="1"/>
                </a:moveTo>
                <a:cubicBezTo>
                  <a:pt x="6533" y="1"/>
                  <a:pt x="5648" y="485"/>
                  <a:pt x="4963" y="1298"/>
                </a:cubicBezTo>
                <a:cubicBezTo>
                  <a:pt x="4086" y="2300"/>
                  <a:pt x="3284" y="3353"/>
                  <a:pt x="2231" y="4205"/>
                </a:cubicBezTo>
                <a:cubicBezTo>
                  <a:pt x="1906" y="4481"/>
                  <a:pt x="1680" y="4857"/>
                  <a:pt x="1479" y="5258"/>
                </a:cubicBezTo>
                <a:cubicBezTo>
                  <a:pt x="1179" y="5834"/>
                  <a:pt x="928" y="6461"/>
                  <a:pt x="502" y="6987"/>
                </a:cubicBezTo>
                <a:cubicBezTo>
                  <a:pt x="26" y="7588"/>
                  <a:pt x="1" y="8265"/>
                  <a:pt x="176" y="8967"/>
                </a:cubicBezTo>
                <a:cubicBezTo>
                  <a:pt x="276" y="9418"/>
                  <a:pt x="427" y="9869"/>
                  <a:pt x="552" y="10320"/>
                </a:cubicBezTo>
                <a:cubicBezTo>
                  <a:pt x="753" y="11122"/>
                  <a:pt x="1279" y="11674"/>
                  <a:pt x="1956" y="12050"/>
                </a:cubicBezTo>
                <a:cubicBezTo>
                  <a:pt x="2407" y="12300"/>
                  <a:pt x="2758" y="12601"/>
                  <a:pt x="3033" y="13052"/>
                </a:cubicBezTo>
                <a:cubicBezTo>
                  <a:pt x="3234" y="13353"/>
                  <a:pt x="3510" y="13654"/>
                  <a:pt x="3911" y="13654"/>
                </a:cubicBezTo>
                <a:cubicBezTo>
                  <a:pt x="3954" y="13652"/>
                  <a:pt x="3998" y="13651"/>
                  <a:pt x="4042" y="13651"/>
                </a:cubicBezTo>
                <a:cubicBezTo>
                  <a:pt x="4571" y="13651"/>
                  <a:pt x="5080" y="13783"/>
                  <a:pt x="5590" y="13829"/>
                </a:cubicBezTo>
                <a:cubicBezTo>
                  <a:pt x="5736" y="13847"/>
                  <a:pt x="5882" y="13860"/>
                  <a:pt x="6025" y="13860"/>
                </a:cubicBezTo>
                <a:cubicBezTo>
                  <a:pt x="6471" y="13860"/>
                  <a:pt x="6890" y="13739"/>
                  <a:pt x="7194" y="13303"/>
                </a:cubicBezTo>
                <a:cubicBezTo>
                  <a:pt x="7344" y="13102"/>
                  <a:pt x="7620" y="12952"/>
                  <a:pt x="7845" y="12827"/>
                </a:cubicBezTo>
                <a:cubicBezTo>
                  <a:pt x="9224" y="12075"/>
                  <a:pt x="10201" y="10897"/>
                  <a:pt x="11129" y="9669"/>
                </a:cubicBezTo>
                <a:cubicBezTo>
                  <a:pt x="11605" y="9067"/>
                  <a:pt x="11805" y="8290"/>
                  <a:pt x="12231" y="7689"/>
                </a:cubicBezTo>
                <a:cubicBezTo>
                  <a:pt x="12758" y="6937"/>
                  <a:pt x="12908" y="6110"/>
                  <a:pt x="12958" y="5233"/>
                </a:cubicBezTo>
                <a:cubicBezTo>
                  <a:pt x="12908" y="3979"/>
                  <a:pt x="12557" y="2852"/>
                  <a:pt x="11480" y="2125"/>
                </a:cubicBezTo>
                <a:cubicBezTo>
                  <a:pt x="10527" y="1498"/>
                  <a:pt x="9575" y="947"/>
                  <a:pt x="8698" y="220"/>
                </a:cubicBezTo>
                <a:cubicBezTo>
                  <a:pt x="8522" y="70"/>
                  <a:pt x="8347" y="70"/>
                  <a:pt x="8146" y="45"/>
                </a:cubicBezTo>
                <a:cubicBezTo>
                  <a:pt x="7955" y="15"/>
                  <a:pt x="7769" y="1"/>
                  <a:pt x="75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"/>
          <p:cNvSpPr/>
          <p:nvPr/>
        </p:nvSpPr>
        <p:spPr>
          <a:xfrm>
            <a:off x="8484032" y="344022"/>
            <a:ext cx="164175" cy="203850"/>
          </a:xfrm>
          <a:custGeom>
            <a:avLst/>
            <a:gdLst/>
            <a:ahLst/>
            <a:cxnLst/>
            <a:rect l="l" t="t" r="r" b="b"/>
            <a:pathLst>
              <a:path w="6567" h="8154" extrusionOk="0">
                <a:moveTo>
                  <a:pt x="3421" y="0"/>
                </a:moveTo>
                <a:cubicBezTo>
                  <a:pt x="3155" y="0"/>
                  <a:pt x="2893" y="90"/>
                  <a:pt x="2607" y="205"/>
                </a:cubicBezTo>
                <a:cubicBezTo>
                  <a:pt x="1905" y="505"/>
                  <a:pt x="1654" y="1107"/>
                  <a:pt x="1379" y="1708"/>
                </a:cubicBezTo>
                <a:cubicBezTo>
                  <a:pt x="1078" y="2485"/>
                  <a:pt x="827" y="3287"/>
                  <a:pt x="376" y="3989"/>
                </a:cubicBezTo>
                <a:cubicBezTo>
                  <a:pt x="326" y="4215"/>
                  <a:pt x="276" y="4440"/>
                  <a:pt x="226" y="4666"/>
                </a:cubicBezTo>
                <a:cubicBezTo>
                  <a:pt x="0" y="5894"/>
                  <a:pt x="226" y="6972"/>
                  <a:pt x="1354" y="7723"/>
                </a:cubicBezTo>
                <a:cubicBezTo>
                  <a:pt x="1880" y="7749"/>
                  <a:pt x="2406" y="7849"/>
                  <a:pt x="2908" y="8049"/>
                </a:cubicBezTo>
                <a:cubicBezTo>
                  <a:pt x="3073" y="8121"/>
                  <a:pt x="3234" y="8154"/>
                  <a:pt x="3388" y="8154"/>
                </a:cubicBezTo>
                <a:cubicBezTo>
                  <a:pt x="3770" y="8154"/>
                  <a:pt x="4104" y="7952"/>
                  <a:pt x="4336" y="7648"/>
                </a:cubicBezTo>
                <a:cubicBezTo>
                  <a:pt x="5564" y="6094"/>
                  <a:pt x="6567" y="4440"/>
                  <a:pt x="6366" y="2310"/>
                </a:cubicBezTo>
                <a:cubicBezTo>
                  <a:pt x="6291" y="1408"/>
                  <a:pt x="5665" y="555"/>
                  <a:pt x="4787" y="380"/>
                </a:cubicBezTo>
                <a:cubicBezTo>
                  <a:pt x="4537" y="330"/>
                  <a:pt x="4261" y="330"/>
                  <a:pt x="4035" y="180"/>
                </a:cubicBezTo>
                <a:cubicBezTo>
                  <a:pt x="3821" y="51"/>
                  <a:pt x="3620" y="0"/>
                  <a:pt x="34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"/>
          <p:cNvSpPr/>
          <p:nvPr/>
        </p:nvSpPr>
        <p:spPr>
          <a:xfrm>
            <a:off x="8978382" y="269022"/>
            <a:ext cx="169825" cy="174600"/>
          </a:xfrm>
          <a:custGeom>
            <a:avLst/>
            <a:gdLst/>
            <a:ahLst/>
            <a:cxnLst/>
            <a:rect l="l" t="t" r="r" b="b"/>
            <a:pathLst>
              <a:path w="6793" h="6984" extrusionOk="0">
                <a:moveTo>
                  <a:pt x="3924" y="0"/>
                </a:moveTo>
                <a:cubicBezTo>
                  <a:pt x="3685" y="0"/>
                  <a:pt x="3466" y="67"/>
                  <a:pt x="3284" y="188"/>
                </a:cubicBezTo>
                <a:cubicBezTo>
                  <a:pt x="2056" y="1015"/>
                  <a:pt x="953" y="1917"/>
                  <a:pt x="327" y="3346"/>
                </a:cubicBezTo>
                <a:cubicBezTo>
                  <a:pt x="1" y="4098"/>
                  <a:pt x="101" y="4724"/>
                  <a:pt x="477" y="5326"/>
                </a:cubicBezTo>
                <a:cubicBezTo>
                  <a:pt x="928" y="6028"/>
                  <a:pt x="1630" y="6504"/>
                  <a:pt x="2382" y="6880"/>
                </a:cubicBezTo>
                <a:cubicBezTo>
                  <a:pt x="2520" y="6953"/>
                  <a:pt x="2658" y="6984"/>
                  <a:pt x="2794" y="6984"/>
                </a:cubicBezTo>
                <a:cubicBezTo>
                  <a:pt x="3079" y="6984"/>
                  <a:pt x="3356" y="6849"/>
                  <a:pt x="3610" y="6679"/>
                </a:cubicBezTo>
                <a:cubicBezTo>
                  <a:pt x="4412" y="6078"/>
                  <a:pt x="5189" y="5451"/>
                  <a:pt x="5816" y="4674"/>
                </a:cubicBezTo>
                <a:cubicBezTo>
                  <a:pt x="6292" y="4098"/>
                  <a:pt x="6793" y="3471"/>
                  <a:pt x="6668" y="2644"/>
                </a:cubicBezTo>
                <a:cubicBezTo>
                  <a:pt x="6743" y="2043"/>
                  <a:pt x="6593" y="1541"/>
                  <a:pt x="6192" y="1166"/>
                </a:cubicBezTo>
                <a:cubicBezTo>
                  <a:pt x="5690" y="689"/>
                  <a:pt x="5114" y="288"/>
                  <a:pt x="4412" y="88"/>
                </a:cubicBezTo>
                <a:cubicBezTo>
                  <a:pt x="4244" y="28"/>
                  <a:pt x="4080" y="0"/>
                  <a:pt x="39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5"/>
          <p:cNvSpPr/>
          <p:nvPr/>
        </p:nvSpPr>
        <p:spPr>
          <a:xfrm rot="10800000">
            <a:off x="690676" y="4653784"/>
            <a:ext cx="129702" cy="111218"/>
          </a:xfrm>
          <a:custGeom>
            <a:avLst/>
            <a:gdLst/>
            <a:ahLst/>
            <a:cxnLst/>
            <a:rect l="l" t="t" r="r" b="b"/>
            <a:pathLst>
              <a:path w="3284" h="2816" extrusionOk="0">
                <a:moveTo>
                  <a:pt x="1821" y="0"/>
                </a:moveTo>
                <a:cubicBezTo>
                  <a:pt x="1214" y="0"/>
                  <a:pt x="453" y="415"/>
                  <a:pt x="226" y="891"/>
                </a:cubicBezTo>
                <a:cubicBezTo>
                  <a:pt x="1" y="1393"/>
                  <a:pt x="201" y="2195"/>
                  <a:pt x="627" y="2520"/>
                </a:cubicBezTo>
                <a:cubicBezTo>
                  <a:pt x="883" y="2715"/>
                  <a:pt x="1221" y="2815"/>
                  <a:pt x="1564" y="2815"/>
                </a:cubicBezTo>
                <a:cubicBezTo>
                  <a:pt x="1928" y="2815"/>
                  <a:pt x="2298" y="2702"/>
                  <a:pt x="2582" y="2470"/>
                </a:cubicBezTo>
                <a:cubicBezTo>
                  <a:pt x="2858" y="2270"/>
                  <a:pt x="3058" y="1994"/>
                  <a:pt x="3284" y="1768"/>
                </a:cubicBezTo>
                <a:cubicBezTo>
                  <a:pt x="3284" y="1267"/>
                  <a:pt x="3158" y="841"/>
                  <a:pt x="2958" y="390"/>
                </a:cubicBezTo>
                <a:cubicBezTo>
                  <a:pt x="2883" y="340"/>
                  <a:pt x="2833" y="265"/>
                  <a:pt x="2783" y="189"/>
                </a:cubicBezTo>
                <a:cubicBezTo>
                  <a:pt x="2507" y="189"/>
                  <a:pt x="2256" y="64"/>
                  <a:pt x="2006" y="14"/>
                </a:cubicBezTo>
                <a:cubicBezTo>
                  <a:pt x="1946" y="5"/>
                  <a:pt x="1884" y="0"/>
                  <a:pt x="18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"/>
          <p:cNvSpPr/>
          <p:nvPr/>
        </p:nvSpPr>
        <p:spPr>
          <a:xfrm rot="10800000">
            <a:off x="340277" y="4480480"/>
            <a:ext cx="128714" cy="96921"/>
          </a:xfrm>
          <a:custGeom>
            <a:avLst/>
            <a:gdLst/>
            <a:ahLst/>
            <a:cxnLst/>
            <a:rect l="l" t="t" r="r" b="b"/>
            <a:pathLst>
              <a:path w="3259" h="2454" extrusionOk="0">
                <a:moveTo>
                  <a:pt x="1881" y="1"/>
                </a:moveTo>
                <a:cubicBezTo>
                  <a:pt x="1404" y="1"/>
                  <a:pt x="953" y="126"/>
                  <a:pt x="552" y="377"/>
                </a:cubicBezTo>
                <a:cubicBezTo>
                  <a:pt x="176" y="602"/>
                  <a:pt x="1" y="953"/>
                  <a:pt x="126" y="1404"/>
                </a:cubicBezTo>
                <a:cubicBezTo>
                  <a:pt x="308" y="2049"/>
                  <a:pt x="1023" y="2454"/>
                  <a:pt x="1705" y="2454"/>
                </a:cubicBezTo>
                <a:cubicBezTo>
                  <a:pt x="2058" y="2454"/>
                  <a:pt x="2401" y="2345"/>
                  <a:pt x="2657" y="2106"/>
                </a:cubicBezTo>
                <a:cubicBezTo>
                  <a:pt x="3058" y="1755"/>
                  <a:pt x="3259" y="1079"/>
                  <a:pt x="3084" y="653"/>
                </a:cubicBezTo>
                <a:cubicBezTo>
                  <a:pt x="2933" y="226"/>
                  <a:pt x="2482" y="1"/>
                  <a:pt x="188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"/>
          <p:cNvSpPr/>
          <p:nvPr/>
        </p:nvSpPr>
        <p:spPr>
          <a:xfrm rot="10800000">
            <a:off x="330363" y="4747585"/>
            <a:ext cx="111889" cy="99053"/>
          </a:xfrm>
          <a:custGeom>
            <a:avLst/>
            <a:gdLst/>
            <a:ahLst/>
            <a:cxnLst/>
            <a:rect l="l" t="t" r="r" b="b"/>
            <a:pathLst>
              <a:path w="2833" h="2508" extrusionOk="0">
                <a:moveTo>
                  <a:pt x="1504" y="1"/>
                </a:moveTo>
                <a:cubicBezTo>
                  <a:pt x="752" y="1"/>
                  <a:pt x="1" y="778"/>
                  <a:pt x="1" y="1555"/>
                </a:cubicBezTo>
                <a:cubicBezTo>
                  <a:pt x="1" y="2206"/>
                  <a:pt x="402" y="2507"/>
                  <a:pt x="1254" y="2507"/>
                </a:cubicBezTo>
                <a:cubicBezTo>
                  <a:pt x="2156" y="2507"/>
                  <a:pt x="2833" y="2031"/>
                  <a:pt x="2808" y="1354"/>
                </a:cubicBezTo>
                <a:cubicBezTo>
                  <a:pt x="2808" y="577"/>
                  <a:pt x="2256" y="1"/>
                  <a:pt x="15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5"/>
          <p:cNvSpPr/>
          <p:nvPr/>
        </p:nvSpPr>
        <p:spPr>
          <a:xfrm rot="10800000">
            <a:off x="519426" y="4812949"/>
            <a:ext cx="106952" cy="101028"/>
          </a:xfrm>
          <a:custGeom>
            <a:avLst/>
            <a:gdLst/>
            <a:ahLst/>
            <a:cxnLst/>
            <a:rect l="l" t="t" r="r" b="b"/>
            <a:pathLst>
              <a:path w="2708" h="2558" extrusionOk="0">
                <a:moveTo>
                  <a:pt x="1623" y="1"/>
                </a:moveTo>
                <a:cubicBezTo>
                  <a:pt x="1608" y="1"/>
                  <a:pt x="1594" y="1"/>
                  <a:pt x="1580" y="2"/>
                </a:cubicBezTo>
                <a:cubicBezTo>
                  <a:pt x="853" y="2"/>
                  <a:pt x="76" y="728"/>
                  <a:pt x="26" y="1430"/>
                </a:cubicBezTo>
                <a:cubicBezTo>
                  <a:pt x="1" y="2032"/>
                  <a:pt x="577" y="2558"/>
                  <a:pt x="1279" y="2558"/>
                </a:cubicBezTo>
                <a:cubicBezTo>
                  <a:pt x="2006" y="2558"/>
                  <a:pt x="2708" y="1856"/>
                  <a:pt x="2708" y="1154"/>
                </a:cubicBezTo>
                <a:cubicBezTo>
                  <a:pt x="2708" y="518"/>
                  <a:pt x="2229" y="1"/>
                  <a:pt x="1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5"/>
          <p:cNvSpPr/>
          <p:nvPr/>
        </p:nvSpPr>
        <p:spPr>
          <a:xfrm rot="10800000">
            <a:off x="491700" y="4645648"/>
            <a:ext cx="105965" cy="98027"/>
          </a:xfrm>
          <a:custGeom>
            <a:avLst/>
            <a:gdLst/>
            <a:ahLst/>
            <a:cxnLst/>
            <a:rect l="l" t="t" r="r" b="b"/>
            <a:pathLst>
              <a:path w="2683" h="2482" extrusionOk="0">
                <a:moveTo>
                  <a:pt x="1479" y="0"/>
                </a:moveTo>
                <a:cubicBezTo>
                  <a:pt x="727" y="0"/>
                  <a:pt x="76" y="602"/>
                  <a:pt x="26" y="1329"/>
                </a:cubicBezTo>
                <a:cubicBezTo>
                  <a:pt x="1" y="1955"/>
                  <a:pt x="552" y="2457"/>
                  <a:pt x="1279" y="2482"/>
                </a:cubicBezTo>
                <a:cubicBezTo>
                  <a:pt x="1981" y="2482"/>
                  <a:pt x="2682" y="1805"/>
                  <a:pt x="2682" y="1078"/>
                </a:cubicBezTo>
                <a:cubicBezTo>
                  <a:pt x="2682" y="502"/>
                  <a:pt x="2156" y="25"/>
                  <a:pt x="14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"/>
          <p:cNvSpPr/>
          <p:nvPr/>
        </p:nvSpPr>
        <p:spPr>
          <a:xfrm rot="10800000">
            <a:off x="831239" y="4997785"/>
            <a:ext cx="102845" cy="98659"/>
          </a:xfrm>
          <a:custGeom>
            <a:avLst/>
            <a:gdLst/>
            <a:ahLst/>
            <a:cxnLst/>
            <a:rect l="l" t="t" r="r" b="b"/>
            <a:pathLst>
              <a:path w="2604" h="2498" extrusionOk="0">
                <a:moveTo>
                  <a:pt x="1398" y="0"/>
                </a:moveTo>
                <a:cubicBezTo>
                  <a:pt x="1128" y="0"/>
                  <a:pt x="838" y="119"/>
                  <a:pt x="549" y="361"/>
                </a:cubicBezTo>
                <a:cubicBezTo>
                  <a:pt x="423" y="486"/>
                  <a:pt x="323" y="612"/>
                  <a:pt x="223" y="762"/>
                </a:cubicBezTo>
                <a:cubicBezTo>
                  <a:pt x="148" y="962"/>
                  <a:pt x="47" y="1188"/>
                  <a:pt x="22" y="1414"/>
                </a:cubicBezTo>
                <a:cubicBezTo>
                  <a:pt x="1" y="2104"/>
                  <a:pt x="351" y="2497"/>
                  <a:pt x="960" y="2497"/>
                </a:cubicBezTo>
                <a:cubicBezTo>
                  <a:pt x="1059" y="2497"/>
                  <a:pt x="1164" y="2487"/>
                  <a:pt x="1276" y="2466"/>
                </a:cubicBezTo>
                <a:cubicBezTo>
                  <a:pt x="1401" y="2441"/>
                  <a:pt x="1551" y="2416"/>
                  <a:pt x="1677" y="2391"/>
                </a:cubicBezTo>
                <a:cubicBezTo>
                  <a:pt x="1727" y="2241"/>
                  <a:pt x="1877" y="2241"/>
                  <a:pt x="1977" y="2165"/>
                </a:cubicBezTo>
                <a:cubicBezTo>
                  <a:pt x="2529" y="1739"/>
                  <a:pt x="2604" y="987"/>
                  <a:pt x="2178" y="411"/>
                </a:cubicBezTo>
                <a:cubicBezTo>
                  <a:pt x="1957" y="138"/>
                  <a:pt x="1689" y="0"/>
                  <a:pt x="13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5"/>
          <p:cNvSpPr/>
          <p:nvPr/>
        </p:nvSpPr>
        <p:spPr>
          <a:xfrm rot="10800000">
            <a:off x="696680" y="4897034"/>
            <a:ext cx="102924" cy="92142"/>
          </a:xfrm>
          <a:custGeom>
            <a:avLst/>
            <a:gdLst/>
            <a:ahLst/>
            <a:cxnLst/>
            <a:rect l="l" t="t" r="r" b="b"/>
            <a:pathLst>
              <a:path w="2606" h="2333" extrusionOk="0">
                <a:moveTo>
                  <a:pt x="1580" y="1"/>
                </a:moveTo>
                <a:cubicBezTo>
                  <a:pt x="552" y="1"/>
                  <a:pt x="1" y="703"/>
                  <a:pt x="101" y="1855"/>
                </a:cubicBezTo>
                <a:cubicBezTo>
                  <a:pt x="251" y="1931"/>
                  <a:pt x="352" y="2031"/>
                  <a:pt x="427" y="2181"/>
                </a:cubicBezTo>
                <a:cubicBezTo>
                  <a:pt x="652" y="2231"/>
                  <a:pt x="878" y="2307"/>
                  <a:pt x="1104" y="2332"/>
                </a:cubicBezTo>
                <a:cubicBezTo>
                  <a:pt x="1122" y="2332"/>
                  <a:pt x="1139" y="2332"/>
                  <a:pt x="1157" y="2332"/>
                </a:cubicBezTo>
                <a:cubicBezTo>
                  <a:pt x="2053" y="2332"/>
                  <a:pt x="2605" y="1712"/>
                  <a:pt x="2507" y="803"/>
                </a:cubicBezTo>
                <a:cubicBezTo>
                  <a:pt x="2432" y="226"/>
                  <a:pt x="2156" y="1"/>
                  <a:pt x="15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5"/>
          <p:cNvSpPr/>
          <p:nvPr/>
        </p:nvSpPr>
        <p:spPr>
          <a:xfrm rot="10800000">
            <a:off x="559987" y="4980052"/>
            <a:ext cx="79227" cy="77450"/>
          </a:xfrm>
          <a:custGeom>
            <a:avLst/>
            <a:gdLst/>
            <a:ahLst/>
            <a:cxnLst/>
            <a:rect l="l" t="t" r="r" b="b"/>
            <a:pathLst>
              <a:path w="2006" h="1961" extrusionOk="0">
                <a:moveTo>
                  <a:pt x="1095" y="1"/>
                </a:moveTo>
                <a:cubicBezTo>
                  <a:pt x="577" y="1"/>
                  <a:pt x="25" y="564"/>
                  <a:pt x="0" y="1079"/>
                </a:cubicBezTo>
                <a:cubicBezTo>
                  <a:pt x="0" y="1580"/>
                  <a:pt x="351" y="1931"/>
                  <a:pt x="902" y="1956"/>
                </a:cubicBezTo>
                <a:cubicBezTo>
                  <a:pt x="933" y="1959"/>
                  <a:pt x="963" y="1960"/>
                  <a:pt x="993" y="1960"/>
                </a:cubicBezTo>
                <a:cubicBezTo>
                  <a:pt x="1551" y="1960"/>
                  <a:pt x="1981" y="1524"/>
                  <a:pt x="2005" y="929"/>
                </a:cubicBezTo>
                <a:cubicBezTo>
                  <a:pt x="2005" y="478"/>
                  <a:pt x="1579" y="27"/>
                  <a:pt x="1128" y="1"/>
                </a:cubicBezTo>
                <a:cubicBezTo>
                  <a:pt x="1117" y="1"/>
                  <a:pt x="1106" y="1"/>
                  <a:pt x="109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5"/>
          <p:cNvSpPr/>
          <p:nvPr/>
        </p:nvSpPr>
        <p:spPr>
          <a:xfrm rot="10800000">
            <a:off x="703552" y="4749599"/>
            <a:ext cx="6951" cy="7938"/>
          </a:xfrm>
          <a:custGeom>
            <a:avLst/>
            <a:gdLst/>
            <a:ahLst/>
            <a:cxnLst/>
            <a:rect l="l" t="t" r="r" b="b"/>
            <a:pathLst>
              <a:path w="176" h="201" extrusionOk="0">
                <a:moveTo>
                  <a:pt x="1" y="0"/>
                </a:moveTo>
                <a:lnTo>
                  <a:pt x="1" y="0"/>
                </a:lnTo>
                <a:cubicBezTo>
                  <a:pt x="51" y="76"/>
                  <a:pt x="101" y="151"/>
                  <a:pt x="176" y="201"/>
                </a:cubicBezTo>
                <a:cubicBezTo>
                  <a:pt x="151" y="101"/>
                  <a:pt x="101" y="26"/>
                  <a:pt x="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"/>
          <p:cNvSpPr/>
          <p:nvPr/>
        </p:nvSpPr>
        <p:spPr>
          <a:xfrm rot="10800000">
            <a:off x="1121251" y="4837159"/>
            <a:ext cx="261378" cy="227886"/>
          </a:xfrm>
          <a:custGeom>
            <a:avLst/>
            <a:gdLst/>
            <a:ahLst/>
            <a:cxnLst/>
            <a:rect l="l" t="t" r="r" b="b"/>
            <a:pathLst>
              <a:path w="6618" h="5770" extrusionOk="0">
                <a:moveTo>
                  <a:pt x="2754" y="0"/>
                </a:moveTo>
                <a:cubicBezTo>
                  <a:pt x="2465" y="0"/>
                  <a:pt x="2168" y="39"/>
                  <a:pt x="1856" y="117"/>
                </a:cubicBezTo>
                <a:cubicBezTo>
                  <a:pt x="502" y="468"/>
                  <a:pt x="151" y="819"/>
                  <a:pt x="151" y="2223"/>
                </a:cubicBezTo>
                <a:cubicBezTo>
                  <a:pt x="1" y="3927"/>
                  <a:pt x="1229" y="5030"/>
                  <a:pt x="2632" y="5556"/>
                </a:cubicBezTo>
                <a:cubicBezTo>
                  <a:pt x="3008" y="5700"/>
                  <a:pt x="3377" y="5770"/>
                  <a:pt x="3734" y="5770"/>
                </a:cubicBezTo>
                <a:cubicBezTo>
                  <a:pt x="4496" y="5770"/>
                  <a:pt x="5209" y="5451"/>
                  <a:pt x="5841" y="4854"/>
                </a:cubicBezTo>
                <a:cubicBezTo>
                  <a:pt x="6392" y="4303"/>
                  <a:pt x="6617" y="3150"/>
                  <a:pt x="6292" y="2448"/>
                </a:cubicBezTo>
                <a:cubicBezTo>
                  <a:pt x="5891" y="1571"/>
                  <a:pt x="5239" y="894"/>
                  <a:pt x="4337" y="418"/>
                </a:cubicBezTo>
                <a:cubicBezTo>
                  <a:pt x="3812" y="139"/>
                  <a:pt x="3299" y="0"/>
                  <a:pt x="27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5"/>
          <p:cNvSpPr/>
          <p:nvPr/>
        </p:nvSpPr>
        <p:spPr>
          <a:xfrm rot="10800000">
            <a:off x="1029188" y="4534786"/>
            <a:ext cx="159402" cy="123540"/>
          </a:xfrm>
          <a:custGeom>
            <a:avLst/>
            <a:gdLst/>
            <a:ahLst/>
            <a:cxnLst/>
            <a:rect l="l" t="t" r="r" b="b"/>
            <a:pathLst>
              <a:path w="4036" h="3128" extrusionOk="0">
                <a:moveTo>
                  <a:pt x="2242" y="1"/>
                </a:moveTo>
                <a:cubicBezTo>
                  <a:pt x="1456" y="1"/>
                  <a:pt x="470" y="623"/>
                  <a:pt x="301" y="1298"/>
                </a:cubicBezTo>
                <a:cubicBezTo>
                  <a:pt x="0" y="2401"/>
                  <a:pt x="552" y="3128"/>
                  <a:pt x="1604" y="3128"/>
                </a:cubicBezTo>
                <a:cubicBezTo>
                  <a:pt x="2231" y="3128"/>
                  <a:pt x="2782" y="2852"/>
                  <a:pt x="3208" y="2426"/>
                </a:cubicBezTo>
                <a:cubicBezTo>
                  <a:pt x="4035" y="1674"/>
                  <a:pt x="3735" y="446"/>
                  <a:pt x="2657" y="70"/>
                </a:cubicBezTo>
                <a:cubicBezTo>
                  <a:pt x="2530" y="22"/>
                  <a:pt x="2390" y="1"/>
                  <a:pt x="22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"/>
          <p:cNvSpPr/>
          <p:nvPr/>
        </p:nvSpPr>
        <p:spPr>
          <a:xfrm rot="10800000">
            <a:off x="875750" y="4599083"/>
            <a:ext cx="104978" cy="103042"/>
          </a:xfrm>
          <a:custGeom>
            <a:avLst/>
            <a:gdLst/>
            <a:ahLst/>
            <a:cxnLst/>
            <a:rect l="l" t="t" r="r" b="b"/>
            <a:pathLst>
              <a:path w="2658" h="2609" extrusionOk="0">
                <a:moveTo>
                  <a:pt x="1628" y="0"/>
                </a:moveTo>
                <a:cubicBezTo>
                  <a:pt x="1024" y="0"/>
                  <a:pt x="50" y="836"/>
                  <a:pt x="25" y="1379"/>
                </a:cubicBezTo>
                <a:cubicBezTo>
                  <a:pt x="1" y="2042"/>
                  <a:pt x="697" y="2608"/>
                  <a:pt x="1502" y="2608"/>
                </a:cubicBezTo>
                <a:cubicBezTo>
                  <a:pt x="1520" y="2608"/>
                  <a:pt x="1537" y="2608"/>
                  <a:pt x="1554" y="2608"/>
                </a:cubicBezTo>
                <a:cubicBezTo>
                  <a:pt x="2306" y="2582"/>
                  <a:pt x="2657" y="2207"/>
                  <a:pt x="2657" y="1379"/>
                </a:cubicBezTo>
                <a:cubicBezTo>
                  <a:pt x="2657" y="653"/>
                  <a:pt x="2206" y="26"/>
                  <a:pt x="1655" y="1"/>
                </a:cubicBezTo>
                <a:cubicBezTo>
                  <a:pt x="1646" y="1"/>
                  <a:pt x="1637" y="0"/>
                  <a:pt x="16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5"/>
          <p:cNvSpPr/>
          <p:nvPr/>
        </p:nvSpPr>
        <p:spPr>
          <a:xfrm rot="10800000">
            <a:off x="907425" y="4788146"/>
            <a:ext cx="98066" cy="88192"/>
          </a:xfrm>
          <a:custGeom>
            <a:avLst/>
            <a:gdLst/>
            <a:ahLst/>
            <a:cxnLst/>
            <a:rect l="l" t="t" r="r" b="b"/>
            <a:pathLst>
              <a:path w="2483" h="2233" extrusionOk="0">
                <a:moveTo>
                  <a:pt x="1344" y="0"/>
                </a:moveTo>
                <a:cubicBezTo>
                  <a:pt x="1331" y="0"/>
                  <a:pt x="1317" y="0"/>
                  <a:pt x="1304" y="1"/>
                </a:cubicBezTo>
                <a:cubicBezTo>
                  <a:pt x="552" y="1"/>
                  <a:pt x="26" y="527"/>
                  <a:pt x="1" y="1229"/>
                </a:cubicBezTo>
                <a:cubicBezTo>
                  <a:pt x="1" y="1883"/>
                  <a:pt x="352" y="2233"/>
                  <a:pt x="1009" y="2233"/>
                </a:cubicBezTo>
                <a:cubicBezTo>
                  <a:pt x="1032" y="2233"/>
                  <a:pt x="1055" y="2232"/>
                  <a:pt x="1079" y="2232"/>
                </a:cubicBezTo>
                <a:cubicBezTo>
                  <a:pt x="1855" y="2232"/>
                  <a:pt x="2482" y="1655"/>
                  <a:pt x="2457" y="978"/>
                </a:cubicBezTo>
                <a:cubicBezTo>
                  <a:pt x="2432" y="489"/>
                  <a:pt x="1883" y="0"/>
                  <a:pt x="13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5"/>
          <p:cNvSpPr/>
          <p:nvPr/>
        </p:nvSpPr>
        <p:spPr>
          <a:xfrm rot="10800000">
            <a:off x="588345" y="4663756"/>
            <a:ext cx="3002" cy="4976"/>
          </a:xfrm>
          <a:custGeom>
            <a:avLst/>
            <a:gdLst/>
            <a:ahLst/>
            <a:cxnLst/>
            <a:rect l="l" t="t" r="r" b="b"/>
            <a:pathLst>
              <a:path w="76" h="126" extrusionOk="0">
                <a:moveTo>
                  <a:pt x="25" y="0"/>
                </a:moveTo>
                <a:cubicBezTo>
                  <a:pt x="25" y="25"/>
                  <a:pt x="0" y="50"/>
                  <a:pt x="0" y="75"/>
                </a:cubicBezTo>
                <a:cubicBezTo>
                  <a:pt x="0" y="100"/>
                  <a:pt x="50" y="100"/>
                  <a:pt x="50" y="125"/>
                </a:cubicBezTo>
                <a:cubicBezTo>
                  <a:pt x="76" y="75"/>
                  <a:pt x="76" y="50"/>
                  <a:pt x="76" y="25"/>
                </a:cubicBezTo>
                <a:cubicBezTo>
                  <a:pt x="76" y="25"/>
                  <a:pt x="50" y="0"/>
                  <a:pt x="2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"/>
          <p:cNvSpPr/>
          <p:nvPr/>
        </p:nvSpPr>
        <p:spPr>
          <a:xfrm rot="-5400000">
            <a:off x="8452733" y="4448083"/>
            <a:ext cx="620024" cy="770920"/>
          </a:xfrm>
          <a:custGeom>
            <a:avLst/>
            <a:gdLst/>
            <a:ahLst/>
            <a:cxnLst/>
            <a:rect l="l" t="t" r="r" b="b"/>
            <a:pathLst>
              <a:path w="20327" h="25274" extrusionOk="0">
                <a:moveTo>
                  <a:pt x="6642" y="1"/>
                </a:moveTo>
                <a:cubicBezTo>
                  <a:pt x="6240" y="1"/>
                  <a:pt x="5903" y="201"/>
                  <a:pt x="5715" y="610"/>
                </a:cubicBezTo>
                <a:cubicBezTo>
                  <a:pt x="5339" y="1437"/>
                  <a:pt x="4888" y="2214"/>
                  <a:pt x="4562" y="3041"/>
                </a:cubicBezTo>
                <a:cubicBezTo>
                  <a:pt x="3785" y="4921"/>
                  <a:pt x="3184" y="6876"/>
                  <a:pt x="2332" y="8730"/>
                </a:cubicBezTo>
                <a:cubicBezTo>
                  <a:pt x="1680" y="10209"/>
                  <a:pt x="953" y="11688"/>
                  <a:pt x="452" y="13242"/>
                </a:cubicBezTo>
                <a:cubicBezTo>
                  <a:pt x="352" y="13492"/>
                  <a:pt x="302" y="13743"/>
                  <a:pt x="1" y="13843"/>
                </a:cubicBezTo>
                <a:lnTo>
                  <a:pt x="1" y="25272"/>
                </a:lnTo>
                <a:cubicBezTo>
                  <a:pt x="16" y="25273"/>
                  <a:pt x="30" y="25273"/>
                  <a:pt x="44" y="25273"/>
                </a:cubicBezTo>
                <a:cubicBezTo>
                  <a:pt x="358" y="25273"/>
                  <a:pt x="431" y="25011"/>
                  <a:pt x="527" y="24771"/>
                </a:cubicBezTo>
                <a:cubicBezTo>
                  <a:pt x="1630" y="22239"/>
                  <a:pt x="3084" y="19883"/>
                  <a:pt x="4412" y="17452"/>
                </a:cubicBezTo>
                <a:cubicBezTo>
                  <a:pt x="4813" y="16750"/>
                  <a:pt x="5389" y="16174"/>
                  <a:pt x="5715" y="15497"/>
                </a:cubicBezTo>
                <a:cubicBezTo>
                  <a:pt x="6267" y="14395"/>
                  <a:pt x="7069" y="13517"/>
                  <a:pt x="7745" y="12540"/>
                </a:cubicBezTo>
                <a:cubicBezTo>
                  <a:pt x="7830" y="12414"/>
                  <a:pt x="7878" y="12216"/>
                  <a:pt x="8056" y="12216"/>
                </a:cubicBezTo>
                <a:cubicBezTo>
                  <a:pt x="8089" y="12216"/>
                  <a:pt x="8128" y="12223"/>
                  <a:pt x="8171" y="12239"/>
                </a:cubicBezTo>
                <a:cubicBezTo>
                  <a:pt x="8171" y="12465"/>
                  <a:pt x="8222" y="12690"/>
                  <a:pt x="8171" y="12916"/>
                </a:cubicBezTo>
                <a:cubicBezTo>
                  <a:pt x="7570" y="15222"/>
                  <a:pt x="6668" y="17402"/>
                  <a:pt x="5615" y="19507"/>
                </a:cubicBezTo>
                <a:cubicBezTo>
                  <a:pt x="5214" y="20259"/>
                  <a:pt x="4963" y="21036"/>
                  <a:pt x="4838" y="21863"/>
                </a:cubicBezTo>
                <a:cubicBezTo>
                  <a:pt x="4713" y="22791"/>
                  <a:pt x="4988" y="23317"/>
                  <a:pt x="5790" y="23643"/>
                </a:cubicBezTo>
                <a:cubicBezTo>
                  <a:pt x="6176" y="23812"/>
                  <a:pt x="6547" y="23903"/>
                  <a:pt x="6891" y="23903"/>
                </a:cubicBezTo>
                <a:cubicBezTo>
                  <a:pt x="7620" y="23903"/>
                  <a:pt x="8231" y="23493"/>
                  <a:pt x="8623" y="22540"/>
                </a:cubicBezTo>
                <a:cubicBezTo>
                  <a:pt x="9174" y="21162"/>
                  <a:pt x="9951" y="19933"/>
                  <a:pt x="10678" y="18680"/>
                </a:cubicBezTo>
                <a:cubicBezTo>
                  <a:pt x="11104" y="17928"/>
                  <a:pt x="11555" y="17202"/>
                  <a:pt x="11981" y="16450"/>
                </a:cubicBezTo>
                <a:cubicBezTo>
                  <a:pt x="12608" y="15322"/>
                  <a:pt x="13234" y="14169"/>
                  <a:pt x="14111" y="13217"/>
                </a:cubicBezTo>
                <a:cubicBezTo>
                  <a:pt x="14512" y="12816"/>
                  <a:pt x="14913" y="12390"/>
                  <a:pt x="15089" y="11838"/>
                </a:cubicBezTo>
                <a:cubicBezTo>
                  <a:pt x="15239" y="11337"/>
                  <a:pt x="15540" y="10936"/>
                  <a:pt x="15916" y="10610"/>
                </a:cubicBezTo>
                <a:cubicBezTo>
                  <a:pt x="16492" y="10084"/>
                  <a:pt x="16943" y="9482"/>
                  <a:pt x="17395" y="8856"/>
                </a:cubicBezTo>
                <a:cubicBezTo>
                  <a:pt x="17595" y="8605"/>
                  <a:pt x="17846" y="8380"/>
                  <a:pt x="18096" y="8179"/>
                </a:cubicBezTo>
                <a:cubicBezTo>
                  <a:pt x="18773" y="7578"/>
                  <a:pt x="19400" y="6926"/>
                  <a:pt x="20026" y="6274"/>
                </a:cubicBezTo>
                <a:cubicBezTo>
                  <a:pt x="20277" y="6024"/>
                  <a:pt x="20327" y="5673"/>
                  <a:pt x="20176" y="5347"/>
                </a:cubicBezTo>
                <a:cubicBezTo>
                  <a:pt x="20048" y="5072"/>
                  <a:pt x="19825" y="4998"/>
                  <a:pt x="19587" y="4998"/>
                </a:cubicBezTo>
                <a:cubicBezTo>
                  <a:pt x="19500" y="4998"/>
                  <a:pt x="19412" y="5008"/>
                  <a:pt x="19324" y="5021"/>
                </a:cubicBezTo>
                <a:cubicBezTo>
                  <a:pt x="18973" y="5071"/>
                  <a:pt x="18673" y="5197"/>
                  <a:pt x="18397" y="5372"/>
                </a:cubicBezTo>
                <a:cubicBezTo>
                  <a:pt x="17169" y="6224"/>
                  <a:pt x="15790" y="6851"/>
                  <a:pt x="14663" y="7853"/>
                </a:cubicBezTo>
                <a:cubicBezTo>
                  <a:pt x="14613" y="7903"/>
                  <a:pt x="14562" y="7979"/>
                  <a:pt x="14562" y="7979"/>
                </a:cubicBezTo>
                <a:cubicBezTo>
                  <a:pt x="14437" y="7878"/>
                  <a:pt x="14512" y="7828"/>
                  <a:pt x="14587" y="7778"/>
                </a:cubicBezTo>
                <a:cubicBezTo>
                  <a:pt x="14613" y="7452"/>
                  <a:pt x="14613" y="7126"/>
                  <a:pt x="14688" y="6801"/>
                </a:cubicBezTo>
                <a:cubicBezTo>
                  <a:pt x="14888" y="5848"/>
                  <a:pt x="14838" y="4871"/>
                  <a:pt x="14838" y="3893"/>
                </a:cubicBezTo>
                <a:cubicBezTo>
                  <a:pt x="14838" y="3342"/>
                  <a:pt x="14638" y="2841"/>
                  <a:pt x="14111" y="2565"/>
                </a:cubicBezTo>
                <a:cubicBezTo>
                  <a:pt x="13268" y="2102"/>
                  <a:pt x="12520" y="1807"/>
                  <a:pt x="11804" y="1807"/>
                </a:cubicBezTo>
                <a:cubicBezTo>
                  <a:pt x="11009" y="1807"/>
                  <a:pt x="10254" y="2170"/>
                  <a:pt x="9450" y="3066"/>
                </a:cubicBezTo>
                <a:cubicBezTo>
                  <a:pt x="9274" y="3242"/>
                  <a:pt x="9074" y="3442"/>
                  <a:pt x="8898" y="3643"/>
                </a:cubicBezTo>
                <a:cubicBezTo>
                  <a:pt x="8422" y="4244"/>
                  <a:pt x="7770" y="4595"/>
                  <a:pt x="6993" y="4971"/>
                </a:cubicBezTo>
                <a:cubicBezTo>
                  <a:pt x="7194" y="3693"/>
                  <a:pt x="7394" y="2515"/>
                  <a:pt x="7745" y="1362"/>
                </a:cubicBezTo>
                <a:cubicBezTo>
                  <a:pt x="7971" y="660"/>
                  <a:pt x="7795" y="359"/>
                  <a:pt x="7244" y="134"/>
                </a:cubicBezTo>
                <a:cubicBezTo>
                  <a:pt x="7035" y="46"/>
                  <a:pt x="6832" y="1"/>
                  <a:pt x="664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5"/>
          <p:cNvSpPr/>
          <p:nvPr/>
        </p:nvSpPr>
        <p:spPr>
          <a:xfrm rot="-5400000">
            <a:off x="8609821" y="4458515"/>
            <a:ext cx="233893" cy="183595"/>
          </a:xfrm>
          <a:custGeom>
            <a:avLst/>
            <a:gdLst/>
            <a:ahLst/>
            <a:cxnLst/>
            <a:rect l="l" t="t" r="r" b="b"/>
            <a:pathLst>
              <a:path w="7668" h="6019" extrusionOk="0">
                <a:moveTo>
                  <a:pt x="6956" y="0"/>
                </a:moveTo>
                <a:cubicBezTo>
                  <a:pt x="6912" y="0"/>
                  <a:pt x="6866" y="3"/>
                  <a:pt x="6817" y="7"/>
                </a:cubicBezTo>
                <a:cubicBezTo>
                  <a:pt x="5965" y="82"/>
                  <a:pt x="5163" y="408"/>
                  <a:pt x="4511" y="909"/>
                </a:cubicBezTo>
                <a:cubicBezTo>
                  <a:pt x="3484" y="1761"/>
                  <a:pt x="2231" y="2287"/>
                  <a:pt x="1303" y="3265"/>
                </a:cubicBezTo>
                <a:cubicBezTo>
                  <a:pt x="802" y="3741"/>
                  <a:pt x="451" y="4292"/>
                  <a:pt x="201" y="4894"/>
                </a:cubicBezTo>
                <a:cubicBezTo>
                  <a:pt x="0" y="5370"/>
                  <a:pt x="251" y="5846"/>
                  <a:pt x="752" y="5972"/>
                </a:cubicBezTo>
                <a:cubicBezTo>
                  <a:pt x="873" y="6002"/>
                  <a:pt x="988" y="6019"/>
                  <a:pt x="1097" y="6019"/>
                </a:cubicBezTo>
                <a:cubicBezTo>
                  <a:pt x="1348" y="6019"/>
                  <a:pt x="1570" y="5931"/>
                  <a:pt x="1780" y="5721"/>
                </a:cubicBezTo>
                <a:cubicBezTo>
                  <a:pt x="2206" y="5245"/>
                  <a:pt x="2682" y="4819"/>
                  <a:pt x="3183" y="4443"/>
                </a:cubicBezTo>
                <a:cubicBezTo>
                  <a:pt x="4511" y="3490"/>
                  <a:pt x="5815" y="2488"/>
                  <a:pt x="7118" y="1510"/>
                </a:cubicBezTo>
                <a:cubicBezTo>
                  <a:pt x="7369" y="1310"/>
                  <a:pt x="7644" y="1109"/>
                  <a:pt x="7644" y="708"/>
                </a:cubicBezTo>
                <a:cubicBezTo>
                  <a:pt x="7667" y="249"/>
                  <a:pt x="7438" y="0"/>
                  <a:pt x="6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5"/>
          <p:cNvSpPr/>
          <p:nvPr/>
        </p:nvSpPr>
        <p:spPr>
          <a:xfrm rot="8100000">
            <a:off x="-193206" y="4587013"/>
            <a:ext cx="687368" cy="402896"/>
          </a:xfrm>
          <a:custGeom>
            <a:avLst/>
            <a:gdLst/>
            <a:ahLst/>
            <a:cxnLst/>
            <a:rect l="l" t="t" r="r" b="b"/>
            <a:pathLst>
              <a:path w="27495" h="16116" extrusionOk="0">
                <a:moveTo>
                  <a:pt x="9753" y="0"/>
                </a:moveTo>
                <a:cubicBezTo>
                  <a:pt x="9435" y="0"/>
                  <a:pt x="9055" y="103"/>
                  <a:pt x="8597" y="307"/>
                </a:cubicBezTo>
                <a:cubicBezTo>
                  <a:pt x="8347" y="407"/>
                  <a:pt x="8146" y="582"/>
                  <a:pt x="8021" y="833"/>
                </a:cubicBezTo>
                <a:cubicBezTo>
                  <a:pt x="7720" y="1460"/>
                  <a:pt x="7369" y="2061"/>
                  <a:pt x="7269" y="2788"/>
                </a:cubicBezTo>
                <a:cubicBezTo>
                  <a:pt x="7094" y="4116"/>
                  <a:pt x="6843" y="5419"/>
                  <a:pt x="6567" y="6723"/>
                </a:cubicBezTo>
                <a:cubicBezTo>
                  <a:pt x="6292" y="7901"/>
                  <a:pt x="6091" y="9129"/>
                  <a:pt x="5289" y="10131"/>
                </a:cubicBezTo>
                <a:cubicBezTo>
                  <a:pt x="4959" y="10571"/>
                  <a:pt x="4572" y="11011"/>
                  <a:pt x="4059" y="11011"/>
                </a:cubicBezTo>
                <a:cubicBezTo>
                  <a:pt x="3987" y="11011"/>
                  <a:pt x="3912" y="11002"/>
                  <a:pt x="3835" y="10983"/>
                </a:cubicBezTo>
                <a:cubicBezTo>
                  <a:pt x="3234" y="10833"/>
                  <a:pt x="3259" y="10156"/>
                  <a:pt x="3184" y="9630"/>
                </a:cubicBezTo>
                <a:cubicBezTo>
                  <a:pt x="2933" y="7750"/>
                  <a:pt x="2983" y="5846"/>
                  <a:pt x="2808" y="3966"/>
                </a:cubicBezTo>
                <a:cubicBezTo>
                  <a:pt x="2783" y="3515"/>
                  <a:pt x="2808" y="3089"/>
                  <a:pt x="2657" y="2663"/>
                </a:cubicBezTo>
                <a:cubicBezTo>
                  <a:pt x="2507" y="2312"/>
                  <a:pt x="2282" y="2036"/>
                  <a:pt x="1855" y="1986"/>
                </a:cubicBezTo>
                <a:cubicBezTo>
                  <a:pt x="1829" y="1984"/>
                  <a:pt x="1803" y="1984"/>
                  <a:pt x="1777" y="1984"/>
                </a:cubicBezTo>
                <a:cubicBezTo>
                  <a:pt x="1338" y="1984"/>
                  <a:pt x="992" y="2185"/>
                  <a:pt x="803" y="2587"/>
                </a:cubicBezTo>
                <a:cubicBezTo>
                  <a:pt x="652" y="2938"/>
                  <a:pt x="602" y="3289"/>
                  <a:pt x="527" y="3665"/>
                </a:cubicBezTo>
                <a:cubicBezTo>
                  <a:pt x="327" y="4718"/>
                  <a:pt x="427" y="5795"/>
                  <a:pt x="276" y="6848"/>
                </a:cubicBezTo>
                <a:cubicBezTo>
                  <a:pt x="1" y="8527"/>
                  <a:pt x="126" y="10181"/>
                  <a:pt x="352" y="11836"/>
                </a:cubicBezTo>
                <a:cubicBezTo>
                  <a:pt x="452" y="12512"/>
                  <a:pt x="778" y="13139"/>
                  <a:pt x="1204" y="13715"/>
                </a:cubicBezTo>
                <a:cubicBezTo>
                  <a:pt x="1780" y="14442"/>
                  <a:pt x="2607" y="14693"/>
                  <a:pt x="3384" y="15044"/>
                </a:cubicBezTo>
                <a:cubicBezTo>
                  <a:pt x="3742" y="15210"/>
                  <a:pt x="4081" y="15291"/>
                  <a:pt x="4419" y="15291"/>
                </a:cubicBezTo>
                <a:cubicBezTo>
                  <a:pt x="4745" y="15291"/>
                  <a:pt x="5071" y="15216"/>
                  <a:pt x="5414" y="15069"/>
                </a:cubicBezTo>
                <a:cubicBezTo>
                  <a:pt x="6417" y="14668"/>
                  <a:pt x="7294" y="14091"/>
                  <a:pt x="7996" y="13239"/>
                </a:cubicBezTo>
                <a:cubicBezTo>
                  <a:pt x="8194" y="13004"/>
                  <a:pt x="8318" y="12885"/>
                  <a:pt x="8439" y="12885"/>
                </a:cubicBezTo>
                <a:cubicBezTo>
                  <a:pt x="8563" y="12885"/>
                  <a:pt x="8683" y="13010"/>
                  <a:pt x="8873" y="13264"/>
                </a:cubicBezTo>
                <a:cubicBezTo>
                  <a:pt x="9048" y="13490"/>
                  <a:pt x="9199" y="13715"/>
                  <a:pt x="9349" y="13916"/>
                </a:cubicBezTo>
                <a:cubicBezTo>
                  <a:pt x="10008" y="14699"/>
                  <a:pt x="11121" y="15431"/>
                  <a:pt x="12402" y="15431"/>
                </a:cubicBezTo>
                <a:cubicBezTo>
                  <a:pt x="12925" y="15431"/>
                  <a:pt x="13476" y="15309"/>
                  <a:pt x="14036" y="15018"/>
                </a:cubicBezTo>
                <a:cubicBezTo>
                  <a:pt x="14813" y="14592"/>
                  <a:pt x="15339" y="14016"/>
                  <a:pt x="15790" y="13314"/>
                </a:cubicBezTo>
                <a:cubicBezTo>
                  <a:pt x="15964" y="13042"/>
                  <a:pt x="16088" y="12904"/>
                  <a:pt x="16206" y="12904"/>
                </a:cubicBezTo>
                <a:cubicBezTo>
                  <a:pt x="16327" y="12904"/>
                  <a:pt x="16440" y="13048"/>
                  <a:pt x="16592" y="13339"/>
                </a:cubicBezTo>
                <a:cubicBezTo>
                  <a:pt x="16893" y="13891"/>
                  <a:pt x="17269" y="14342"/>
                  <a:pt x="17695" y="14768"/>
                </a:cubicBezTo>
                <a:cubicBezTo>
                  <a:pt x="18472" y="15570"/>
                  <a:pt x="19500" y="15971"/>
                  <a:pt x="20552" y="16096"/>
                </a:cubicBezTo>
                <a:cubicBezTo>
                  <a:pt x="20663" y="16109"/>
                  <a:pt x="20774" y="16115"/>
                  <a:pt x="20885" y="16115"/>
                </a:cubicBezTo>
                <a:cubicBezTo>
                  <a:pt x="21844" y="16115"/>
                  <a:pt x="22763" y="15643"/>
                  <a:pt x="23460" y="14968"/>
                </a:cubicBezTo>
                <a:cubicBezTo>
                  <a:pt x="24963" y="13440"/>
                  <a:pt x="26216" y="11760"/>
                  <a:pt x="26743" y="9580"/>
                </a:cubicBezTo>
                <a:cubicBezTo>
                  <a:pt x="27018" y="8477"/>
                  <a:pt x="27244" y="7374"/>
                  <a:pt x="27369" y="6247"/>
                </a:cubicBezTo>
                <a:cubicBezTo>
                  <a:pt x="27495" y="5018"/>
                  <a:pt x="27294" y="3790"/>
                  <a:pt x="26793" y="2637"/>
                </a:cubicBezTo>
                <a:cubicBezTo>
                  <a:pt x="26617" y="2287"/>
                  <a:pt x="26417" y="1911"/>
                  <a:pt x="26116" y="1660"/>
                </a:cubicBezTo>
                <a:cubicBezTo>
                  <a:pt x="25903" y="1484"/>
                  <a:pt x="25673" y="1400"/>
                  <a:pt x="25455" y="1400"/>
                </a:cubicBezTo>
                <a:cubicBezTo>
                  <a:pt x="25083" y="1400"/>
                  <a:pt x="24745" y="1644"/>
                  <a:pt x="24587" y="2086"/>
                </a:cubicBezTo>
                <a:cubicBezTo>
                  <a:pt x="24512" y="2312"/>
                  <a:pt x="24412" y="2562"/>
                  <a:pt x="24462" y="2763"/>
                </a:cubicBezTo>
                <a:cubicBezTo>
                  <a:pt x="24612" y="3490"/>
                  <a:pt x="24362" y="4141"/>
                  <a:pt x="24237" y="4843"/>
                </a:cubicBezTo>
                <a:cubicBezTo>
                  <a:pt x="23911" y="6848"/>
                  <a:pt x="22758" y="8452"/>
                  <a:pt x="21530" y="9981"/>
                </a:cubicBezTo>
                <a:cubicBezTo>
                  <a:pt x="21230" y="10359"/>
                  <a:pt x="20964" y="10544"/>
                  <a:pt x="20729" y="10544"/>
                </a:cubicBezTo>
                <a:cubicBezTo>
                  <a:pt x="20433" y="10544"/>
                  <a:pt x="20185" y="10252"/>
                  <a:pt x="19976" y="9680"/>
                </a:cubicBezTo>
                <a:cubicBezTo>
                  <a:pt x="19951" y="9555"/>
                  <a:pt x="19876" y="9429"/>
                  <a:pt x="19876" y="9304"/>
                </a:cubicBezTo>
                <a:cubicBezTo>
                  <a:pt x="19650" y="7475"/>
                  <a:pt x="19450" y="5670"/>
                  <a:pt x="19199" y="3866"/>
                </a:cubicBezTo>
                <a:cubicBezTo>
                  <a:pt x="19074" y="2988"/>
                  <a:pt x="19074" y="2061"/>
                  <a:pt x="18572" y="1284"/>
                </a:cubicBezTo>
                <a:cubicBezTo>
                  <a:pt x="18221" y="745"/>
                  <a:pt x="17651" y="476"/>
                  <a:pt x="17090" y="476"/>
                </a:cubicBezTo>
                <a:cubicBezTo>
                  <a:pt x="16530" y="476"/>
                  <a:pt x="15978" y="745"/>
                  <a:pt x="15665" y="1284"/>
                </a:cubicBezTo>
                <a:cubicBezTo>
                  <a:pt x="15414" y="1685"/>
                  <a:pt x="15264" y="2136"/>
                  <a:pt x="15139" y="2587"/>
                </a:cubicBezTo>
                <a:cubicBezTo>
                  <a:pt x="14888" y="3565"/>
                  <a:pt x="14988" y="4567"/>
                  <a:pt x="14788" y="5545"/>
                </a:cubicBezTo>
                <a:cubicBezTo>
                  <a:pt x="14462" y="7124"/>
                  <a:pt x="14111" y="8678"/>
                  <a:pt x="13284" y="10081"/>
                </a:cubicBezTo>
                <a:cubicBezTo>
                  <a:pt x="13089" y="10398"/>
                  <a:pt x="12918" y="10834"/>
                  <a:pt x="12470" y="10834"/>
                </a:cubicBezTo>
                <a:cubicBezTo>
                  <a:pt x="12457" y="10834"/>
                  <a:pt x="12445" y="10834"/>
                  <a:pt x="12432" y="10833"/>
                </a:cubicBezTo>
                <a:cubicBezTo>
                  <a:pt x="11906" y="10783"/>
                  <a:pt x="11881" y="10232"/>
                  <a:pt x="11680" y="9856"/>
                </a:cubicBezTo>
                <a:cubicBezTo>
                  <a:pt x="11655" y="9755"/>
                  <a:pt x="11655" y="9655"/>
                  <a:pt x="11630" y="9555"/>
                </a:cubicBezTo>
                <a:cubicBezTo>
                  <a:pt x="11530" y="8201"/>
                  <a:pt x="11304" y="6848"/>
                  <a:pt x="11429" y="5720"/>
                </a:cubicBezTo>
                <a:cubicBezTo>
                  <a:pt x="11429" y="4943"/>
                  <a:pt x="11429" y="4392"/>
                  <a:pt x="11429" y="3866"/>
                </a:cubicBezTo>
                <a:cubicBezTo>
                  <a:pt x="11404" y="2963"/>
                  <a:pt x="11279" y="2086"/>
                  <a:pt x="11028" y="1209"/>
                </a:cubicBezTo>
                <a:cubicBezTo>
                  <a:pt x="10763" y="396"/>
                  <a:pt x="10377" y="0"/>
                  <a:pt x="975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"/>
          <p:cNvSpPr txBox="1">
            <a:spLocks noGrp="1"/>
          </p:cNvSpPr>
          <p:nvPr>
            <p:ph type="title"/>
          </p:nvPr>
        </p:nvSpPr>
        <p:spPr>
          <a:xfrm>
            <a:off x="4386150" y="1102450"/>
            <a:ext cx="40191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8" name="Google Shape;208;p7"/>
          <p:cNvSpPr txBox="1">
            <a:spLocks noGrp="1"/>
          </p:cNvSpPr>
          <p:nvPr>
            <p:ph type="body" idx="1"/>
          </p:nvPr>
        </p:nvSpPr>
        <p:spPr>
          <a:xfrm flipH="1">
            <a:off x="4386150" y="1896650"/>
            <a:ext cx="4019100" cy="21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9" name="Google Shape;209;p7"/>
          <p:cNvSpPr/>
          <p:nvPr/>
        </p:nvSpPr>
        <p:spPr>
          <a:xfrm rot="5400000">
            <a:off x="8209152" y="-243959"/>
            <a:ext cx="639607" cy="1223275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7"/>
          <p:cNvSpPr/>
          <p:nvPr/>
        </p:nvSpPr>
        <p:spPr>
          <a:xfrm rot="1800044">
            <a:off x="-32" y="-523976"/>
            <a:ext cx="1032602" cy="1539491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7"/>
          <p:cNvSpPr/>
          <p:nvPr/>
        </p:nvSpPr>
        <p:spPr>
          <a:xfrm rot="1800047">
            <a:off x="744264" y="-57345"/>
            <a:ext cx="307924" cy="245251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7"/>
          <p:cNvSpPr/>
          <p:nvPr/>
        </p:nvSpPr>
        <p:spPr>
          <a:xfrm rot="1800069">
            <a:off x="529810" y="-160543"/>
            <a:ext cx="195632" cy="180050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" name="Google Shape;213;p7"/>
          <p:cNvGrpSpPr/>
          <p:nvPr/>
        </p:nvGrpSpPr>
        <p:grpSpPr>
          <a:xfrm>
            <a:off x="91851" y="-31167"/>
            <a:ext cx="675461" cy="783132"/>
            <a:chOff x="91851" y="-31167"/>
            <a:chExt cx="675461" cy="783132"/>
          </a:xfrm>
        </p:grpSpPr>
        <p:sp>
          <p:nvSpPr>
            <p:cNvPr id="214" name="Google Shape;214;p7"/>
            <p:cNvSpPr/>
            <p:nvPr/>
          </p:nvSpPr>
          <p:spPr>
            <a:xfrm rot="1800234">
              <a:off x="425974" y="270670"/>
              <a:ext cx="164498" cy="123468"/>
            </a:xfrm>
            <a:custGeom>
              <a:avLst/>
              <a:gdLst/>
              <a:ahLst/>
              <a:cxnLst/>
              <a:rect l="l" t="t" r="r" b="b"/>
              <a:pathLst>
                <a:path w="5365" h="4027" extrusionOk="0">
                  <a:moveTo>
                    <a:pt x="2632" y="1"/>
                  </a:moveTo>
                  <a:cubicBezTo>
                    <a:pt x="2131" y="1"/>
                    <a:pt x="1705" y="201"/>
                    <a:pt x="1354" y="477"/>
                  </a:cubicBezTo>
                  <a:cubicBezTo>
                    <a:pt x="452" y="1204"/>
                    <a:pt x="1" y="2331"/>
                    <a:pt x="1053" y="3409"/>
                  </a:cubicBezTo>
                  <a:cubicBezTo>
                    <a:pt x="1505" y="3841"/>
                    <a:pt x="2018" y="4027"/>
                    <a:pt x="2581" y="4027"/>
                  </a:cubicBezTo>
                  <a:cubicBezTo>
                    <a:pt x="2736" y="4027"/>
                    <a:pt x="2895" y="4013"/>
                    <a:pt x="3058" y="3986"/>
                  </a:cubicBezTo>
                  <a:cubicBezTo>
                    <a:pt x="3334" y="3960"/>
                    <a:pt x="3585" y="3885"/>
                    <a:pt x="3835" y="3810"/>
                  </a:cubicBezTo>
                  <a:cubicBezTo>
                    <a:pt x="4011" y="3710"/>
                    <a:pt x="4186" y="3610"/>
                    <a:pt x="4311" y="3459"/>
                  </a:cubicBezTo>
                  <a:cubicBezTo>
                    <a:pt x="4431" y="3340"/>
                    <a:pt x="4539" y="3277"/>
                    <a:pt x="4641" y="3277"/>
                  </a:cubicBezTo>
                  <a:cubicBezTo>
                    <a:pt x="4753" y="3277"/>
                    <a:pt x="4858" y="3352"/>
                    <a:pt x="4963" y="3509"/>
                  </a:cubicBezTo>
                  <a:cubicBezTo>
                    <a:pt x="5037" y="3583"/>
                    <a:pt x="5083" y="3725"/>
                    <a:pt x="5193" y="3725"/>
                  </a:cubicBezTo>
                  <a:cubicBezTo>
                    <a:pt x="5232" y="3725"/>
                    <a:pt x="5279" y="3706"/>
                    <a:pt x="5339" y="3660"/>
                  </a:cubicBezTo>
                  <a:cubicBezTo>
                    <a:pt x="5364" y="3334"/>
                    <a:pt x="5063" y="3133"/>
                    <a:pt x="5038" y="2833"/>
                  </a:cubicBezTo>
                  <a:cubicBezTo>
                    <a:pt x="5013" y="2507"/>
                    <a:pt x="5038" y="2181"/>
                    <a:pt x="5013" y="1855"/>
                  </a:cubicBezTo>
                  <a:cubicBezTo>
                    <a:pt x="4913" y="853"/>
                    <a:pt x="4412" y="251"/>
                    <a:pt x="3434" y="51"/>
                  </a:cubicBezTo>
                  <a:cubicBezTo>
                    <a:pt x="3159" y="1"/>
                    <a:pt x="2908" y="26"/>
                    <a:pt x="2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 rot="1800044">
              <a:off x="233130" y="-8948"/>
              <a:ext cx="112823" cy="89373"/>
            </a:xfrm>
            <a:custGeom>
              <a:avLst/>
              <a:gdLst/>
              <a:ahLst/>
              <a:cxnLst/>
              <a:rect l="l" t="t" r="r" b="b"/>
              <a:pathLst>
                <a:path w="4513" h="3575" extrusionOk="0">
                  <a:moveTo>
                    <a:pt x="2221" y="1"/>
                  </a:moveTo>
                  <a:cubicBezTo>
                    <a:pt x="1859" y="1"/>
                    <a:pt x="1491" y="94"/>
                    <a:pt x="1129" y="264"/>
                  </a:cubicBezTo>
                  <a:cubicBezTo>
                    <a:pt x="377" y="640"/>
                    <a:pt x="101" y="1367"/>
                    <a:pt x="51" y="2169"/>
                  </a:cubicBezTo>
                  <a:cubicBezTo>
                    <a:pt x="1" y="2695"/>
                    <a:pt x="226" y="3046"/>
                    <a:pt x="678" y="3322"/>
                  </a:cubicBezTo>
                  <a:cubicBezTo>
                    <a:pt x="977" y="3495"/>
                    <a:pt x="1375" y="3574"/>
                    <a:pt x="1800" y="3574"/>
                  </a:cubicBezTo>
                  <a:cubicBezTo>
                    <a:pt x="2727" y="3574"/>
                    <a:pt x="3782" y="3196"/>
                    <a:pt x="4211" y="2595"/>
                  </a:cubicBezTo>
                  <a:cubicBezTo>
                    <a:pt x="4362" y="2369"/>
                    <a:pt x="4487" y="2119"/>
                    <a:pt x="4487" y="2069"/>
                  </a:cubicBezTo>
                  <a:cubicBezTo>
                    <a:pt x="4512" y="1141"/>
                    <a:pt x="3961" y="790"/>
                    <a:pt x="3485" y="439"/>
                  </a:cubicBezTo>
                  <a:cubicBezTo>
                    <a:pt x="3086" y="137"/>
                    <a:pt x="2658" y="1"/>
                    <a:pt x="22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 rot="1800044">
              <a:off x="107484" y="209478"/>
              <a:ext cx="110823" cy="92223"/>
            </a:xfrm>
            <a:custGeom>
              <a:avLst/>
              <a:gdLst/>
              <a:ahLst/>
              <a:cxnLst/>
              <a:rect l="l" t="t" r="r" b="b"/>
              <a:pathLst>
                <a:path w="4433" h="3689" extrusionOk="0">
                  <a:moveTo>
                    <a:pt x="2708" y="1"/>
                  </a:moveTo>
                  <a:cubicBezTo>
                    <a:pt x="2598" y="1"/>
                    <a:pt x="2481" y="8"/>
                    <a:pt x="2357" y="22"/>
                  </a:cubicBezTo>
                  <a:cubicBezTo>
                    <a:pt x="2307" y="22"/>
                    <a:pt x="2179" y="11"/>
                    <a:pt x="2032" y="11"/>
                  </a:cubicBezTo>
                  <a:cubicBezTo>
                    <a:pt x="1959" y="11"/>
                    <a:pt x="1881" y="13"/>
                    <a:pt x="1805" y="22"/>
                  </a:cubicBezTo>
                  <a:cubicBezTo>
                    <a:pt x="853" y="172"/>
                    <a:pt x="1" y="1149"/>
                    <a:pt x="151" y="1926"/>
                  </a:cubicBezTo>
                  <a:cubicBezTo>
                    <a:pt x="401" y="3049"/>
                    <a:pt x="1012" y="3688"/>
                    <a:pt x="1899" y="3688"/>
                  </a:cubicBezTo>
                  <a:cubicBezTo>
                    <a:pt x="2082" y="3688"/>
                    <a:pt x="2277" y="3661"/>
                    <a:pt x="2482" y="3606"/>
                  </a:cubicBezTo>
                  <a:cubicBezTo>
                    <a:pt x="3209" y="3430"/>
                    <a:pt x="3735" y="2929"/>
                    <a:pt x="4036" y="2177"/>
                  </a:cubicBezTo>
                  <a:cubicBezTo>
                    <a:pt x="4432" y="1175"/>
                    <a:pt x="4157" y="1"/>
                    <a:pt x="27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 rot="1800021">
              <a:off x="417649" y="76869"/>
              <a:ext cx="112823" cy="106879"/>
            </a:xfrm>
            <a:custGeom>
              <a:avLst/>
              <a:gdLst/>
              <a:ahLst/>
              <a:cxnLst/>
              <a:rect l="l" t="t" r="r" b="b"/>
              <a:pathLst>
                <a:path w="3986" h="3776" extrusionOk="0">
                  <a:moveTo>
                    <a:pt x="2411" y="1"/>
                  </a:moveTo>
                  <a:cubicBezTo>
                    <a:pt x="2377" y="1"/>
                    <a:pt x="2342" y="1"/>
                    <a:pt x="2306" y="2"/>
                  </a:cubicBezTo>
                  <a:cubicBezTo>
                    <a:pt x="1930" y="2"/>
                    <a:pt x="1529" y="27"/>
                    <a:pt x="1128" y="27"/>
                  </a:cubicBezTo>
                  <a:cubicBezTo>
                    <a:pt x="802" y="453"/>
                    <a:pt x="451" y="854"/>
                    <a:pt x="276" y="1355"/>
                  </a:cubicBezTo>
                  <a:cubicBezTo>
                    <a:pt x="0" y="2157"/>
                    <a:pt x="201" y="3035"/>
                    <a:pt x="802" y="3436"/>
                  </a:cubicBezTo>
                  <a:cubicBezTo>
                    <a:pt x="1152" y="3661"/>
                    <a:pt x="1547" y="3775"/>
                    <a:pt x="1931" y="3775"/>
                  </a:cubicBezTo>
                  <a:cubicBezTo>
                    <a:pt x="2400" y="3775"/>
                    <a:pt x="2852" y="3605"/>
                    <a:pt x="3183" y="3260"/>
                  </a:cubicBezTo>
                  <a:cubicBezTo>
                    <a:pt x="3559" y="2884"/>
                    <a:pt x="3885" y="2458"/>
                    <a:pt x="3985" y="1907"/>
                  </a:cubicBezTo>
                  <a:cubicBezTo>
                    <a:pt x="3985" y="1807"/>
                    <a:pt x="3985" y="1706"/>
                    <a:pt x="3985" y="1606"/>
                  </a:cubicBezTo>
                  <a:cubicBezTo>
                    <a:pt x="3937" y="414"/>
                    <a:pt x="3557" y="1"/>
                    <a:pt x="2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 rot="1800044">
              <a:off x="242992" y="341854"/>
              <a:ext cx="97148" cy="93773"/>
            </a:xfrm>
            <a:custGeom>
              <a:avLst/>
              <a:gdLst/>
              <a:ahLst/>
              <a:cxnLst/>
              <a:rect l="l" t="t" r="r" b="b"/>
              <a:pathLst>
                <a:path w="3886" h="3751" extrusionOk="0">
                  <a:moveTo>
                    <a:pt x="2061" y="1"/>
                  </a:moveTo>
                  <a:cubicBezTo>
                    <a:pt x="1768" y="1"/>
                    <a:pt x="1473" y="80"/>
                    <a:pt x="1178" y="269"/>
                  </a:cubicBezTo>
                  <a:cubicBezTo>
                    <a:pt x="502" y="695"/>
                    <a:pt x="0" y="1247"/>
                    <a:pt x="26" y="2224"/>
                  </a:cubicBezTo>
                  <a:cubicBezTo>
                    <a:pt x="51" y="2926"/>
                    <a:pt x="301" y="3302"/>
                    <a:pt x="1003" y="3628"/>
                  </a:cubicBezTo>
                  <a:cubicBezTo>
                    <a:pt x="1187" y="3712"/>
                    <a:pt x="1385" y="3751"/>
                    <a:pt x="1588" y="3751"/>
                  </a:cubicBezTo>
                  <a:cubicBezTo>
                    <a:pt x="2651" y="3751"/>
                    <a:pt x="3843" y="2684"/>
                    <a:pt x="3885" y="1548"/>
                  </a:cubicBezTo>
                  <a:cubicBezTo>
                    <a:pt x="3885" y="1021"/>
                    <a:pt x="3685" y="595"/>
                    <a:pt x="3259" y="370"/>
                  </a:cubicBezTo>
                  <a:cubicBezTo>
                    <a:pt x="2866" y="152"/>
                    <a:pt x="2465" y="1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 rot="1800044">
              <a:off x="291023" y="190062"/>
              <a:ext cx="95898" cy="90248"/>
            </a:xfrm>
            <a:custGeom>
              <a:avLst/>
              <a:gdLst/>
              <a:ahLst/>
              <a:cxnLst/>
              <a:rect l="l" t="t" r="r" b="b"/>
              <a:pathLst>
                <a:path w="3836" h="3610" extrusionOk="0">
                  <a:moveTo>
                    <a:pt x="1956" y="0"/>
                  </a:moveTo>
                  <a:cubicBezTo>
                    <a:pt x="828" y="0"/>
                    <a:pt x="1" y="902"/>
                    <a:pt x="26" y="2105"/>
                  </a:cubicBezTo>
                  <a:cubicBezTo>
                    <a:pt x="26" y="2932"/>
                    <a:pt x="753" y="3609"/>
                    <a:pt x="1655" y="3609"/>
                  </a:cubicBezTo>
                  <a:cubicBezTo>
                    <a:pt x="2783" y="3609"/>
                    <a:pt x="3785" y="2657"/>
                    <a:pt x="3811" y="1554"/>
                  </a:cubicBezTo>
                  <a:cubicBezTo>
                    <a:pt x="3836" y="702"/>
                    <a:pt x="2983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 rot="1800044">
              <a:off x="361846" y="485183"/>
              <a:ext cx="94248" cy="90398"/>
            </a:xfrm>
            <a:custGeom>
              <a:avLst/>
              <a:gdLst/>
              <a:ahLst/>
              <a:cxnLst/>
              <a:rect l="l" t="t" r="r" b="b"/>
              <a:pathLst>
                <a:path w="3770" h="3616" extrusionOk="0">
                  <a:moveTo>
                    <a:pt x="2017" y="1"/>
                  </a:moveTo>
                  <a:cubicBezTo>
                    <a:pt x="1124" y="1"/>
                    <a:pt x="0" y="754"/>
                    <a:pt x="85" y="2029"/>
                  </a:cubicBezTo>
                  <a:cubicBezTo>
                    <a:pt x="85" y="3065"/>
                    <a:pt x="510" y="3616"/>
                    <a:pt x="1283" y="3616"/>
                  </a:cubicBezTo>
                  <a:cubicBezTo>
                    <a:pt x="1520" y="3616"/>
                    <a:pt x="1790" y="3564"/>
                    <a:pt x="2090" y="3458"/>
                  </a:cubicBezTo>
                  <a:cubicBezTo>
                    <a:pt x="2441" y="3333"/>
                    <a:pt x="2767" y="3157"/>
                    <a:pt x="3043" y="2907"/>
                  </a:cubicBezTo>
                  <a:cubicBezTo>
                    <a:pt x="3494" y="2480"/>
                    <a:pt x="3769" y="1979"/>
                    <a:pt x="3644" y="1302"/>
                  </a:cubicBezTo>
                  <a:cubicBezTo>
                    <a:pt x="3519" y="626"/>
                    <a:pt x="3068" y="300"/>
                    <a:pt x="2466" y="74"/>
                  </a:cubicBezTo>
                  <a:cubicBezTo>
                    <a:pt x="2329" y="25"/>
                    <a:pt x="2177" y="1"/>
                    <a:pt x="2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 rot="1800044">
              <a:off x="215935" y="496995"/>
              <a:ext cx="71448" cy="70823"/>
            </a:xfrm>
            <a:custGeom>
              <a:avLst/>
              <a:gdLst/>
              <a:ahLst/>
              <a:cxnLst/>
              <a:rect l="l" t="t" r="r" b="b"/>
              <a:pathLst>
                <a:path w="2858" h="2833" extrusionOk="0">
                  <a:moveTo>
                    <a:pt x="1379" y="0"/>
                  </a:moveTo>
                  <a:cubicBezTo>
                    <a:pt x="502" y="0"/>
                    <a:pt x="0" y="527"/>
                    <a:pt x="26" y="1479"/>
                  </a:cubicBezTo>
                  <a:cubicBezTo>
                    <a:pt x="26" y="2256"/>
                    <a:pt x="502" y="2807"/>
                    <a:pt x="1178" y="2832"/>
                  </a:cubicBezTo>
                  <a:cubicBezTo>
                    <a:pt x="1955" y="2832"/>
                    <a:pt x="2858" y="1955"/>
                    <a:pt x="2808" y="1228"/>
                  </a:cubicBezTo>
                  <a:cubicBezTo>
                    <a:pt x="2757" y="502"/>
                    <a:pt x="2206" y="25"/>
                    <a:pt x="1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 rot="1800210">
              <a:off x="614946" y="302124"/>
              <a:ext cx="134118" cy="108927"/>
            </a:xfrm>
            <a:custGeom>
              <a:avLst/>
              <a:gdLst/>
              <a:ahLst/>
              <a:cxnLst/>
              <a:rect l="l" t="t" r="r" b="b"/>
              <a:pathLst>
                <a:path w="4387" h="3563" extrusionOk="0">
                  <a:moveTo>
                    <a:pt x="2231" y="1"/>
                  </a:moveTo>
                  <a:cubicBezTo>
                    <a:pt x="627" y="26"/>
                    <a:pt x="0" y="727"/>
                    <a:pt x="251" y="2106"/>
                  </a:cubicBezTo>
                  <a:cubicBezTo>
                    <a:pt x="416" y="3022"/>
                    <a:pt x="1049" y="3563"/>
                    <a:pt x="1808" y="3563"/>
                  </a:cubicBezTo>
                  <a:cubicBezTo>
                    <a:pt x="2088" y="3563"/>
                    <a:pt x="2385" y="3489"/>
                    <a:pt x="2682" y="3334"/>
                  </a:cubicBezTo>
                  <a:cubicBezTo>
                    <a:pt x="3083" y="3108"/>
                    <a:pt x="3409" y="2833"/>
                    <a:pt x="3684" y="2482"/>
                  </a:cubicBezTo>
                  <a:cubicBezTo>
                    <a:pt x="4386" y="1579"/>
                    <a:pt x="3960" y="326"/>
                    <a:pt x="2832" y="51"/>
                  </a:cubicBezTo>
                  <a:cubicBezTo>
                    <a:pt x="2582" y="1"/>
                    <a:pt x="2306" y="26"/>
                    <a:pt x="2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 rot="1799994">
              <a:off x="423909" y="618228"/>
              <a:ext cx="110823" cy="113644"/>
            </a:xfrm>
            <a:custGeom>
              <a:avLst/>
              <a:gdLst/>
              <a:ahLst/>
              <a:cxnLst/>
              <a:rect l="l" t="t" r="r" b="b"/>
              <a:pathLst>
                <a:path w="3535" h="3625" extrusionOk="0">
                  <a:moveTo>
                    <a:pt x="2187" y="1"/>
                  </a:moveTo>
                  <a:cubicBezTo>
                    <a:pt x="2128" y="1"/>
                    <a:pt x="2068" y="3"/>
                    <a:pt x="2006" y="8"/>
                  </a:cubicBezTo>
                  <a:cubicBezTo>
                    <a:pt x="1755" y="33"/>
                    <a:pt x="1479" y="109"/>
                    <a:pt x="1229" y="209"/>
                  </a:cubicBezTo>
                  <a:cubicBezTo>
                    <a:pt x="427" y="510"/>
                    <a:pt x="1" y="1161"/>
                    <a:pt x="76" y="1963"/>
                  </a:cubicBezTo>
                  <a:cubicBezTo>
                    <a:pt x="151" y="2790"/>
                    <a:pt x="677" y="3442"/>
                    <a:pt x="1354" y="3592"/>
                  </a:cubicBezTo>
                  <a:cubicBezTo>
                    <a:pt x="1463" y="3614"/>
                    <a:pt x="1570" y="3625"/>
                    <a:pt x="1675" y="3625"/>
                  </a:cubicBezTo>
                  <a:cubicBezTo>
                    <a:pt x="2297" y="3625"/>
                    <a:pt x="2844" y="3251"/>
                    <a:pt x="3209" y="2565"/>
                  </a:cubicBezTo>
                  <a:cubicBezTo>
                    <a:pt x="3409" y="2214"/>
                    <a:pt x="3534" y="1838"/>
                    <a:pt x="3484" y="1462"/>
                  </a:cubicBezTo>
                  <a:cubicBezTo>
                    <a:pt x="3484" y="502"/>
                    <a:pt x="3025" y="1"/>
                    <a:pt x="2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 rot="1800147">
              <a:off x="566437" y="462072"/>
              <a:ext cx="134129" cy="123482"/>
            </a:xfrm>
            <a:custGeom>
              <a:avLst/>
              <a:gdLst/>
              <a:ahLst/>
              <a:cxnLst/>
              <a:rect l="l" t="t" r="r" b="b"/>
              <a:pathLst>
                <a:path w="3655" h="3365" extrusionOk="0">
                  <a:moveTo>
                    <a:pt x="2192" y="1"/>
                  </a:moveTo>
                  <a:cubicBezTo>
                    <a:pt x="2155" y="1"/>
                    <a:pt x="2118" y="2"/>
                    <a:pt x="2080" y="6"/>
                  </a:cubicBezTo>
                  <a:cubicBezTo>
                    <a:pt x="1053" y="106"/>
                    <a:pt x="25" y="557"/>
                    <a:pt x="0" y="1860"/>
                  </a:cubicBezTo>
                  <a:cubicBezTo>
                    <a:pt x="0" y="2662"/>
                    <a:pt x="702" y="3364"/>
                    <a:pt x="1529" y="3364"/>
                  </a:cubicBezTo>
                  <a:cubicBezTo>
                    <a:pt x="2582" y="3289"/>
                    <a:pt x="3434" y="2662"/>
                    <a:pt x="3559" y="1535"/>
                  </a:cubicBezTo>
                  <a:cubicBezTo>
                    <a:pt x="3655" y="745"/>
                    <a:pt x="2974" y="1"/>
                    <a:pt x="2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7"/>
          <p:cNvSpPr/>
          <p:nvPr/>
        </p:nvSpPr>
        <p:spPr>
          <a:xfrm>
            <a:off x="8365695" y="4158362"/>
            <a:ext cx="882277" cy="1189407"/>
          </a:xfrm>
          <a:custGeom>
            <a:avLst/>
            <a:gdLst/>
            <a:ahLst/>
            <a:cxnLst/>
            <a:rect l="l" t="t" r="r" b="b"/>
            <a:pathLst>
              <a:path w="28172" h="37979" extrusionOk="0">
                <a:moveTo>
                  <a:pt x="12257" y="36367"/>
                </a:moveTo>
                <a:cubicBezTo>
                  <a:pt x="12282" y="36367"/>
                  <a:pt x="12382" y="36417"/>
                  <a:pt x="12382" y="36442"/>
                </a:cubicBezTo>
                <a:cubicBezTo>
                  <a:pt x="12334" y="36561"/>
                  <a:pt x="12287" y="36658"/>
                  <a:pt x="12131" y="36688"/>
                </a:cubicBezTo>
                <a:lnTo>
                  <a:pt x="12131" y="36688"/>
                </a:lnTo>
                <a:cubicBezTo>
                  <a:pt x="12131" y="36565"/>
                  <a:pt x="12133" y="36441"/>
                  <a:pt x="12257" y="36367"/>
                </a:cubicBezTo>
                <a:close/>
                <a:moveTo>
                  <a:pt x="28171" y="1"/>
                </a:moveTo>
                <a:cubicBezTo>
                  <a:pt x="27144" y="377"/>
                  <a:pt x="26066" y="427"/>
                  <a:pt x="25039" y="878"/>
                </a:cubicBezTo>
                <a:cubicBezTo>
                  <a:pt x="24287" y="1204"/>
                  <a:pt x="23560" y="1630"/>
                  <a:pt x="22758" y="1780"/>
                </a:cubicBezTo>
                <a:cubicBezTo>
                  <a:pt x="21805" y="1906"/>
                  <a:pt x="21104" y="2532"/>
                  <a:pt x="20377" y="2983"/>
                </a:cubicBezTo>
                <a:cubicBezTo>
                  <a:pt x="19049" y="3785"/>
                  <a:pt x="17720" y="4612"/>
                  <a:pt x="16442" y="5540"/>
                </a:cubicBezTo>
                <a:cubicBezTo>
                  <a:pt x="15289" y="6367"/>
                  <a:pt x="14186" y="7269"/>
                  <a:pt x="13134" y="8221"/>
                </a:cubicBezTo>
                <a:cubicBezTo>
                  <a:pt x="11680" y="9625"/>
                  <a:pt x="10201" y="11003"/>
                  <a:pt x="8823" y="12457"/>
                </a:cubicBezTo>
                <a:cubicBezTo>
                  <a:pt x="7369" y="14011"/>
                  <a:pt x="6066" y="15690"/>
                  <a:pt x="4813" y="17394"/>
                </a:cubicBezTo>
                <a:cubicBezTo>
                  <a:pt x="4136" y="18322"/>
                  <a:pt x="3334" y="19199"/>
                  <a:pt x="2808" y="20226"/>
                </a:cubicBezTo>
                <a:cubicBezTo>
                  <a:pt x="5590" y="20402"/>
                  <a:pt x="6492" y="22858"/>
                  <a:pt x="6216" y="25114"/>
                </a:cubicBezTo>
                <a:cubicBezTo>
                  <a:pt x="6191" y="25439"/>
                  <a:pt x="6141" y="25765"/>
                  <a:pt x="6041" y="26091"/>
                </a:cubicBezTo>
                <a:cubicBezTo>
                  <a:pt x="5891" y="26643"/>
                  <a:pt x="5540" y="27094"/>
                  <a:pt x="4963" y="27169"/>
                </a:cubicBezTo>
                <a:cubicBezTo>
                  <a:pt x="4926" y="27172"/>
                  <a:pt x="4889" y="27174"/>
                  <a:pt x="4853" y="27174"/>
                </a:cubicBezTo>
                <a:cubicBezTo>
                  <a:pt x="4355" y="27174"/>
                  <a:pt x="3971" y="26854"/>
                  <a:pt x="3760" y="26317"/>
                </a:cubicBezTo>
                <a:cubicBezTo>
                  <a:pt x="3459" y="25615"/>
                  <a:pt x="3109" y="24938"/>
                  <a:pt x="2808" y="24236"/>
                </a:cubicBezTo>
                <a:cubicBezTo>
                  <a:pt x="2697" y="23984"/>
                  <a:pt x="2547" y="23860"/>
                  <a:pt x="2363" y="23860"/>
                </a:cubicBezTo>
                <a:cubicBezTo>
                  <a:pt x="2255" y="23860"/>
                  <a:pt x="2135" y="23903"/>
                  <a:pt x="2006" y="23986"/>
                </a:cubicBezTo>
                <a:cubicBezTo>
                  <a:pt x="1329" y="24387"/>
                  <a:pt x="703" y="24788"/>
                  <a:pt x="251" y="25465"/>
                </a:cubicBezTo>
                <a:cubicBezTo>
                  <a:pt x="302" y="25991"/>
                  <a:pt x="1" y="26492"/>
                  <a:pt x="76" y="27018"/>
                </a:cubicBezTo>
                <a:cubicBezTo>
                  <a:pt x="176" y="27946"/>
                  <a:pt x="201" y="28898"/>
                  <a:pt x="352" y="29825"/>
                </a:cubicBezTo>
                <a:cubicBezTo>
                  <a:pt x="502" y="30803"/>
                  <a:pt x="803" y="31780"/>
                  <a:pt x="1505" y="32532"/>
                </a:cubicBezTo>
                <a:cubicBezTo>
                  <a:pt x="2131" y="33209"/>
                  <a:pt x="3008" y="33635"/>
                  <a:pt x="3434" y="34512"/>
                </a:cubicBezTo>
                <a:cubicBezTo>
                  <a:pt x="3510" y="34638"/>
                  <a:pt x="3710" y="34688"/>
                  <a:pt x="3860" y="34763"/>
                </a:cubicBezTo>
                <a:cubicBezTo>
                  <a:pt x="4512" y="35164"/>
                  <a:pt x="5214" y="35515"/>
                  <a:pt x="5815" y="35941"/>
                </a:cubicBezTo>
                <a:cubicBezTo>
                  <a:pt x="6592" y="36492"/>
                  <a:pt x="7269" y="37119"/>
                  <a:pt x="7996" y="37695"/>
                </a:cubicBezTo>
                <a:cubicBezTo>
                  <a:pt x="8240" y="37884"/>
                  <a:pt x="8508" y="37979"/>
                  <a:pt x="8764" y="37979"/>
                </a:cubicBezTo>
                <a:cubicBezTo>
                  <a:pt x="9087" y="37979"/>
                  <a:pt x="9390" y="37827"/>
                  <a:pt x="9600" y="37520"/>
                </a:cubicBezTo>
                <a:cubicBezTo>
                  <a:pt x="9825" y="37194"/>
                  <a:pt x="10076" y="36793"/>
                  <a:pt x="10377" y="36693"/>
                </a:cubicBezTo>
                <a:cubicBezTo>
                  <a:pt x="10703" y="36567"/>
                  <a:pt x="11053" y="36668"/>
                  <a:pt x="11179" y="36216"/>
                </a:cubicBezTo>
                <a:cubicBezTo>
                  <a:pt x="11192" y="36177"/>
                  <a:pt x="11205" y="36162"/>
                  <a:pt x="11218" y="36162"/>
                </a:cubicBezTo>
                <a:cubicBezTo>
                  <a:pt x="11252" y="36162"/>
                  <a:pt x="11279" y="36280"/>
                  <a:pt x="11279" y="36317"/>
                </a:cubicBezTo>
                <a:cubicBezTo>
                  <a:pt x="11305" y="36650"/>
                  <a:pt x="11448" y="36721"/>
                  <a:pt x="11623" y="36721"/>
                </a:cubicBezTo>
                <a:cubicBezTo>
                  <a:pt x="11753" y="36721"/>
                  <a:pt x="11900" y="36681"/>
                  <a:pt x="12028" y="36681"/>
                </a:cubicBezTo>
                <a:cubicBezTo>
                  <a:pt x="12060" y="36681"/>
                  <a:pt x="12092" y="36684"/>
                  <a:pt x="12121" y="36690"/>
                </a:cubicBezTo>
                <a:lnTo>
                  <a:pt x="12121" y="36690"/>
                </a:lnTo>
                <a:cubicBezTo>
                  <a:pt x="12116" y="36691"/>
                  <a:pt x="12111" y="36692"/>
                  <a:pt x="12106" y="36693"/>
                </a:cubicBezTo>
                <a:cubicBezTo>
                  <a:pt x="12156" y="36893"/>
                  <a:pt x="12131" y="37094"/>
                  <a:pt x="12056" y="37269"/>
                </a:cubicBezTo>
                <a:cubicBezTo>
                  <a:pt x="11892" y="37597"/>
                  <a:pt x="12064" y="37741"/>
                  <a:pt x="12269" y="37741"/>
                </a:cubicBezTo>
                <a:cubicBezTo>
                  <a:pt x="12314" y="37741"/>
                  <a:pt x="12361" y="37734"/>
                  <a:pt x="12407" y="37720"/>
                </a:cubicBezTo>
                <a:cubicBezTo>
                  <a:pt x="13184" y="37520"/>
                  <a:pt x="14136" y="37670"/>
                  <a:pt x="14612" y="36768"/>
                </a:cubicBezTo>
                <a:cubicBezTo>
                  <a:pt x="14663" y="36668"/>
                  <a:pt x="14838" y="36617"/>
                  <a:pt x="14938" y="36542"/>
                </a:cubicBezTo>
                <a:cubicBezTo>
                  <a:pt x="16292" y="35790"/>
                  <a:pt x="17419" y="34688"/>
                  <a:pt x="18873" y="34111"/>
                </a:cubicBezTo>
                <a:cubicBezTo>
                  <a:pt x="19023" y="34036"/>
                  <a:pt x="19149" y="33936"/>
                  <a:pt x="19274" y="33810"/>
                </a:cubicBezTo>
                <a:cubicBezTo>
                  <a:pt x="20978" y="32307"/>
                  <a:pt x="23008" y="31179"/>
                  <a:pt x="24738" y="29675"/>
                </a:cubicBezTo>
                <a:cubicBezTo>
                  <a:pt x="25765" y="28748"/>
                  <a:pt x="26943" y="27971"/>
                  <a:pt x="28171" y="27269"/>
                </a:cubicBezTo>
                <a:lnTo>
                  <a:pt x="2817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7"/>
          <p:cNvSpPr/>
          <p:nvPr/>
        </p:nvSpPr>
        <p:spPr>
          <a:xfrm>
            <a:off x="8499922" y="3837358"/>
            <a:ext cx="581660" cy="578497"/>
          </a:xfrm>
          <a:custGeom>
            <a:avLst/>
            <a:gdLst/>
            <a:ahLst/>
            <a:cxnLst/>
            <a:rect l="l" t="t" r="r" b="b"/>
            <a:pathLst>
              <a:path w="18573" h="18472" extrusionOk="0">
                <a:moveTo>
                  <a:pt x="11409" y="5098"/>
                </a:moveTo>
                <a:cubicBezTo>
                  <a:pt x="11713" y="5098"/>
                  <a:pt x="11982" y="5126"/>
                  <a:pt x="12181" y="5188"/>
                </a:cubicBezTo>
                <a:cubicBezTo>
                  <a:pt x="12682" y="5338"/>
                  <a:pt x="12983" y="5614"/>
                  <a:pt x="13108" y="6115"/>
                </a:cubicBezTo>
                <a:cubicBezTo>
                  <a:pt x="13560" y="7694"/>
                  <a:pt x="13409" y="9198"/>
                  <a:pt x="12657" y="10627"/>
                </a:cubicBezTo>
                <a:cubicBezTo>
                  <a:pt x="12432" y="11053"/>
                  <a:pt x="12106" y="11404"/>
                  <a:pt x="11705" y="11679"/>
                </a:cubicBezTo>
                <a:cubicBezTo>
                  <a:pt x="10828" y="12281"/>
                  <a:pt x="9775" y="12506"/>
                  <a:pt x="8722" y="12682"/>
                </a:cubicBezTo>
                <a:cubicBezTo>
                  <a:pt x="8698" y="12683"/>
                  <a:pt x="8674" y="12683"/>
                  <a:pt x="8650" y="12683"/>
                </a:cubicBezTo>
                <a:cubicBezTo>
                  <a:pt x="7962" y="12683"/>
                  <a:pt x="7483" y="12338"/>
                  <a:pt x="7143" y="11805"/>
                </a:cubicBezTo>
                <a:cubicBezTo>
                  <a:pt x="6066" y="10025"/>
                  <a:pt x="5940" y="9073"/>
                  <a:pt x="7143" y="7293"/>
                </a:cubicBezTo>
                <a:cubicBezTo>
                  <a:pt x="7544" y="6692"/>
                  <a:pt x="7971" y="6090"/>
                  <a:pt x="8622" y="5714"/>
                </a:cubicBezTo>
                <a:cubicBezTo>
                  <a:pt x="9244" y="5356"/>
                  <a:pt x="10489" y="5098"/>
                  <a:pt x="11409" y="5098"/>
                </a:cubicBezTo>
                <a:close/>
                <a:moveTo>
                  <a:pt x="10151" y="0"/>
                </a:moveTo>
                <a:cubicBezTo>
                  <a:pt x="8622" y="0"/>
                  <a:pt x="7118" y="301"/>
                  <a:pt x="5665" y="752"/>
                </a:cubicBezTo>
                <a:cubicBezTo>
                  <a:pt x="4963" y="952"/>
                  <a:pt x="4236" y="1228"/>
                  <a:pt x="3760" y="1805"/>
                </a:cubicBezTo>
                <a:cubicBezTo>
                  <a:pt x="2983" y="2807"/>
                  <a:pt x="2006" y="3634"/>
                  <a:pt x="1354" y="4737"/>
                </a:cubicBezTo>
                <a:cubicBezTo>
                  <a:pt x="1178" y="5013"/>
                  <a:pt x="1028" y="5313"/>
                  <a:pt x="928" y="5614"/>
                </a:cubicBezTo>
                <a:cubicBezTo>
                  <a:pt x="402" y="7143"/>
                  <a:pt x="1" y="8672"/>
                  <a:pt x="376" y="10301"/>
                </a:cubicBezTo>
                <a:cubicBezTo>
                  <a:pt x="702" y="11654"/>
                  <a:pt x="853" y="13058"/>
                  <a:pt x="1830" y="14161"/>
                </a:cubicBezTo>
                <a:cubicBezTo>
                  <a:pt x="2206" y="14562"/>
                  <a:pt x="2557" y="15013"/>
                  <a:pt x="2858" y="15489"/>
                </a:cubicBezTo>
                <a:cubicBezTo>
                  <a:pt x="3058" y="15815"/>
                  <a:pt x="3309" y="16065"/>
                  <a:pt x="3635" y="16266"/>
                </a:cubicBezTo>
                <a:cubicBezTo>
                  <a:pt x="4161" y="16617"/>
                  <a:pt x="4687" y="16943"/>
                  <a:pt x="5239" y="17268"/>
                </a:cubicBezTo>
                <a:cubicBezTo>
                  <a:pt x="6079" y="17791"/>
                  <a:pt x="6920" y="18313"/>
                  <a:pt x="7947" y="18313"/>
                </a:cubicBezTo>
                <a:cubicBezTo>
                  <a:pt x="8053" y="18313"/>
                  <a:pt x="8161" y="18308"/>
                  <a:pt x="8271" y="18296"/>
                </a:cubicBezTo>
                <a:cubicBezTo>
                  <a:pt x="8285" y="18294"/>
                  <a:pt x="8298" y="18293"/>
                  <a:pt x="8312" y="18293"/>
                </a:cubicBezTo>
                <a:cubicBezTo>
                  <a:pt x="8477" y="18293"/>
                  <a:pt x="8662" y="18425"/>
                  <a:pt x="8848" y="18471"/>
                </a:cubicBezTo>
                <a:cubicBezTo>
                  <a:pt x="9900" y="17519"/>
                  <a:pt x="11003" y="16617"/>
                  <a:pt x="12156" y="15790"/>
                </a:cubicBezTo>
                <a:cubicBezTo>
                  <a:pt x="13434" y="14862"/>
                  <a:pt x="14763" y="14035"/>
                  <a:pt x="16091" y="13233"/>
                </a:cubicBezTo>
                <a:cubicBezTo>
                  <a:pt x="16818" y="12782"/>
                  <a:pt x="17519" y="12156"/>
                  <a:pt x="18472" y="12030"/>
                </a:cubicBezTo>
                <a:cubicBezTo>
                  <a:pt x="18572" y="10526"/>
                  <a:pt x="18096" y="9098"/>
                  <a:pt x="17870" y="7619"/>
                </a:cubicBezTo>
                <a:cubicBezTo>
                  <a:pt x="17695" y="6191"/>
                  <a:pt x="17219" y="4862"/>
                  <a:pt x="16517" y="3684"/>
                </a:cubicBezTo>
                <a:cubicBezTo>
                  <a:pt x="15088" y="1328"/>
                  <a:pt x="12983" y="50"/>
                  <a:pt x="1015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7"/>
          <p:cNvSpPr/>
          <p:nvPr/>
        </p:nvSpPr>
        <p:spPr>
          <a:xfrm>
            <a:off x="8213854" y="4756212"/>
            <a:ext cx="404063" cy="304598"/>
          </a:xfrm>
          <a:custGeom>
            <a:avLst/>
            <a:gdLst/>
            <a:ahLst/>
            <a:cxnLst/>
            <a:rect l="l" t="t" r="r" b="b"/>
            <a:pathLst>
              <a:path w="9250" h="6973" extrusionOk="0">
                <a:moveTo>
                  <a:pt x="5565" y="25"/>
                </a:moveTo>
                <a:cubicBezTo>
                  <a:pt x="5064" y="76"/>
                  <a:pt x="4562" y="0"/>
                  <a:pt x="4086" y="226"/>
                </a:cubicBezTo>
                <a:cubicBezTo>
                  <a:pt x="2658" y="903"/>
                  <a:pt x="1505" y="1855"/>
                  <a:pt x="627" y="3158"/>
                </a:cubicBezTo>
                <a:cubicBezTo>
                  <a:pt x="226" y="3760"/>
                  <a:pt x="1" y="4386"/>
                  <a:pt x="26" y="5138"/>
                </a:cubicBezTo>
                <a:cubicBezTo>
                  <a:pt x="51" y="5740"/>
                  <a:pt x="277" y="6166"/>
                  <a:pt x="803" y="6416"/>
                </a:cubicBezTo>
                <a:cubicBezTo>
                  <a:pt x="942" y="6479"/>
                  <a:pt x="1092" y="6509"/>
                  <a:pt x="1244" y="6509"/>
                </a:cubicBezTo>
                <a:cubicBezTo>
                  <a:pt x="1637" y="6509"/>
                  <a:pt x="2049" y="6309"/>
                  <a:pt x="2357" y="5965"/>
                </a:cubicBezTo>
                <a:cubicBezTo>
                  <a:pt x="2557" y="5715"/>
                  <a:pt x="2708" y="5414"/>
                  <a:pt x="3008" y="5264"/>
                </a:cubicBezTo>
                <a:cubicBezTo>
                  <a:pt x="3460" y="4587"/>
                  <a:pt x="4086" y="4186"/>
                  <a:pt x="4763" y="3785"/>
                </a:cubicBezTo>
                <a:cubicBezTo>
                  <a:pt x="4892" y="3702"/>
                  <a:pt x="5012" y="3659"/>
                  <a:pt x="5120" y="3659"/>
                </a:cubicBezTo>
                <a:cubicBezTo>
                  <a:pt x="5304" y="3659"/>
                  <a:pt x="5454" y="3783"/>
                  <a:pt x="5565" y="4035"/>
                </a:cubicBezTo>
                <a:cubicBezTo>
                  <a:pt x="5866" y="4737"/>
                  <a:pt x="6216" y="5414"/>
                  <a:pt x="6517" y="6116"/>
                </a:cubicBezTo>
                <a:cubicBezTo>
                  <a:pt x="6728" y="6653"/>
                  <a:pt x="7112" y="6973"/>
                  <a:pt x="7610" y="6973"/>
                </a:cubicBezTo>
                <a:cubicBezTo>
                  <a:pt x="7646" y="6973"/>
                  <a:pt x="7683" y="6971"/>
                  <a:pt x="7720" y="6968"/>
                </a:cubicBezTo>
                <a:cubicBezTo>
                  <a:pt x="8297" y="6893"/>
                  <a:pt x="8648" y="6442"/>
                  <a:pt x="8798" y="5890"/>
                </a:cubicBezTo>
                <a:cubicBezTo>
                  <a:pt x="8898" y="5564"/>
                  <a:pt x="8948" y="5238"/>
                  <a:pt x="8973" y="4913"/>
                </a:cubicBezTo>
                <a:cubicBezTo>
                  <a:pt x="9249" y="2657"/>
                  <a:pt x="8347" y="201"/>
                  <a:pt x="5565" y="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"/>
          <p:cNvSpPr/>
          <p:nvPr/>
        </p:nvSpPr>
        <p:spPr>
          <a:xfrm rot="-5400000">
            <a:off x="8327725" y="267688"/>
            <a:ext cx="807050" cy="862475"/>
          </a:xfrm>
          <a:custGeom>
            <a:avLst/>
            <a:gdLst/>
            <a:ahLst/>
            <a:cxnLst/>
            <a:rect l="l" t="t" r="r" b="b"/>
            <a:pathLst>
              <a:path w="32282" h="34499" extrusionOk="0">
                <a:moveTo>
                  <a:pt x="26188" y="27453"/>
                </a:moveTo>
                <a:lnTo>
                  <a:pt x="26188" y="27453"/>
                </a:lnTo>
                <a:cubicBezTo>
                  <a:pt x="26189" y="27462"/>
                  <a:pt x="26190" y="27472"/>
                  <a:pt x="26191" y="27481"/>
                </a:cubicBezTo>
                <a:lnTo>
                  <a:pt x="26216" y="27456"/>
                </a:lnTo>
                <a:cubicBezTo>
                  <a:pt x="26207" y="27455"/>
                  <a:pt x="26198" y="27454"/>
                  <a:pt x="26188" y="27453"/>
                </a:cubicBezTo>
                <a:close/>
                <a:moveTo>
                  <a:pt x="28627" y="0"/>
                </a:moveTo>
                <a:cubicBezTo>
                  <a:pt x="28346" y="0"/>
                  <a:pt x="28060" y="29"/>
                  <a:pt x="27770" y="88"/>
                </a:cubicBezTo>
                <a:cubicBezTo>
                  <a:pt x="27043" y="213"/>
                  <a:pt x="26367" y="439"/>
                  <a:pt x="25665" y="639"/>
                </a:cubicBezTo>
                <a:cubicBezTo>
                  <a:pt x="24036" y="1140"/>
                  <a:pt x="22457" y="1742"/>
                  <a:pt x="20828" y="2268"/>
                </a:cubicBezTo>
                <a:cubicBezTo>
                  <a:pt x="19550" y="2669"/>
                  <a:pt x="18246" y="3095"/>
                  <a:pt x="16993" y="3597"/>
                </a:cubicBezTo>
                <a:cubicBezTo>
                  <a:pt x="15063" y="4348"/>
                  <a:pt x="13184" y="5201"/>
                  <a:pt x="11304" y="6028"/>
                </a:cubicBezTo>
                <a:cubicBezTo>
                  <a:pt x="10377" y="6404"/>
                  <a:pt x="9575" y="6955"/>
                  <a:pt x="8923" y="7732"/>
                </a:cubicBezTo>
                <a:cubicBezTo>
                  <a:pt x="8121" y="8709"/>
                  <a:pt x="7545" y="9687"/>
                  <a:pt x="7720" y="11015"/>
                </a:cubicBezTo>
                <a:cubicBezTo>
                  <a:pt x="7845" y="11942"/>
                  <a:pt x="8271" y="12694"/>
                  <a:pt x="9048" y="13145"/>
                </a:cubicBezTo>
                <a:cubicBezTo>
                  <a:pt x="9700" y="13521"/>
                  <a:pt x="10151" y="14048"/>
                  <a:pt x="10727" y="14499"/>
                </a:cubicBezTo>
                <a:cubicBezTo>
                  <a:pt x="10552" y="14850"/>
                  <a:pt x="10251" y="15000"/>
                  <a:pt x="9976" y="15150"/>
                </a:cubicBezTo>
                <a:cubicBezTo>
                  <a:pt x="8397" y="15978"/>
                  <a:pt x="7018" y="17105"/>
                  <a:pt x="5615" y="18183"/>
                </a:cubicBezTo>
                <a:cubicBezTo>
                  <a:pt x="5063" y="18584"/>
                  <a:pt x="4712" y="19236"/>
                  <a:pt x="4136" y="19637"/>
                </a:cubicBezTo>
                <a:cubicBezTo>
                  <a:pt x="3885" y="19787"/>
                  <a:pt x="3810" y="20063"/>
                  <a:pt x="3785" y="20338"/>
                </a:cubicBezTo>
                <a:cubicBezTo>
                  <a:pt x="3610" y="22168"/>
                  <a:pt x="4061" y="23822"/>
                  <a:pt x="5389" y="25176"/>
                </a:cubicBezTo>
                <a:cubicBezTo>
                  <a:pt x="5865" y="25652"/>
                  <a:pt x="5890" y="25727"/>
                  <a:pt x="5339" y="26003"/>
                </a:cubicBezTo>
                <a:cubicBezTo>
                  <a:pt x="4412" y="26504"/>
                  <a:pt x="3660" y="27206"/>
                  <a:pt x="2833" y="27807"/>
                </a:cubicBezTo>
                <a:cubicBezTo>
                  <a:pt x="1630" y="28659"/>
                  <a:pt x="953" y="29862"/>
                  <a:pt x="452" y="31191"/>
                </a:cubicBezTo>
                <a:cubicBezTo>
                  <a:pt x="151" y="31993"/>
                  <a:pt x="1" y="32770"/>
                  <a:pt x="753" y="33471"/>
                </a:cubicBezTo>
                <a:cubicBezTo>
                  <a:pt x="1028" y="33747"/>
                  <a:pt x="1154" y="34148"/>
                  <a:pt x="1354" y="34499"/>
                </a:cubicBezTo>
                <a:lnTo>
                  <a:pt x="16191" y="34499"/>
                </a:lnTo>
                <a:cubicBezTo>
                  <a:pt x="16768" y="33722"/>
                  <a:pt x="17670" y="33321"/>
                  <a:pt x="18472" y="32795"/>
                </a:cubicBezTo>
                <a:cubicBezTo>
                  <a:pt x="20677" y="31416"/>
                  <a:pt x="22808" y="29912"/>
                  <a:pt x="24913" y="28359"/>
                </a:cubicBezTo>
                <a:cubicBezTo>
                  <a:pt x="24988" y="28308"/>
                  <a:pt x="25114" y="28308"/>
                  <a:pt x="25214" y="28283"/>
                </a:cubicBezTo>
                <a:lnTo>
                  <a:pt x="25189" y="28283"/>
                </a:lnTo>
                <a:cubicBezTo>
                  <a:pt x="25214" y="28158"/>
                  <a:pt x="25264" y="28083"/>
                  <a:pt x="25414" y="28083"/>
                </a:cubicBezTo>
                <a:lnTo>
                  <a:pt x="25389" y="28083"/>
                </a:lnTo>
                <a:cubicBezTo>
                  <a:pt x="25389" y="27807"/>
                  <a:pt x="25540" y="27682"/>
                  <a:pt x="25815" y="27682"/>
                </a:cubicBezTo>
                <a:lnTo>
                  <a:pt x="25790" y="27682"/>
                </a:lnTo>
                <a:cubicBezTo>
                  <a:pt x="25854" y="27512"/>
                  <a:pt x="25971" y="27450"/>
                  <a:pt x="26127" y="27450"/>
                </a:cubicBezTo>
                <a:cubicBezTo>
                  <a:pt x="26147" y="27450"/>
                  <a:pt x="26167" y="27451"/>
                  <a:pt x="26188" y="27453"/>
                </a:cubicBezTo>
                <a:lnTo>
                  <a:pt x="26188" y="27453"/>
                </a:lnTo>
                <a:cubicBezTo>
                  <a:pt x="26176" y="27271"/>
                  <a:pt x="26274" y="27176"/>
                  <a:pt x="26417" y="27080"/>
                </a:cubicBezTo>
                <a:cubicBezTo>
                  <a:pt x="26442" y="27030"/>
                  <a:pt x="26492" y="26955"/>
                  <a:pt x="26517" y="26905"/>
                </a:cubicBezTo>
                <a:cubicBezTo>
                  <a:pt x="26617" y="26554"/>
                  <a:pt x="26692" y="26203"/>
                  <a:pt x="26567" y="25827"/>
                </a:cubicBezTo>
                <a:cubicBezTo>
                  <a:pt x="26517" y="25627"/>
                  <a:pt x="26417" y="25451"/>
                  <a:pt x="26592" y="25276"/>
                </a:cubicBezTo>
                <a:cubicBezTo>
                  <a:pt x="26943" y="24950"/>
                  <a:pt x="26843" y="24624"/>
                  <a:pt x="26617" y="24298"/>
                </a:cubicBezTo>
                <a:cubicBezTo>
                  <a:pt x="26392" y="23973"/>
                  <a:pt x="26191" y="23622"/>
                  <a:pt x="25991" y="23271"/>
                </a:cubicBezTo>
                <a:cubicBezTo>
                  <a:pt x="25765" y="22920"/>
                  <a:pt x="25640" y="22544"/>
                  <a:pt x="25865" y="22143"/>
                </a:cubicBezTo>
                <a:cubicBezTo>
                  <a:pt x="26091" y="21767"/>
                  <a:pt x="25916" y="21441"/>
                  <a:pt x="25740" y="21115"/>
                </a:cubicBezTo>
                <a:cubicBezTo>
                  <a:pt x="25615" y="20840"/>
                  <a:pt x="25439" y="20589"/>
                  <a:pt x="25264" y="20364"/>
                </a:cubicBezTo>
                <a:cubicBezTo>
                  <a:pt x="25038" y="20038"/>
                  <a:pt x="25013" y="19737"/>
                  <a:pt x="25214" y="19436"/>
                </a:cubicBezTo>
                <a:cubicBezTo>
                  <a:pt x="25840" y="18534"/>
                  <a:pt x="26016" y="17456"/>
                  <a:pt x="26592" y="16554"/>
                </a:cubicBezTo>
                <a:cubicBezTo>
                  <a:pt x="26968" y="15952"/>
                  <a:pt x="27119" y="15351"/>
                  <a:pt x="27018" y="14649"/>
                </a:cubicBezTo>
                <a:cubicBezTo>
                  <a:pt x="26943" y="14273"/>
                  <a:pt x="27068" y="13973"/>
                  <a:pt x="27394" y="13697"/>
                </a:cubicBezTo>
                <a:cubicBezTo>
                  <a:pt x="28472" y="12770"/>
                  <a:pt x="29449" y="11717"/>
                  <a:pt x="30276" y="10539"/>
                </a:cubicBezTo>
                <a:cubicBezTo>
                  <a:pt x="30878" y="9637"/>
                  <a:pt x="31204" y="8709"/>
                  <a:pt x="31053" y="7632"/>
                </a:cubicBezTo>
                <a:cubicBezTo>
                  <a:pt x="31003" y="7306"/>
                  <a:pt x="30878" y="6830"/>
                  <a:pt x="31053" y="6654"/>
                </a:cubicBezTo>
                <a:cubicBezTo>
                  <a:pt x="31630" y="6078"/>
                  <a:pt x="31580" y="5226"/>
                  <a:pt x="31981" y="4599"/>
                </a:cubicBezTo>
                <a:cubicBezTo>
                  <a:pt x="32256" y="4173"/>
                  <a:pt x="32282" y="3697"/>
                  <a:pt x="32181" y="3246"/>
                </a:cubicBezTo>
                <a:cubicBezTo>
                  <a:pt x="32031" y="2544"/>
                  <a:pt x="31780" y="1842"/>
                  <a:pt x="31555" y="1165"/>
                </a:cubicBezTo>
                <a:cubicBezTo>
                  <a:pt x="31505" y="1015"/>
                  <a:pt x="31329" y="915"/>
                  <a:pt x="31204" y="815"/>
                </a:cubicBezTo>
                <a:cubicBezTo>
                  <a:pt x="30400" y="298"/>
                  <a:pt x="29537" y="0"/>
                  <a:pt x="286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" name="Google Shape;229;p7"/>
          <p:cNvGrpSpPr/>
          <p:nvPr/>
        </p:nvGrpSpPr>
        <p:grpSpPr>
          <a:xfrm rot="-5400000" flipH="1">
            <a:off x="529414" y="2862368"/>
            <a:ext cx="691778" cy="1792623"/>
            <a:chOff x="5751425" y="4916825"/>
            <a:chExt cx="553732" cy="591859"/>
          </a:xfrm>
        </p:grpSpPr>
        <p:sp>
          <p:nvSpPr>
            <p:cNvPr id="230" name="Google Shape;230;p7"/>
            <p:cNvSpPr/>
            <p:nvPr/>
          </p:nvSpPr>
          <p:spPr>
            <a:xfrm>
              <a:off x="5826600" y="4970700"/>
              <a:ext cx="372200" cy="495525"/>
            </a:xfrm>
            <a:custGeom>
              <a:avLst/>
              <a:gdLst/>
              <a:ahLst/>
              <a:cxnLst/>
              <a:rect l="l" t="t" r="r" b="b"/>
              <a:pathLst>
                <a:path w="14888" h="19821" extrusionOk="0">
                  <a:moveTo>
                    <a:pt x="8919" y="7938"/>
                  </a:moveTo>
                  <a:cubicBezTo>
                    <a:pt x="8998" y="7938"/>
                    <a:pt x="8996" y="8074"/>
                    <a:pt x="8973" y="8167"/>
                  </a:cubicBezTo>
                  <a:cubicBezTo>
                    <a:pt x="8948" y="8292"/>
                    <a:pt x="8873" y="8417"/>
                    <a:pt x="8748" y="8442"/>
                  </a:cubicBezTo>
                  <a:cubicBezTo>
                    <a:pt x="8647" y="8392"/>
                    <a:pt x="8647" y="8292"/>
                    <a:pt x="8672" y="8217"/>
                  </a:cubicBezTo>
                  <a:cubicBezTo>
                    <a:pt x="8697" y="8092"/>
                    <a:pt x="8748" y="7941"/>
                    <a:pt x="8898" y="7941"/>
                  </a:cubicBezTo>
                  <a:cubicBezTo>
                    <a:pt x="8905" y="7939"/>
                    <a:pt x="8912" y="7938"/>
                    <a:pt x="8919" y="7938"/>
                  </a:cubicBezTo>
                  <a:close/>
                  <a:moveTo>
                    <a:pt x="6768" y="13706"/>
                  </a:moveTo>
                  <a:cubicBezTo>
                    <a:pt x="5940" y="15460"/>
                    <a:pt x="5164" y="17164"/>
                    <a:pt x="4387" y="18869"/>
                  </a:cubicBezTo>
                  <a:cubicBezTo>
                    <a:pt x="4311" y="18843"/>
                    <a:pt x="4261" y="18793"/>
                    <a:pt x="4186" y="18768"/>
                  </a:cubicBezTo>
                  <a:cubicBezTo>
                    <a:pt x="4813" y="17214"/>
                    <a:pt x="5439" y="15661"/>
                    <a:pt x="6091" y="14107"/>
                  </a:cubicBezTo>
                  <a:cubicBezTo>
                    <a:pt x="6166" y="13906"/>
                    <a:pt x="6341" y="13706"/>
                    <a:pt x="6768" y="13706"/>
                  </a:cubicBezTo>
                  <a:close/>
                  <a:moveTo>
                    <a:pt x="9513" y="1"/>
                  </a:moveTo>
                  <a:cubicBezTo>
                    <a:pt x="8968" y="1"/>
                    <a:pt x="8518" y="313"/>
                    <a:pt x="8221" y="974"/>
                  </a:cubicBezTo>
                  <a:cubicBezTo>
                    <a:pt x="7143" y="3355"/>
                    <a:pt x="6091" y="5786"/>
                    <a:pt x="5038" y="8192"/>
                  </a:cubicBezTo>
                  <a:cubicBezTo>
                    <a:pt x="3660" y="11400"/>
                    <a:pt x="2357" y="14658"/>
                    <a:pt x="803" y="17791"/>
                  </a:cubicBezTo>
                  <a:cubicBezTo>
                    <a:pt x="502" y="18442"/>
                    <a:pt x="176" y="19119"/>
                    <a:pt x="1" y="19821"/>
                  </a:cubicBezTo>
                  <a:lnTo>
                    <a:pt x="9224" y="19821"/>
                  </a:lnTo>
                  <a:cubicBezTo>
                    <a:pt x="9274" y="19395"/>
                    <a:pt x="9474" y="18994"/>
                    <a:pt x="9625" y="18593"/>
                  </a:cubicBezTo>
                  <a:cubicBezTo>
                    <a:pt x="10001" y="17640"/>
                    <a:pt x="10552" y="16738"/>
                    <a:pt x="10727" y="15711"/>
                  </a:cubicBezTo>
                  <a:cubicBezTo>
                    <a:pt x="10928" y="14708"/>
                    <a:pt x="11354" y="13831"/>
                    <a:pt x="11680" y="12879"/>
                  </a:cubicBezTo>
                  <a:cubicBezTo>
                    <a:pt x="12081" y="11625"/>
                    <a:pt x="12682" y="10422"/>
                    <a:pt x="13083" y="9169"/>
                  </a:cubicBezTo>
                  <a:cubicBezTo>
                    <a:pt x="13384" y="8267"/>
                    <a:pt x="13560" y="7290"/>
                    <a:pt x="14011" y="6437"/>
                  </a:cubicBezTo>
                  <a:cubicBezTo>
                    <a:pt x="14412" y="5635"/>
                    <a:pt x="14437" y="4708"/>
                    <a:pt x="14813" y="3881"/>
                  </a:cubicBezTo>
                  <a:cubicBezTo>
                    <a:pt x="14888" y="3681"/>
                    <a:pt x="14863" y="3405"/>
                    <a:pt x="14838" y="3179"/>
                  </a:cubicBezTo>
                  <a:cubicBezTo>
                    <a:pt x="14738" y="2528"/>
                    <a:pt x="14337" y="2102"/>
                    <a:pt x="13760" y="1851"/>
                  </a:cubicBezTo>
                  <a:cubicBezTo>
                    <a:pt x="13609" y="1788"/>
                    <a:pt x="13470" y="1760"/>
                    <a:pt x="13341" y="1760"/>
                  </a:cubicBezTo>
                  <a:cubicBezTo>
                    <a:pt x="12957" y="1760"/>
                    <a:pt x="12657" y="2008"/>
                    <a:pt x="12357" y="2327"/>
                  </a:cubicBezTo>
                  <a:cubicBezTo>
                    <a:pt x="11429" y="3355"/>
                    <a:pt x="10602" y="4407"/>
                    <a:pt x="10101" y="5711"/>
                  </a:cubicBezTo>
                  <a:cubicBezTo>
                    <a:pt x="9875" y="6337"/>
                    <a:pt x="9625" y="6964"/>
                    <a:pt x="9073" y="7415"/>
                  </a:cubicBezTo>
                  <a:cubicBezTo>
                    <a:pt x="9374" y="6437"/>
                    <a:pt x="9750" y="5485"/>
                    <a:pt x="10151" y="4558"/>
                  </a:cubicBezTo>
                  <a:cubicBezTo>
                    <a:pt x="10577" y="3530"/>
                    <a:pt x="10853" y="2477"/>
                    <a:pt x="11028" y="1400"/>
                  </a:cubicBezTo>
                  <a:cubicBezTo>
                    <a:pt x="11128" y="873"/>
                    <a:pt x="10928" y="523"/>
                    <a:pt x="10427" y="247"/>
                  </a:cubicBezTo>
                  <a:cubicBezTo>
                    <a:pt x="10102" y="84"/>
                    <a:pt x="9795" y="1"/>
                    <a:pt x="9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5973057" y="5132059"/>
              <a:ext cx="332100" cy="376625"/>
            </a:xfrm>
            <a:custGeom>
              <a:avLst/>
              <a:gdLst/>
              <a:ahLst/>
              <a:cxnLst/>
              <a:rect l="l" t="t" r="r" b="b"/>
              <a:pathLst>
                <a:path w="13284" h="15065" extrusionOk="0">
                  <a:moveTo>
                    <a:pt x="10283" y="1"/>
                  </a:moveTo>
                  <a:cubicBezTo>
                    <a:pt x="9775" y="1"/>
                    <a:pt x="9491" y="273"/>
                    <a:pt x="9299" y="729"/>
                  </a:cubicBezTo>
                  <a:cubicBezTo>
                    <a:pt x="9199" y="955"/>
                    <a:pt x="9098" y="1155"/>
                    <a:pt x="8998" y="1356"/>
                  </a:cubicBezTo>
                  <a:cubicBezTo>
                    <a:pt x="8712" y="1996"/>
                    <a:pt x="8618" y="2206"/>
                    <a:pt x="8267" y="2206"/>
                  </a:cubicBezTo>
                  <a:cubicBezTo>
                    <a:pt x="8096" y="2206"/>
                    <a:pt x="7864" y="2156"/>
                    <a:pt x="7519" y="2082"/>
                  </a:cubicBezTo>
                  <a:cubicBezTo>
                    <a:pt x="7322" y="2033"/>
                    <a:pt x="7132" y="2005"/>
                    <a:pt x="6951" y="2005"/>
                  </a:cubicBezTo>
                  <a:cubicBezTo>
                    <a:pt x="6490" y="2005"/>
                    <a:pt x="6089" y="2184"/>
                    <a:pt x="5765" y="2634"/>
                  </a:cubicBezTo>
                  <a:cubicBezTo>
                    <a:pt x="5439" y="3060"/>
                    <a:pt x="5088" y="3486"/>
                    <a:pt x="4888" y="3987"/>
                  </a:cubicBezTo>
                  <a:cubicBezTo>
                    <a:pt x="4136" y="5817"/>
                    <a:pt x="3108" y="7521"/>
                    <a:pt x="2507" y="9451"/>
                  </a:cubicBezTo>
                  <a:cubicBezTo>
                    <a:pt x="1981" y="11080"/>
                    <a:pt x="878" y="12483"/>
                    <a:pt x="301" y="14113"/>
                  </a:cubicBezTo>
                  <a:cubicBezTo>
                    <a:pt x="201" y="14438"/>
                    <a:pt x="1" y="14714"/>
                    <a:pt x="51" y="15065"/>
                  </a:cubicBezTo>
                  <a:lnTo>
                    <a:pt x="10076" y="15065"/>
                  </a:lnTo>
                  <a:cubicBezTo>
                    <a:pt x="10552" y="13461"/>
                    <a:pt x="11128" y="11857"/>
                    <a:pt x="11580" y="10228"/>
                  </a:cubicBezTo>
                  <a:cubicBezTo>
                    <a:pt x="12056" y="8473"/>
                    <a:pt x="12432" y="6694"/>
                    <a:pt x="12933" y="4940"/>
                  </a:cubicBezTo>
                  <a:cubicBezTo>
                    <a:pt x="13184" y="4062"/>
                    <a:pt x="13284" y="3110"/>
                    <a:pt x="13284" y="2183"/>
                  </a:cubicBezTo>
                  <a:cubicBezTo>
                    <a:pt x="13284" y="1567"/>
                    <a:pt x="12960" y="1221"/>
                    <a:pt x="12435" y="1221"/>
                  </a:cubicBezTo>
                  <a:cubicBezTo>
                    <a:pt x="12340" y="1221"/>
                    <a:pt x="12238" y="1232"/>
                    <a:pt x="12131" y="1255"/>
                  </a:cubicBezTo>
                  <a:cubicBezTo>
                    <a:pt x="11930" y="1305"/>
                    <a:pt x="11780" y="1431"/>
                    <a:pt x="11555" y="1531"/>
                  </a:cubicBezTo>
                  <a:cubicBezTo>
                    <a:pt x="11504" y="1280"/>
                    <a:pt x="11454" y="1030"/>
                    <a:pt x="11379" y="829"/>
                  </a:cubicBezTo>
                  <a:cubicBezTo>
                    <a:pt x="11179" y="403"/>
                    <a:pt x="10928" y="27"/>
                    <a:pt x="10352" y="2"/>
                  </a:cubicBezTo>
                  <a:cubicBezTo>
                    <a:pt x="10328" y="1"/>
                    <a:pt x="10306" y="1"/>
                    <a:pt x="10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5751425" y="4916825"/>
              <a:ext cx="281350" cy="549400"/>
            </a:xfrm>
            <a:custGeom>
              <a:avLst/>
              <a:gdLst/>
              <a:ahLst/>
              <a:cxnLst/>
              <a:rect l="l" t="t" r="r" b="b"/>
              <a:pathLst>
                <a:path w="11254" h="21976" extrusionOk="0">
                  <a:moveTo>
                    <a:pt x="10380" y="1"/>
                  </a:moveTo>
                  <a:cubicBezTo>
                    <a:pt x="10088" y="1"/>
                    <a:pt x="9878" y="204"/>
                    <a:pt x="9699" y="422"/>
                  </a:cubicBezTo>
                  <a:cubicBezTo>
                    <a:pt x="9374" y="823"/>
                    <a:pt x="9123" y="1249"/>
                    <a:pt x="8973" y="1750"/>
                  </a:cubicBezTo>
                  <a:cubicBezTo>
                    <a:pt x="8797" y="2452"/>
                    <a:pt x="8421" y="3104"/>
                    <a:pt x="8095" y="3755"/>
                  </a:cubicBezTo>
                  <a:cubicBezTo>
                    <a:pt x="7694" y="4482"/>
                    <a:pt x="7293" y="5209"/>
                    <a:pt x="6917" y="5961"/>
                  </a:cubicBezTo>
                  <a:cubicBezTo>
                    <a:pt x="5865" y="8141"/>
                    <a:pt x="4862" y="10372"/>
                    <a:pt x="3885" y="12602"/>
                  </a:cubicBezTo>
                  <a:cubicBezTo>
                    <a:pt x="3384" y="13705"/>
                    <a:pt x="2832" y="14833"/>
                    <a:pt x="2356" y="15936"/>
                  </a:cubicBezTo>
                  <a:cubicBezTo>
                    <a:pt x="1855" y="17089"/>
                    <a:pt x="1429" y="18292"/>
                    <a:pt x="1003" y="19470"/>
                  </a:cubicBezTo>
                  <a:cubicBezTo>
                    <a:pt x="677" y="20322"/>
                    <a:pt x="326" y="21149"/>
                    <a:pt x="0" y="21976"/>
                  </a:cubicBezTo>
                  <a:lnTo>
                    <a:pt x="2607" y="21976"/>
                  </a:lnTo>
                  <a:cubicBezTo>
                    <a:pt x="2531" y="21550"/>
                    <a:pt x="2757" y="21199"/>
                    <a:pt x="2882" y="20823"/>
                  </a:cubicBezTo>
                  <a:cubicBezTo>
                    <a:pt x="4110" y="17515"/>
                    <a:pt x="5464" y="14257"/>
                    <a:pt x="6867" y="10998"/>
                  </a:cubicBezTo>
                  <a:cubicBezTo>
                    <a:pt x="8171" y="8041"/>
                    <a:pt x="9499" y="5084"/>
                    <a:pt x="10978" y="2201"/>
                  </a:cubicBezTo>
                  <a:cubicBezTo>
                    <a:pt x="11178" y="1800"/>
                    <a:pt x="11228" y="1399"/>
                    <a:pt x="11253" y="948"/>
                  </a:cubicBezTo>
                  <a:cubicBezTo>
                    <a:pt x="11253" y="472"/>
                    <a:pt x="11078" y="171"/>
                    <a:pt x="10627" y="46"/>
                  </a:cubicBezTo>
                  <a:cubicBezTo>
                    <a:pt x="10538" y="15"/>
                    <a:pt x="10456" y="1"/>
                    <a:pt x="10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"/>
          <p:cNvSpPr txBox="1">
            <a:spLocks noGrp="1"/>
          </p:cNvSpPr>
          <p:nvPr>
            <p:ph type="title"/>
          </p:nvPr>
        </p:nvSpPr>
        <p:spPr>
          <a:xfrm>
            <a:off x="1503000" y="540000"/>
            <a:ext cx="6138000" cy="4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35" name="Google Shape;235;p8"/>
          <p:cNvGrpSpPr/>
          <p:nvPr/>
        </p:nvGrpSpPr>
        <p:grpSpPr>
          <a:xfrm rot="-5400000">
            <a:off x="1178875" y="4536525"/>
            <a:ext cx="582075" cy="631850"/>
            <a:chOff x="1189975" y="353200"/>
            <a:chExt cx="582075" cy="631850"/>
          </a:xfrm>
        </p:grpSpPr>
        <p:sp>
          <p:nvSpPr>
            <p:cNvPr id="236" name="Google Shape;236;p8"/>
            <p:cNvSpPr/>
            <p:nvPr/>
          </p:nvSpPr>
          <p:spPr>
            <a:xfrm>
              <a:off x="1189975" y="353200"/>
              <a:ext cx="508175" cy="631850"/>
            </a:xfrm>
            <a:custGeom>
              <a:avLst/>
              <a:gdLst/>
              <a:ahLst/>
              <a:cxnLst/>
              <a:rect l="l" t="t" r="r" b="b"/>
              <a:pathLst>
                <a:path w="20327" h="25274" extrusionOk="0">
                  <a:moveTo>
                    <a:pt x="6642" y="1"/>
                  </a:moveTo>
                  <a:cubicBezTo>
                    <a:pt x="6240" y="1"/>
                    <a:pt x="5903" y="201"/>
                    <a:pt x="5715" y="610"/>
                  </a:cubicBezTo>
                  <a:cubicBezTo>
                    <a:pt x="5339" y="1437"/>
                    <a:pt x="4888" y="2214"/>
                    <a:pt x="4562" y="3041"/>
                  </a:cubicBezTo>
                  <a:cubicBezTo>
                    <a:pt x="3785" y="4921"/>
                    <a:pt x="3184" y="6876"/>
                    <a:pt x="2332" y="8730"/>
                  </a:cubicBezTo>
                  <a:cubicBezTo>
                    <a:pt x="1680" y="10209"/>
                    <a:pt x="953" y="11688"/>
                    <a:pt x="452" y="13242"/>
                  </a:cubicBezTo>
                  <a:cubicBezTo>
                    <a:pt x="352" y="13492"/>
                    <a:pt x="302" y="13743"/>
                    <a:pt x="1" y="13843"/>
                  </a:cubicBezTo>
                  <a:lnTo>
                    <a:pt x="1" y="25272"/>
                  </a:lnTo>
                  <a:cubicBezTo>
                    <a:pt x="16" y="25273"/>
                    <a:pt x="30" y="25273"/>
                    <a:pt x="44" y="25273"/>
                  </a:cubicBezTo>
                  <a:cubicBezTo>
                    <a:pt x="358" y="25273"/>
                    <a:pt x="431" y="25011"/>
                    <a:pt x="527" y="24771"/>
                  </a:cubicBezTo>
                  <a:cubicBezTo>
                    <a:pt x="1630" y="22239"/>
                    <a:pt x="3084" y="19883"/>
                    <a:pt x="4412" y="17452"/>
                  </a:cubicBezTo>
                  <a:cubicBezTo>
                    <a:pt x="4813" y="16750"/>
                    <a:pt x="5389" y="16174"/>
                    <a:pt x="5715" y="15497"/>
                  </a:cubicBezTo>
                  <a:cubicBezTo>
                    <a:pt x="6267" y="14395"/>
                    <a:pt x="7069" y="13517"/>
                    <a:pt x="7745" y="12540"/>
                  </a:cubicBezTo>
                  <a:cubicBezTo>
                    <a:pt x="7830" y="12414"/>
                    <a:pt x="7878" y="12216"/>
                    <a:pt x="8056" y="12216"/>
                  </a:cubicBezTo>
                  <a:cubicBezTo>
                    <a:pt x="8089" y="12216"/>
                    <a:pt x="8128" y="12223"/>
                    <a:pt x="8171" y="12239"/>
                  </a:cubicBezTo>
                  <a:cubicBezTo>
                    <a:pt x="8171" y="12465"/>
                    <a:pt x="8222" y="12690"/>
                    <a:pt x="8171" y="12916"/>
                  </a:cubicBezTo>
                  <a:cubicBezTo>
                    <a:pt x="7570" y="15222"/>
                    <a:pt x="6668" y="17402"/>
                    <a:pt x="5615" y="19507"/>
                  </a:cubicBezTo>
                  <a:cubicBezTo>
                    <a:pt x="5214" y="20259"/>
                    <a:pt x="4963" y="21036"/>
                    <a:pt x="4838" y="21863"/>
                  </a:cubicBezTo>
                  <a:cubicBezTo>
                    <a:pt x="4713" y="22791"/>
                    <a:pt x="4988" y="23317"/>
                    <a:pt x="5790" y="23643"/>
                  </a:cubicBezTo>
                  <a:cubicBezTo>
                    <a:pt x="6176" y="23812"/>
                    <a:pt x="6547" y="23903"/>
                    <a:pt x="6891" y="23903"/>
                  </a:cubicBezTo>
                  <a:cubicBezTo>
                    <a:pt x="7620" y="23903"/>
                    <a:pt x="8231" y="23493"/>
                    <a:pt x="8623" y="22540"/>
                  </a:cubicBezTo>
                  <a:cubicBezTo>
                    <a:pt x="9174" y="21162"/>
                    <a:pt x="9951" y="19933"/>
                    <a:pt x="10678" y="18680"/>
                  </a:cubicBezTo>
                  <a:cubicBezTo>
                    <a:pt x="11104" y="17928"/>
                    <a:pt x="11555" y="17202"/>
                    <a:pt x="11981" y="16450"/>
                  </a:cubicBezTo>
                  <a:cubicBezTo>
                    <a:pt x="12608" y="15322"/>
                    <a:pt x="13234" y="14169"/>
                    <a:pt x="14111" y="13217"/>
                  </a:cubicBezTo>
                  <a:cubicBezTo>
                    <a:pt x="14512" y="12816"/>
                    <a:pt x="14913" y="12390"/>
                    <a:pt x="15089" y="11838"/>
                  </a:cubicBezTo>
                  <a:cubicBezTo>
                    <a:pt x="15239" y="11337"/>
                    <a:pt x="15540" y="10936"/>
                    <a:pt x="15916" y="10610"/>
                  </a:cubicBezTo>
                  <a:cubicBezTo>
                    <a:pt x="16492" y="10084"/>
                    <a:pt x="16943" y="9482"/>
                    <a:pt x="17395" y="8856"/>
                  </a:cubicBezTo>
                  <a:cubicBezTo>
                    <a:pt x="17595" y="8605"/>
                    <a:pt x="17846" y="8380"/>
                    <a:pt x="18096" y="8179"/>
                  </a:cubicBezTo>
                  <a:cubicBezTo>
                    <a:pt x="18773" y="7578"/>
                    <a:pt x="19400" y="6926"/>
                    <a:pt x="20026" y="6274"/>
                  </a:cubicBezTo>
                  <a:cubicBezTo>
                    <a:pt x="20277" y="6024"/>
                    <a:pt x="20327" y="5673"/>
                    <a:pt x="20176" y="5347"/>
                  </a:cubicBezTo>
                  <a:cubicBezTo>
                    <a:pt x="20048" y="5072"/>
                    <a:pt x="19825" y="4998"/>
                    <a:pt x="19587" y="4998"/>
                  </a:cubicBezTo>
                  <a:cubicBezTo>
                    <a:pt x="19500" y="4998"/>
                    <a:pt x="19412" y="5008"/>
                    <a:pt x="19324" y="5021"/>
                  </a:cubicBezTo>
                  <a:cubicBezTo>
                    <a:pt x="18973" y="5071"/>
                    <a:pt x="18673" y="5197"/>
                    <a:pt x="18397" y="5372"/>
                  </a:cubicBezTo>
                  <a:cubicBezTo>
                    <a:pt x="17169" y="6224"/>
                    <a:pt x="15790" y="6851"/>
                    <a:pt x="14663" y="7853"/>
                  </a:cubicBezTo>
                  <a:cubicBezTo>
                    <a:pt x="14613" y="7903"/>
                    <a:pt x="14562" y="7979"/>
                    <a:pt x="14562" y="7979"/>
                  </a:cubicBezTo>
                  <a:cubicBezTo>
                    <a:pt x="14437" y="7878"/>
                    <a:pt x="14512" y="7828"/>
                    <a:pt x="14587" y="7778"/>
                  </a:cubicBezTo>
                  <a:cubicBezTo>
                    <a:pt x="14613" y="7452"/>
                    <a:pt x="14613" y="7126"/>
                    <a:pt x="14688" y="6801"/>
                  </a:cubicBezTo>
                  <a:cubicBezTo>
                    <a:pt x="14888" y="5848"/>
                    <a:pt x="14838" y="4871"/>
                    <a:pt x="14838" y="3893"/>
                  </a:cubicBezTo>
                  <a:cubicBezTo>
                    <a:pt x="14838" y="3342"/>
                    <a:pt x="14638" y="2841"/>
                    <a:pt x="14111" y="2565"/>
                  </a:cubicBezTo>
                  <a:cubicBezTo>
                    <a:pt x="13268" y="2102"/>
                    <a:pt x="12520" y="1807"/>
                    <a:pt x="11804" y="1807"/>
                  </a:cubicBezTo>
                  <a:cubicBezTo>
                    <a:pt x="11009" y="1807"/>
                    <a:pt x="10254" y="2170"/>
                    <a:pt x="9450" y="3066"/>
                  </a:cubicBezTo>
                  <a:cubicBezTo>
                    <a:pt x="9274" y="3242"/>
                    <a:pt x="9074" y="3442"/>
                    <a:pt x="8898" y="3643"/>
                  </a:cubicBezTo>
                  <a:cubicBezTo>
                    <a:pt x="8422" y="4244"/>
                    <a:pt x="7770" y="4595"/>
                    <a:pt x="6993" y="4971"/>
                  </a:cubicBezTo>
                  <a:cubicBezTo>
                    <a:pt x="7194" y="3693"/>
                    <a:pt x="7394" y="2515"/>
                    <a:pt x="7745" y="1362"/>
                  </a:cubicBezTo>
                  <a:cubicBezTo>
                    <a:pt x="7971" y="660"/>
                    <a:pt x="7795" y="359"/>
                    <a:pt x="7244" y="134"/>
                  </a:cubicBezTo>
                  <a:cubicBezTo>
                    <a:pt x="7035" y="46"/>
                    <a:pt x="6832" y="1"/>
                    <a:pt x="6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1580350" y="564400"/>
              <a:ext cx="191700" cy="150475"/>
            </a:xfrm>
            <a:custGeom>
              <a:avLst/>
              <a:gdLst/>
              <a:ahLst/>
              <a:cxnLst/>
              <a:rect l="l" t="t" r="r" b="b"/>
              <a:pathLst>
                <a:path w="7668" h="6019" extrusionOk="0">
                  <a:moveTo>
                    <a:pt x="6956" y="0"/>
                  </a:moveTo>
                  <a:cubicBezTo>
                    <a:pt x="6912" y="0"/>
                    <a:pt x="6866" y="3"/>
                    <a:pt x="6817" y="7"/>
                  </a:cubicBezTo>
                  <a:cubicBezTo>
                    <a:pt x="5965" y="82"/>
                    <a:pt x="5163" y="408"/>
                    <a:pt x="4511" y="909"/>
                  </a:cubicBezTo>
                  <a:cubicBezTo>
                    <a:pt x="3484" y="1761"/>
                    <a:pt x="2231" y="2287"/>
                    <a:pt x="1303" y="3265"/>
                  </a:cubicBezTo>
                  <a:cubicBezTo>
                    <a:pt x="802" y="3741"/>
                    <a:pt x="451" y="4292"/>
                    <a:pt x="201" y="4894"/>
                  </a:cubicBezTo>
                  <a:cubicBezTo>
                    <a:pt x="0" y="5370"/>
                    <a:pt x="251" y="5846"/>
                    <a:pt x="752" y="5972"/>
                  </a:cubicBezTo>
                  <a:cubicBezTo>
                    <a:pt x="873" y="6002"/>
                    <a:pt x="988" y="6019"/>
                    <a:pt x="1097" y="6019"/>
                  </a:cubicBezTo>
                  <a:cubicBezTo>
                    <a:pt x="1348" y="6019"/>
                    <a:pt x="1570" y="5931"/>
                    <a:pt x="1780" y="5721"/>
                  </a:cubicBezTo>
                  <a:cubicBezTo>
                    <a:pt x="2206" y="5245"/>
                    <a:pt x="2682" y="4819"/>
                    <a:pt x="3183" y="4443"/>
                  </a:cubicBezTo>
                  <a:cubicBezTo>
                    <a:pt x="4511" y="3490"/>
                    <a:pt x="5815" y="2488"/>
                    <a:pt x="7118" y="1510"/>
                  </a:cubicBezTo>
                  <a:cubicBezTo>
                    <a:pt x="7369" y="1310"/>
                    <a:pt x="7644" y="1109"/>
                    <a:pt x="7644" y="708"/>
                  </a:cubicBezTo>
                  <a:cubicBezTo>
                    <a:pt x="7667" y="249"/>
                    <a:pt x="7438" y="0"/>
                    <a:pt x="6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8"/>
          <p:cNvGrpSpPr/>
          <p:nvPr/>
        </p:nvGrpSpPr>
        <p:grpSpPr>
          <a:xfrm>
            <a:off x="-187583" y="3750592"/>
            <a:ext cx="1463400" cy="1392900"/>
            <a:chOff x="-187583" y="3750592"/>
            <a:chExt cx="1463400" cy="1392900"/>
          </a:xfrm>
        </p:grpSpPr>
        <p:sp>
          <p:nvSpPr>
            <p:cNvPr id="239" name="Google Shape;239;p8"/>
            <p:cNvSpPr/>
            <p:nvPr/>
          </p:nvSpPr>
          <p:spPr>
            <a:xfrm rot="-5400000">
              <a:off x="207579" y="5001404"/>
              <a:ext cx="112825" cy="171350"/>
            </a:xfrm>
            <a:custGeom>
              <a:avLst/>
              <a:gdLst/>
              <a:ahLst/>
              <a:cxnLst/>
              <a:rect l="l" t="t" r="r" b="b"/>
              <a:pathLst>
                <a:path w="4513" h="6854" extrusionOk="0">
                  <a:moveTo>
                    <a:pt x="1956" y="1"/>
                  </a:moveTo>
                  <a:cubicBezTo>
                    <a:pt x="1279" y="452"/>
                    <a:pt x="778" y="1129"/>
                    <a:pt x="1" y="1429"/>
                  </a:cubicBezTo>
                  <a:lnTo>
                    <a:pt x="1" y="6643"/>
                  </a:lnTo>
                  <a:cubicBezTo>
                    <a:pt x="126" y="6643"/>
                    <a:pt x="277" y="6643"/>
                    <a:pt x="377" y="6668"/>
                  </a:cubicBezTo>
                  <a:cubicBezTo>
                    <a:pt x="742" y="6795"/>
                    <a:pt x="1092" y="6854"/>
                    <a:pt x="1430" y="6854"/>
                  </a:cubicBezTo>
                  <a:cubicBezTo>
                    <a:pt x="2160" y="6854"/>
                    <a:pt x="2834" y="6579"/>
                    <a:pt x="3485" y="6116"/>
                  </a:cubicBezTo>
                  <a:cubicBezTo>
                    <a:pt x="4262" y="5565"/>
                    <a:pt x="4512" y="4663"/>
                    <a:pt x="4186" y="3785"/>
                  </a:cubicBezTo>
                  <a:cubicBezTo>
                    <a:pt x="4111" y="3585"/>
                    <a:pt x="4036" y="3409"/>
                    <a:pt x="4011" y="3209"/>
                  </a:cubicBezTo>
                  <a:cubicBezTo>
                    <a:pt x="3886" y="2282"/>
                    <a:pt x="3359" y="1555"/>
                    <a:pt x="2958" y="753"/>
                  </a:cubicBezTo>
                  <a:cubicBezTo>
                    <a:pt x="2758" y="377"/>
                    <a:pt x="2432" y="76"/>
                    <a:pt x="1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 rot="-5400000">
              <a:off x="255467" y="4123467"/>
              <a:ext cx="100900" cy="78200"/>
            </a:xfrm>
            <a:custGeom>
              <a:avLst/>
              <a:gdLst/>
              <a:ahLst/>
              <a:cxnLst/>
              <a:rect l="l" t="t" r="r" b="b"/>
              <a:pathLst>
                <a:path w="4036" h="3128" extrusionOk="0">
                  <a:moveTo>
                    <a:pt x="2242" y="1"/>
                  </a:moveTo>
                  <a:cubicBezTo>
                    <a:pt x="1456" y="1"/>
                    <a:pt x="470" y="623"/>
                    <a:pt x="301" y="1298"/>
                  </a:cubicBezTo>
                  <a:cubicBezTo>
                    <a:pt x="0" y="2401"/>
                    <a:pt x="552" y="3128"/>
                    <a:pt x="1604" y="3128"/>
                  </a:cubicBezTo>
                  <a:cubicBezTo>
                    <a:pt x="2231" y="3128"/>
                    <a:pt x="2782" y="2852"/>
                    <a:pt x="3208" y="2426"/>
                  </a:cubicBezTo>
                  <a:cubicBezTo>
                    <a:pt x="4035" y="1674"/>
                    <a:pt x="3735" y="446"/>
                    <a:pt x="2657" y="70"/>
                  </a:cubicBezTo>
                  <a:cubicBezTo>
                    <a:pt x="2530" y="22"/>
                    <a:pt x="2390" y="1"/>
                    <a:pt x="2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 rot="-5400000">
              <a:off x="193442" y="3903692"/>
              <a:ext cx="82100" cy="70400"/>
            </a:xfrm>
            <a:custGeom>
              <a:avLst/>
              <a:gdLst/>
              <a:ahLst/>
              <a:cxnLst/>
              <a:rect l="l" t="t" r="r" b="b"/>
              <a:pathLst>
                <a:path w="3284" h="2816" extrusionOk="0">
                  <a:moveTo>
                    <a:pt x="1821" y="0"/>
                  </a:moveTo>
                  <a:cubicBezTo>
                    <a:pt x="1214" y="0"/>
                    <a:pt x="453" y="415"/>
                    <a:pt x="226" y="891"/>
                  </a:cubicBezTo>
                  <a:cubicBezTo>
                    <a:pt x="1" y="1393"/>
                    <a:pt x="201" y="2195"/>
                    <a:pt x="627" y="2520"/>
                  </a:cubicBezTo>
                  <a:cubicBezTo>
                    <a:pt x="883" y="2715"/>
                    <a:pt x="1221" y="2815"/>
                    <a:pt x="1564" y="2815"/>
                  </a:cubicBezTo>
                  <a:cubicBezTo>
                    <a:pt x="1928" y="2815"/>
                    <a:pt x="2298" y="2702"/>
                    <a:pt x="2582" y="2470"/>
                  </a:cubicBezTo>
                  <a:cubicBezTo>
                    <a:pt x="2858" y="2270"/>
                    <a:pt x="3058" y="1994"/>
                    <a:pt x="3284" y="1768"/>
                  </a:cubicBezTo>
                  <a:cubicBezTo>
                    <a:pt x="3284" y="1267"/>
                    <a:pt x="3158" y="841"/>
                    <a:pt x="2958" y="390"/>
                  </a:cubicBezTo>
                  <a:cubicBezTo>
                    <a:pt x="2883" y="340"/>
                    <a:pt x="2833" y="265"/>
                    <a:pt x="2783" y="189"/>
                  </a:cubicBezTo>
                  <a:cubicBezTo>
                    <a:pt x="2507" y="189"/>
                    <a:pt x="2256" y="64"/>
                    <a:pt x="2006" y="14"/>
                  </a:cubicBezTo>
                  <a:cubicBezTo>
                    <a:pt x="1946" y="5"/>
                    <a:pt x="1884" y="0"/>
                    <a:pt x="1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 rot="-5400000">
              <a:off x="-11833" y="3988142"/>
              <a:ext cx="65100" cy="62450"/>
            </a:xfrm>
            <a:custGeom>
              <a:avLst/>
              <a:gdLst/>
              <a:ahLst/>
              <a:cxnLst/>
              <a:rect l="l" t="t" r="r" b="b"/>
              <a:pathLst>
                <a:path w="2604" h="2498" extrusionOk="0">
                  <a:moveTo>
                    <a:pt x="1398" y="0"/>
                  </a:moveTo>
                  <a:cubicBezTo>
                    <a:pt x="1128" y="0"/>
                    <a:pt x="838" y="119"/>
                    <a:pt x="549" y="361"/>
                  </a:cubicBezTo>
                  <a:cubicBezTo>
                    <a:pt x="423" y="486"/>
                    <a:pt x="323" y="612"/>
                    <a:pt x="223" y="762"/>
                  </a:cubicBezTo>
                  <a:cubicBezTo>
                    <a:pt x="148" y="962"/>
                    <a:pt x="47" y="1188"/>
                    <a:pt x="22" y="1414"/>
                  </a:cubicBezTo>
                  <a:cubicBezTo>
                    <a:pt x="1" y="2104"/>
                    <a:pt x="351" y="2497"/>
                    <a:pt x="960" y="2497"/>
                  </a:cubicBezTo>
                  <a:cubicBezTo>
                    <a:pt x="1059" y="2497"/>
                    <a:pt x="1164" y="2487"/>
                    <a:pt x="1276" y="2466"/>
                  </a:cubicBezTo>
                  <a:cubicBezTo>
                    <a:pt x="1401" y="2441"/>
                    <a:pt x="1551" y="2416"/>
                    <a:pt x="1677" y="2391"/>
                  </a:cubicBezTo>
                  <a:cubicBezTo>
                    <a:pt x="1727" y="2241"/>
                    <a:pt x="1877" y="2241"/>
                    <a:pt x="1977" y="2165"/>
                  </a:cubicBezTo>
                  <a:cubicBezTo>
                    <a:pt x="2529" y="1739"/>
                    <a:pt x="2604" y="987"/>
                    <a:pt x="2178" y="411"/>
                  </a:cubicBezTo>
                  <a:cubicBezTo>
                    <a:pt x="1957" y="138"/>
                    <a:pt x="1689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 rot="-5400000">
              <a:off x="53979" y="3905054"/>
              <a:ext cx="65150" cy="58325"/>
            </a:xfrm>
            <a:custGeom>
              <a:avLst/>
              <a:gdLst/>
              <a:ahLst/>
              <a:cxnLst/>
              <a:rect l="l" t="t" r="r" b="b"/>
              <a:pathLst>
                <a:path w="2606" h="2333" extrusionOk="0">
                  <a:moveTo>
                    <a:pt x="1580" y="1"/>
                  </a:moveTo>
                  <a:cubicBezTo>
                    <a:pt x="552" y="1"/>
                    <a:pt x="1" y="703"/>
                    <a:pt x="101" y="1855"/>
                  </a:cubicBezTo>
                  <a:cubicBezTo>
                    <a:pt x="251" y="1931"/>
                    <a:pt x="352" y="2031"/>
                    <a:pt x="427" y="2181"/>
                  </a:cubicBezTo>
                  <a:cubicBezTo>
                    <a:pt x="652" y="2231"/>
                    <a:pt x="878" y="2307"/>
                    <a:pt x="1104" y="2332"/>
                  </a:cubicBezTo>
                  <a:cubicBezTo>
                    <a:pt x="1122" y="2332"/>
                    <a:pt x="1139" y="2332"/>
                    <a:pt x="1157" y="2332"/>
                  </a:cubicBezTo>
                  <a:cubicBezTo>
                    <a:pt x="2053" y="2332"/>
                    <a:pt x="2605" y="1712"/>
                    <a:pt x="2507" y="803"/>
                  </a:cubicBezTo>
                  <a:cubicBezTo>
                    <a:pt x="2432" y="226"/>
                    <a:pt x="2156" y="1"/>
                    <a:pt x="15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 rot="-5400000">
              <a:off x="-152333" y="3715342"/>
              <a:ext cx="1392900" cy="1463400"/>
            </a:xfrm>
            <a:custGeom>
              <a:avLst/>
              <a:gdLst/>
              <a:ahLst/>
              <a:cxnLst/>
              <a:rect l="l" t="t" r="r" b="b"/>
              <a:pathLst>
                <a:path w="55716" h="58536" extrusionOk="0">
                  <a:moveTo>
                    <a:pt x="35060" y="7878"/>
                  </a:moveTo>
                  <a:cubicBezTo>
                    <a:pt x="35605" y="7878"/>
                    <a:pt x="36118" y="8017"/>
                    <a:pt x="36643" y="8296"/>
                  </a:cubicBezTo>
                  <a:cubicBezTo>
                    <a:pt x="37545" y="8772"/>
                    <a:pt x="38197" y="9449"/>
                    <a:pt x="38598" y="10326"/>
                  </a:cubicBezTo>
                  <a:cubicBezTo>
                    <a:pt x="38923" y="11028"/>
                    <a:pt x="38698" y="12181"/>
                    <a:pt x="38121" y="12732"/>
                  </a:cubicBezTo>
                  <a:cubicBezTo>
                    <a:pt x="37507" y="13329"/>
                    <a:pt x="36800" y="13648"/>
                    <a:pt x="36039" y="13648"/>
                  </a:cubicBezTo>
                  <a:cubicBezTo>
                    <a:pt x="35683" y="13648"/>
                    <a:pt x="35314" y="13578"/>
                    <a:pt x="34938" y="13434"/>
                  </a:cubicBezTo>
                  <a:cubicBezTo>
                    <a:pt x="33535" y="12908"/>
                    <a:pt x="32307" y="11805"/>
                    <a:pt x="32457" y="10101"/>
                  </a:cubicBezTo>
                  <a:cubicBezTo>
                    <a:pt x="32457" y="8697"/>
                    <a:pt x="32808" y="8346"/>
                    <a:pt x="34162" y="7995"/>
                  </a:cubicBezTo>
                  <a:cubicBezTo>
                    <a:pt x="34474" y="7917"/>
                    <a:pt x="34771" y="7878"/>
                    <a:pt x="35060" y="7878"/>
                  </a:cubicBezTo>
                  <a:close/>
                  <a:moveTo>
                    <a:pt x="43199" y="12656"/>
                  </a:moveTo>
                  <a:cubicBezTo>
                    <a:pt x="43738" y="12656"/>
                    <a:pt x="44287" y="13145"/>
                    <a:pt x="44312" y="13634"/>
                  </a:cubicBezTo>
                  <a:cubicBezTo>
                    <a:pt x="44337" y="14311"/>
                    <a:pt x="43710" y="14888"/>
                    <a:pt x="42934" y="14888"/>
                  </a:cubicBezTo>
                  <a:cubicBezTo>
                    <a:pt x="42910" y="14888"/>
                    <a:pt x="42887" y="14889"/>
                    <a:pt x="42864" y="14889"/>
                  </a:cubicBezTo>
                  <a:cubicBezTo>
                    <a:pt x="42207" y="14889"/>
                    <a:pt x="41856" y="14539"/>
                    <a:pt x="41856" y="13885"/>
                  </a:cubicBezTo>
                  <a:cubicBezTo>
                    <a:pt x="41881" y="13183"/>
                    <a:pt x="42407" y="12657"/>
                    <a:pt x="43159" y="12657"/>
                  </a:cubicBezTo>
                  <a:cubicBezTo>
                    <a:pt x="43172" y="12656"/>
                    <a:pt x="43186" y="12656"/>
                    <a:pt x="43199" y="12656"/>
                  </a:cubicBezTo>
                  <a:close/>
                  <a:moveTo>
                    <a:pt x="44110" y="17067"/>
                  </a:moveTo>
                  <a:cubicBezTo>
                    <a:pt x="44119" y="17067"/>
                    <a:pt x="44128" y="17068"/>
                    <a:pt x="44137" y="17068"/>
                  </a:cubicBezTo>
                  <a:cubicBezTo>
                    <a:pt x="44688" y="17093"/>
                    <a:pt x="45139" y="17720"/>
                    <a:pt x="45139" y="18446"/>
                  </a:cubicBezTo>
                  <a:cubicBezTo>
                    <a:pt x="45139" y="19274"/>
                    <a:pt x="44788" y="19649"/>
                    <a:pt x="44036" y="19675"/>
                  </a:cubicBezTo>
                  <a:cubicBezTo>
                    <a:pt x="44019" y="19675"/>
                    <a:pt x="44002" y="19675"/>
                    <a:pt x="43984" y="19675"/>
                  </a:cubicBezTo>
                  <a:cubicBezTo>
                    <a:pt x="43179" y="19675"/>
                    <a:pt x="42483" y="19109"/>
                    <a:pt x="42507" y="18472"/>
                  </a:cubicBezTo>
                  <a:cubicBezTo>
                    <a:pt x="42507" y="17903"/>
                    <a:pt x="43506" y="17067"/>
                    <a:pt x="44110" y="17067"/>
                  </a:cubicBezTo>
                  <a:close/>
                  <a:moveTo>
                    <a:pt x="26149" y="15310"/>
                  </a:moveTo>
                  <a:cubicBezTo>
                    <a:pt x="26632" y="15310"/>
                    <a:pt x="27134" y="15493"/>
                    <a:pt x="27520" y="15940"/>
                  </a:cubicBezTo>
                  <a:cubicBezTo>
                    <a:pt x="28497" y="17143"/>
                    <a:pt x="28222" y="18822"/>
                    <a:pt x="26868" y="19675"/>
                  </a:cubicBezTo>
                  <a:cubicBezTo>
                    <a:pt x="26618" y="19825"/>
                    <a:pt x="26342" y="19950"/>
                    <a:pt x="26066" y="20050"/>
                  </a:cubicBezTo>
                  <a:cubicBezTo>
                    <a:pt x="25859" y="20127"/>
                    <a:pt x="25647" y="20162"/>
                    <a:pt x="25438" y="20162"/>
                  </a:cubicBezTo>
                  <a:cubicBezTo>
                    <a:pt x="24411" y="20162"/>
                    <a:pt x="23455" y="19304"/>
                    <a:pt x="23435" y="18221"/>
                  </a:cubicBezTo>
                  <a:cubicBezTo>
                    <a:pt x="23410" y="17168"/>
                    <a:pt x="24512" y="15564"/>
                    <a:pt x="25816" y="15339"/>
                  </a:cubicBezTo>
                  <a:cubicBezTo>
                    <a:pt x="25925" y="15320"/>
                    <a:pt x="26036" y="15310"/>
                    <a:pt x="26149" y="15310"/>
                  </a:cubicBezTo>
                  <a:close/>
                  <a:moveTo>
                    <a:pt x="39461" y="18177"/>
                  </a:moveTo>
                  <a:cubicBezTo>
                    <a:pt x="39609" y="18177"/>
                    <a:pt x="39749" y="18198"/>
                    <a:pt x="39876" y="18246"/>
                  </a:cubicBezTo>
                  <a:cubicBezTo>
                    <a:pt x="40954" y="18622"/>
                    <a:pt x="41254" y="19850"/>
                    <a:pt x="40427" y="20602"/>
                  </a:cubicBezTo>
                  <a:cubicBezTo>
                    <a:pt x="40001" y="21028"/>
                    <a:pt x="39450" y="21304"/>
                    <a:pt x="38823" y="21304"/>
                  </a:cubicBezTo>
                  <a:cubicBezTo>
                    <a:pt x="37771" y="21304"/>
                    <a:pt x="37219" y="20577"/>
                    <a:pt x="37520" y="19474"/>
                  </a:cubicBezTo>
                  <a:cubicBezTo>
                    <a:pt x="37689" y="18799"/>
                    <a:pt x="38675" y="18177"/>
                    <a:pt x="39461" y="18177"/>
                  </a:cubicBezTo>
                  <a:close/>
                  <a:moveTo>
                    <a:pt x="9950" y="21477"/>
                  </a:moveTo>
                  <a:cubicBezTo>
                    <a:pt x="9975" y="21477"/>
                    <a:pt x="10001" y="21478"/>
                    <a:pt x="10026" y="21479"/>
                  </a:cubicBezTo>
                  <a:cubicBezTo>
                    <a:pt x="11179" y="21529"/>
                    <a:pt x="12257" y="22507"/>
                    <a:pt x="12207" y="23534"/>
                  </a:cubicBezTo>
                  <a:cubicBezTo>
                    <a:pt x="12182" y="24331"/>
                    <a:pt x="11018" y="25268"/>
                    <a:pt x="10059" y="25268"/>
                  </a:cubicBezTo>
                  <a:cubicBezTo>
                    <a:pt x="10023" y="25268"/>
                    <a:pt x="9987" y="25266"/>
                    <a:pt x="9951" y="25264"/>
                  </a:cubicBezTo>
                  <a:cubicBezTo>
                    <a:pt x="8798" y="25213"/>
                    <a:pt x="8272" y="24161"/>
                    <a:pt x="8222" y="23208"/>
                  </a:cubicBezTo>
                  <a:cubicBezTo>
                    <a:pt x="8173" y="22307"/>
                    <a:pt x="9071" y="21477"/>
                    <a:pt x="9950" y="21477"/>
                  </a:cubicBezTo>
                  <a:close/>
                  <a:moveTo>
                    <a:pt x="17827" y="25668"/>
                  </a:moveTo>
                  <a:cubicBezTo>
                    <a:pt x="18007" y="25668"/>
                    <a:pt x="18196" y="25706"/>
                    <a:pt x="18397" y="25790"/>
                  </a:cubicBezTo>
                  <a:cubicBezTo>
                    <a:pt x="19149" y="26091"/>
                    <a:pt x="19500" y="26767"/>
                    <a:pt x="19625" y="27494"/>
                  </a:cubicBezTo>
                  <a:cubicBezTo>
                    <a:pt x="19876" y="29098"/>
                    <a:pt x="18898" y="30527"/>
                    <a:pt x="17595" y="31178"/>
                  </a:cubicBezTo>
                  <a:cubicBezTo>
                    <a:pt x="17336" y="31314"/>
                    <a:pt x="17069" y="31377"/>
                    <a:pt x="16812" y="31377"/>
                  </a:cubicBezTo>
                  <a:cubicBezTo>
                    <a:pt x="16026" y="31377"/>
                    <a:pt x="15334" y="30788"/>
                    <a:pt x="15239" y="29900"/>
                  </a:cubicBezTo>
                  <a:cubicBezTo>
                    <a:pt x="15214" y="29675"/>
                    <a:pt x="15239" y="29424"/>
                    <a:pt x="15239" y="29173"/>
                  </a:cubicBezTo>
                  <a:cubicBezTo>
                    <a:pt x="15139" y="28046"/>
                    <a:pt x="15590" y="27143"/>
                    <a:pt x="16417" y="26366"/>
                  </a:cubicBezTo>
                  <a:cubicBezTo>
                    <a:pt x="16863" y="25976"/>
                    <a:pt x="17309" y="25668"/>
                    <a:pt x="17827" y="25668"/>
                  </a:cubicBezTo>
                  <a:close/>
                  <a:moveTo>
                    <a:pt x="33038" y="30891"/>
                  </a:moveTo>
                  <a:cubicBezTo>
                    <a:pt x="33133" y="30891"/>
                    <a:pt x="33232" y="30895"/>
                    <a:pt x="33334" y="30903"/>
                  </a:cubicBezTo>
                  <a:cubicBezTo>
                    <a:pt x="34638" y="30903"/>
                    <a:pt x="35490" y="31905"/>
                    <a:pt x="35490" y="33434"/>
                  </a:cubicBezTo>
                  <a:cubicBezTo>
                    <a:pt x="35490" y="34311"/>
                    <a:pt x="34437" y="35289"/>
                    <a:pt x="33510" y="35314"/>
                  </a:cubicBezTo>
                  <a:cubicBezTo>
                    <a:pt x="33497" y="35314"/>
                    <a:pt x="33484" y="35314"/>
                    <a:pt x="33471" y="35314"/>
                  </a:cubicBezTo>
                  <a:cubicBezTo>
                    <a:pt x="32233" y="35314"/>
                    <a:pt x="31103" y="34122"/>
                    <a:pt x="31054" y="32833"/>
                  </a:cubicBezTo>
                  <a:cubicBezTo>
                    <a:pt x="31007" y="31730"/>
                    <a:pt x="31641" y="30891"/>
                    <a:pt x="33038" y="30891"/>
                  </a:cubicBezTo>
                  <a:close/>
                  <a:moveTo>
                    <a:pt x="42534" y="36510"/>
                  </a:moveTo>
                  <a:cubicBezTo>
                    <a:pt x="43039" y="36510"/>
                    <a:pt x="43562" y="36659"/>
                    <a:pt x="44011" y="36993"/>
                  </a:cubicBezTo>
                  <a:cubicBezTo>
                    <a:pt x="44187" y="37118"/>
                    <a:pt x="44262" y="37294"/>
                    <a:pt x="44312" y="37494"/>
                  </a:cubicBezTo>
                  <a:cubicBezTo>
                    <a:pt x="44462" y="38046"/>
                    <a:pt x="44588" y="38597"/>
                    <a:pt x="44512" y="39123"/>
                  </a:cubicBezTo>
                  <a:cubicBezTo>
                    <a:pt x="44512" y="39700"/>
                    <a:pt x="44563" y="40201"/>
                    <a:pt x="44111" y="40652"/>
                  </a:cubicBezTo>
                  <a:cubicBezTo>
                    <a:pt x="43648" y="41116"/>
                    <a:pt x="43114" y="41367"/>
                    <a:pt x="42526" y="41367"/>
                  </a:cubicBezTo>
                  <a:cubicBezTo>
                    <a:pt x="42255" y="41367"/>
                    <a:pt x="41973" y="41314"/>
                    <a:pt x="41680" y="41203"/>
                  </a:cubicBezTo>
                  <a:cubicBezTo>
                    <a:pt x="40728" y="40878"/>
                    <a:pt x="40327" y="40176"/>
                    <a:pt x="40277" y="39249"/>
                  </a:cubicBezTo>
                  <a:cubicBezTo>
                    <a:pt x="40252" y="38422"/>
                    <a:pt x="40277" y="37720"/>
                    <a:pt x="40979" y="37068"/>
                  </a:cubicBezTo>
                  <a:cubicBezTo>
                    <a:pt x="41371" y="36716"/>
                    <a:pt x="41940" y="36510"/>
                    <a:pt x="42534" y="36510"/>
                  </a:cubicBezTo>
                  <a:close/>
                  <a:moveTo>
                    <a:pt x="21369" y="39949"/>
                  </a:moveTo>
                  <a:cubicBezTo>
                    <a:pt x="21741" y="39949"/>
                    <a:pt x="21888" y="40286"/>
                    <a:pt x="22081" y="40552"/>
                  </a:cubicBezTo>
                  <a:cubicBezTo>
                    <a:pt x="22482" y="41103"/>
                    <a:pt x="22933" y="41630"/>
                    <a:pt x="23385" y="42156"/>
                  </a:cubicBezTo>
                  <a:cubicBezTo>
                    <a:pt x="24036" y="42908"/>
                    <a:pt x="23986" y="43760"/>
                    <a:pt x="23710" y="44612"/>
                  </a:cubicBezTo>
                  <a:cubicBezTo>
                    <a:pt x="23410" y="45489"/>
                    <a:pt x="22557" y="45514"/>
                    <a:pt x="21831" y="45690"/>
                  </a:cubicBezTo>
                  <a:cubicBezTo>
                    <a:pt x="21783" y="45705"/>
                    <a:pt x="21739" y="45713"/>
                    <a:pt x="21696" y="45713"/>
                  </a:cubicBezTo>
                  <a:cubicBezTo>
                    <a:pt x="21468" y="45713"/>
                    <a:pt x="21306" y="45508"/>
                    <a:pt x="21179" y="45339"/>
                  </a:cubicBezTo>
                  <a:cubicBezTo>
                    <a:pt x="20552" y="44562"/>
                    <a:pt x="20051" y="43760"/>
                    <a:pt x="20252" y="42782"/>
                  </a:cubicBezTo>
                  <a:cubicBezTo>
                    <a:pt x="20151" y="42031"/>
                    <a:pt x="20352" y="41379"/>
                    <a:pt x="20552" y="40752"/>
                  </a:cubicBezTo>
                  <a:cubicBezTo>
                    <a:pt x="20678" y="40376"/>
                    <a:pt x="20878" y="39975"/>
                    <a:pt x="21329" y="39950"/>
                  </a:cubicBezTo>
                  <a:cubicBezTo>
                    <a:pt x="21343" y="39949"/>
                    <a:pt x="21356" y="39949"/>
                    <a:pt x="21369" y="39949"/>
                  </a:cubicBezTo>
                  <a:close/>
                  <a:moveTo>
                    <a:pt x="12763" y="43738"/>
                  </a:moveTo>
                  <a:cubicBezTo>
                    <a:pt x="12840" y="43738"/>
                    <a:pt x="12914" y="43745"/>
                    <a:pt x="12983" y="43760"/>
                  </a:cubicBezTo>
                  <a:cubicBezTo>
                    <a:pt x="13535" y="43885"/>
                    <a:pt x="14086" y="44086"/>
                    <a:pt x="14587" y="44336"/>
                  </a:cubicBezTo>
                  <a:cubicBezTo>
                    <a:pt x="15640" y="44863"/>
                    <a:pt x="16116" y="46041"/>
                    <a:pt x="15816" y="47319"/>
                  </a:cubicBezTo>
                  <a:cubicBezTo>
                    <a:pt x="15615" y="48196"/>
                    <a:pt x="14663" y="48898"/>
                    <a:pt x="13560" y="48948"/>
                  </a:cubicBezTo>
                  <a:lnTo>
                    <a:pt x="13059" y="48948"/>
                  </a:lnTo>
                  <a:cubicBezTo>
                    <a:pt x="12966" y="48955"/>
                    <a:pt x="12875" y="48959"/>
                    <a:pt x="12786" y="48959"/>
                  </a:cubicBezTo>
                  <a:cubicBezTo>
                    <a:pt x="11055" y="48959"/>
                    <a:pt x="9892" y="47600"/>
                    <a:pt x="10201" y="45765"/>
                  </a:cubicBezTo>
                  <a:cubicBezTo>
                    <a:pt x="10364" y="44859"/>
                    <a:pt x="11796" y="43738"/>
                    <a:pt x="12763" y="43738"/>
                  </a:cubicBezTo>
                  <a:close/>
                  <a:moveTo>
                    <a:pt x="37019" y="0"/>
                  </a:moveTo>
                  <a:cubicBezTo>
                    <a:pt x="36593" y="552"/>
                    <a:pt x="35991" y="953"/>
                    <a:pt x="35490" y="1429"/>
                  </a:cubicBezTo>
                  <a:cubicBezTo>
                    <a:pt x="35415" y="2481"/>
                    <a:pt x="34938" y="3309"/>
                    <a:pt x="34011" y="3885"/>
                  </a:cubicBezTo>
                  <a:cubicBezTo>
                    <a:pt x="33485" y="4211"/>
                    <a:pt x="32959" y="4587"/>
                    <a:pt x="32457" y="4988"/>
                  </a:cubicBezTo>
                  <a:cubicBezTo>
                    <a:pt x="32001" y="5376"/>
                    <a:pt x="31456" y="5558"/>
                    <a:pt x="30912" y="5558"/>
                  </a:cubicBezTo>
                  <a:cubicBezTo>
                    <a:pt x="29630" y="5558"/>
                    <a:pt x="28352" y="4553"/>
                    <a:pt x="28247" y="2882"/>
                  </a:cubicBezTo>
                  <a:cubicBezTo>
                    <a:pt x="28197" y="1955"/>
                    <a:pt x="28522" y="1203"/>
                    <a:pt x="28873" y="401"/>
                  </a:cubicBezTo>
                  <a:cubicBezTo>
                    <a:pt x="28773" y="276"/>
                    <a:pt x="28623" y="201"/>
                    <a:pt x="28472" y="201"/>
                  </a:cubicBezTo>
                  <a:cubicBezTo>
                    <a:pt x="28121" y="326"/>
                    <a:pt x="27796" y="502"/>
                    <a:pt x="27445" y="577"/>
                  </a:cubicBezTo>
                  <a:cubicBezTo>
                    <a:pt x="27044" y="652"/>
                    <a:pt x="26643" y="677"/>
                    <a:pt x="26267" y="852"/>
                  </a:cubicBezTo>
                  <a:cubicBezTo>
                    <a:pt x="25740" y="1103"/>
                    <a:pt x="25239" y="1429"/>
                    <a:pt x="24688" y="1679"/>
                  </a:cubicBezTo>
                  <a:cubicBezTo>
                    <a:pt x="22933" y="2532"/>
                    <a:pt x="21029" y="3033"/>
                    <a:pt x="19425" y="4211"/>
                  </a:cubicBezTo>
                  <a:cubicBezTo>
                    <a:pt x="20302" y="4812"/>
                    <a:pt x="20227" y="5840"/>
                    <a:pt x="20427" y="6717"/>
                  </a:cubicBezTo>
                  <a:cubicBezTo>
                    <a:pt x="20527" y="7294"/>
                    <a:pt x="20527" y="7895"/>
                    <a:pt x="20352" y="8497"/>
                  </a:cubicBezTo>
                  <a:cubicBezTo>
                    <a:pt x="20277" y="8747"/>
                    <a:pt x="20252" y="9023"/>
                    <a:pt x="20252" y="9299"/>
                  </a:cubicBezTo>
                  <a:cubicBezTo>
                    <a:pt x="20327" y="10276"/>
                    <a:pt x="19851" y="11003"/>
                    <a:pt x="19174" y="11654"/>
                  </a:cubicBezTo>
                  <a:cubicBezTo>
                    <a:pt x="18873" y="11930"/>
                    <a:pt x="18572" y="12030"/>
                    <a:pt x="18197" y="12081"/>
                  </a:cubicBezTo>
                  <a:cubicBezTo>
                    <a:pt x="18038" y="12098"/>
                    <a:pt x="17885" y="12108"/>
                    <a:pt x="17736" y="12108"/>
                  </a:cubicBezTo>
                  <a:cubicBezTo>
                    <a:pt x="16845" y="12108"/>
                    <a:pt x="16109" y="11779"/>
                    <a:pt x="15465" y="11028"/>
                  </a:cubicBezTo>
                  <a:cubicBezTo>
                    <a:pt x="14663" y="10151"/>
                    <a:pt x="14061" y="9173"/>
                    <a:pt x="13410" y="8196"/>
                  </a:cubicBezTo>
                  <a:cubicBezTo>
                    <a:pt x="13234" y="7970"/>
                    <a:pt x="13209" y="7720"/>
                    <a:pt x="13209" y="7444"/>
                  </a:cubicBezTo>
                  <a:cubicBezTo>
                    <a:pt x="13084" y="7469"/>
                    <a:pt x="12958" y="7494"/>
                    <a:pt x="12833" y="7544"/>
                  </a:cubicBezTo>
                  <a:cubicBezTo>
                    <a:pt x="11079" y="8446"/>
                    <a:pt x="9450" y="9574"/>
                    <a:pt x="7770" y="10627"/>
                  </a:cubicBezTo>
                  <a:cubicBezTo>
                    <a:pt x="6166" y="11629"/>
                    <a:pt x="4562" y="12582"/>
                    <a:pt x="2983" y="13609"/>
                  </a:cubicBezTo>
                  <a:cubicBezTo>
                    <a:pt x="2582" y="13860"/>
                    <a:pt x="2081" y="14060"/>
                    <a:pt x="1956" y="14637"/>
                  </a:cubicBezTo>
                  <a:cubicBezTo>
                    <a:pt x="2432" y="14712"/>
                    <a:pt x="2758" y="15013"/>
                    <a:pt x="2958" y="15389"/>
                  </a:cubicBezTo>
                  <a:cubicBezTo>
                    <a:pt x="3359" y="16191"/>
                    <a:pt x="3886" y="16918"/>
                    <a:pt x="4011" y="17845"/>
                  </a:cubicBezTo>
                  <a:cubicBezTo>
                    <a:pt x="4036" y="18045"/>
                    <a:pt x="4111" y="18221"/>
                    <a:pt x="4186" y="18421"/>
                  </a:cubicBezTo>
                  <a:cubicBezTo>
                    <a:pt x="4512" y="19299"/>
                    <a:pt x="4262" y="20201"/>
                    <a:pt x="3485" y="20752"/>
                  </a:cubicBezTo>
                  <a:cubicBezTo>
                    <a:pt x="2824" y="21222"/>
                    <a:pt x="2140" y="21498"/>
                    <a:pt x="1398" y="21498"/>
                  </a:cubicBezTo>
                  <a:cubicBezTo>
                    <a:pt x="1070" y="21498"/>
                    <a:pt x="730" y="21444"/>
                    <a:pt x="377" y="21329"/>
                  </a:cubicBezTo>
                  <a:cubicBezTo>
                    <a:pt x="277" y="21279"/>
                    <a:pt x="126" y="21279"/>
                    <a:pt x="1" y="21279"/>
                  </a:cubicBezTo>
                  <a:lnTo>
                    <a:pt x="1" y="36116"/>
                  </a:lnTo>
                  <a:cubicBezTo>
                    <a:pt x="176" y="36116"/>
                    <a:pt x="277" y="35990"/>
                    <a:pt x="427" y="35890"/>
                  </a:cubicBezTo>
                  <a:cubicBezTo>
                    <a:pt x="1178" y="35350"/>
                    <a:pt x="2037" y="35057"/>
                    <a:pt x="2879" y="35057"/>
                  </a:cubicBezTo>
                  <a:cubicBezTo>
                    <a:pt x="4145" y="35057"/>
                    <a:pt x="5374" y="35718"/>
                    <a:pt x="6141" y="37193"/>
                  </a:cubicBezTo>
                  <a:cubicBezTo>
                    <a:pt x="6567" y="37995"/>
                    <a:pt x="6718" y="38873"/>
                    <a:pt x="6868" y="39775"/>
                  </a:cubicBezTo>
                  <a:cubicBezTo>
                    <a:pt x="7044" y="40627"/>
                    <a:pt x="6743" y="41229"/>
                    <a:pt x="6317" y="41880"/>
                  </a:cubicBezTo>
                  <a:cubicBezTo>
                    <a:pt x="6019" y="42365"/>
                    <a:pt x="5388" y="42627"/>
                    <a:pt x="4796" y="42627"/>
                  </a:cubicBezTo>
                  <a:cubicBezTo>
                    <a:pt x="4591" y="42627"/>
                    <a:pt x="4392" y="42596"/>
                    <a:pt x="4211" y="42532"/>
                  </a:cubicBezTo>
                  <a:cubicBezTo>
                    <a:pt x="2733" y="41955"/>
                    <a:pt x="1329" y="41329"/>
                    <a:pt x="402" y="39975"/>
                  </a:cubicBezTo>
                  <a:cubicBezTo>
                    <a:pt x="302" y="39800"/>
                    <a:pt x="176" y="39750"/>
                    <a:pt x="1" y="39725"/>
                  </a:cubicBezTo>
                  <a:lnTo>
                    <a:pt x="1" y="53760"/>
                  </a:lnTo>
                  <a:lnTo>
                    <a:pt x="1079" y="53760"/>
                  </a:lnTo>
                  <a:cubicBezTo>
                    <a:pt x="1805" y="53785"/>
                    <a:pt x="2106" y="53986"/>
                    <a:pt x="2156" y="54687"/>
                  </a:cubicBezTo>
                  <a:cubicBezTo>
                    <a:pt x="2181" y="55264"/>
                    <a:pt x="2432" y="55815"/>
                    <a:pt x="2407" y="56442"/>
                  </a:cubicBezTo>
                  <a:cubicBezTo>
                    <a:pt x="2387" y="56867"/>
                    <a:pt x="2595" y="57079"/>
                    <a:pt x="2967" y="57079"/>
                  </a:cubicBezTo>
                  <a:cubicBezTo>
                    <a:pt x="3055" y="57079"/>
                    <a:pt x="3153" y="57067"/>
                    <a:pt x="3259" y="57043"/>
                  </a:cubicBezTo>
                  <a:cubicBezTo>
                    <a:pt x="3836" y="56893"/>
                    <a:pt x="4412" y="56717"/>
                    <a:pt x="4663" y="56116"/>
                  </a:cubicBezTo>
                  <a:cubicBezTo>
                    <a:pt x="5039" y="56392"/>
                    <a:pt x="5465" y="56567"/>
                    <a:pt x="5765" y="56868"/>
                  </a:cubicBezTo>
                  <a:cubicBezTo>
                    <a:pt x="6242" y="57344"/>
                    <a:pt x="7269" y="57093"/>
                    <a:pt x="7394" y="58046"/>
                  </a:cubicBezTo>
                  <a:cubicBezTo>
                    <a:pt x="7950" y="58120"/>
                    <a:pt x="8464" y="58536"/>
                    <a:pt x="9029" y="58536"/>
                  </a:cubicBezTo>
                  <a:cubicBezTo>
                    <a:pt x="9228" y="58536"/>
                    <a:pt x="9434" y="58484"/>
                    <a:pt x="9650" y="58346"/>
                  </a:cubicBezTo>
                  <a:cubicBezTo>
                    <a:pt x="9845" y="58233"/>
                    <a:pt x="10060" y="58203"/>
                    <a:pt x="10276" y="58203"/>
                  </a:cubicBezTo>
                  <a:cubicBezTo>
                    <a:pt x="10394" y="58203"/>
                    <a:pt x="10512" y="58212"/>
                    <a:pt x="10628" y="58221"/>
                  </a:cubicBezTo>
                  <a:cubicBezTo>
                    <a:pt x="10826" y="58244"/>
                    <a:pt x="11021" y="58257"/>
                    <a:pt x="11212" y="58257"/>
                  </a:cubicBezTo>
                  <a:cubicBezTo>
                    <a:pt x="11840" y="58257"/>
                    <a:pt x="12432" y="58122"/>
                    <a:pt x="13009" y="57795"/>
                  </a:cubicBezTo>
                  <a:cubicBezTo>
                    <a:pt x="13284" y="57620"/>
                    <a:pt x="13535" y="57369"/>
                    <a:pt x="13861" y="57294"/>
                  </a:cubicBezTo>
                  <a:cubicBezTo>
                    <a:pt x="14011" y="56141"/>
                    <a:pt x="13811" y="54913"/>
                    <a:pt x="14638" y="53910"/>
                  </a:cubicBezTo>
                  <a:cubicBezTo>
                    <a:pt x="15064" y="53391"/>
                    <a:pt x="15848" y="53050"/>
                    <a:pt x="16571" y="53050"/>
                  </a:cubicBezTo>
                  <a:cubicBezTo>
                    <a:pt x="16826" y="53050"/>
                    <a:pt x="17073" y="53092"/>
                    <a:pt x="17294" y="53183"/>
                  </a:cubicBezTo>
                  <a:cubicBezTo>
                    <a:pt x="18197" y="53534"/>
                    <a:pt x="18848" y="54186"/>
                    <a:pt x="19425" y="54913"/>
                  </a:cubicBezTo>
                  <a:cubicBezTo>
                    <a:pt x="19500" y="55013"/>
                    <a:pt x="19625" y="55088"/>
                    <a:pt x="19700" y="55189"/>
                  </a:cubicBezTo>
                  <a:cubicBezTo>
                    <a:pt x="20277" y="55063"/>
                    <a:pt x="20628" y="54687"/>
                    <a:pt x="21029" y="54311"/>
                  </a:cubicBezTo>
                  <a:cubicBezTo>
                    <a:pt x="21981" y="53359"/>
                    <a:pt x="23084" y="52532"/>
                    <a:pt x="24437" y="52407"/>
                  </a:cubicBezTo>
                  <a:cubicBezTo>
                    <a:pt x="25740" y="52306"/>
                    <a:pt x="26994" y="51905"/>
                    <a:pt x="28297" y="51880"/>
                  </a:cubicBezTo>
                  <a:cubicBezTo>
                    <a:pt x="28146" y="51229"/>
                    <a:pt x="28372" y="50702"/>
                    <a:pt x="28848" y="50276"/>
                  </a:cubicBezTo>
                  <a:cubicBezTo>
                    <a:pt x="29349" y="49800"/>
                    <a:pt x="29826" y="49299"/>
                    <a:pt x="30377" y="48848"/>
                  </a:cubicBezTo>
                  <a:cubicBezTo>
                    <a:pt x="31107" y="48271"/>
                    <a:pt x="31896" y="48107"/>
                    <a:pt x="32721" y="48107"/>
                  </a:cubicBezTo>
                  <a:cubicBezTo>
                    <a:pt x="32973" y="48107"/>
                    <a:pt x="33227" y="48122"/>
                    <a:pt x="33485" y="48146"/>
                  </a:cubicBezTo>
                  <a:cubicBezTo>
                    <a:pt x="34437" y="48246"/>
                    <a:pt x="35289" y="49299"/>
                    <a:pt x="35239" y="50251"/>
                  </a:cubicBezTo>
                  <a:cubicBezTo>
                    <a:pt x="35239" y="50552"/>
                    <a:pt x="35114" y="50853"/>
                    <a:pt x="34788" y="50928"/>
                  </a:cubicBezTo>
                  <a:cubicBezTo>
                    <a:pt x="34537" y="51003"/>
                    <a:pt x="34312" y="51028"/>
                    <a:pt x="34262" y="51304"/>
                  </a:cubicBezTo>
                  <a:cubicBezTo>
                    <a:pt x="34495" y="51381"/>
                    <a:pt x="34728" y="51519"/>
                    <a:pt x="34984" y="51519"/>
                  </a:cubicBezTo>
                  <a:cubicBezTo>
                    <a:pt x="35058" y="51519"/>
                    <a:pt x="35135" y="51507"/>
                    <a:pt x="35214" y="51479"/>
                  </a:cubicBezTo>
                  <a:cubicBezTo>
                    <a:pt x="35535" y="51386"/>
                    <a:pt x="35848" y="51345"/>
                    <a:pt x="36155" y="51345"/>
                  </a:cubicBezTo>
                  <a:cubicBezTo>
                    <a:pt x="36758" y="51345"/>
                    <a:pt x="37339" y="51506"/>
                    <a:pt x="37921" y="51755"/>
                  </a:cubicBezTo>
                  <a:cubicBezTo>
                    <a:pt x="38776" y="52152"/>
                    <a:pt x="39649" y="52381"/>
                    <a:pt x="40535" y="52381"/>
                  </a:cubicBezTo>
                  <a:cubicBezTo>
                    <a:pt x="41104" y="52381"/>
                    <a:pt x="41679" y="52287"/>
                    <a:pt x="42257" y="52081"/>
                  </a:cubicBezTo>
                  <a:cubicBezTo>
                    <a:pt x="42533" y="51973"/>
                    <a:pt x="42820" y="51960"/>
                    <a:pt x="43104" y="51960"/>
                  </a:cubicBezTo>
                  <a:cubicBezTo>
                    <a:pt x="43197" y="51960"/>
                    <a:pt x="43290" y="51961"/>
                    <a:pt x="43383" y="51961"/>
                  </a:cubicBezTo>
                  <a:cubicBezTo>
                    <a:pt x="43468" y="51961"/>
                    <a:pt x="43552" y="51960"/>
                    <a:pt x="43635" y="51955"/>
                  </a:cubicBezTo>
                  <a:cubicBezTo>
                    <a:pt x="43680" y="51950"/>
                    <a:pt x="43728" y="51949"/>
                    <a:pt x="43778" y="51949"/>
                  </a:cubicBezTo>
                  <a:cubicBezTo>
                    <a:pt x="43810" y="51949"/>
                    <a:pt x="43844" y="51950"/>
                    <a:pt x="43877" y="51950"/>
                  </a:cubicBezTo>
                  <a:cubicBezTo>
                    <a:pt x="44042" y="51950"/>
                    <a:pt x="44203" y="51939"/>
                    <a:pt x="44287" y="51805"/>
                  </a:cubicBezTo>
                  <a:cubicBezTo>
                    <a:pt x="44688" y="51178"/>
                    <a:pt x="45365" y="51103"/>
                    <a:pt x="45941" y="51003"/>
                  </a:cubicBezTo>
                  <a:cubicBezTo>
                    <a:pt x="46768" y="50903"/>
                    <a:pt x="46818" y="49975"/>
                    <a:pt x="47470" y="49725"/>
                  </a:cubicBezTo>
                  <a:cubicBezTo>
                    <a:pt x="47495" y="49725"/>
                    <a:pt x="47470" y="49474"/>
                    <a:pt x="47420" y="49374"/>
                  </a:cubicBezTo>
                  <a:cubicBezTo>
                    <a:pt x="47370" y="49173"/>
                    <a:pt x="47269" y="48998"/>
                    <a:pt x="47169" y="48848"/>
                  </a:cubicBezTo>
                  <a:cubicBezTo>
                    <a:pt x="46843" y="48396"/>
                    <a:pt x="47044" y="48021"/>
                    <a:pt x="47219" y="47620"/>
                  </a:cubicBezTo>
                  <a:cubicBezTo>
                    <a:pt x="47290" y="47431"/>
                    <a:pt x="48243" y="47089"/>
                    <a:pt x="48526" y="47089"/>
                  </a:cubicBezTo>
                  <a:cubicBezTo>
                    <a:pt x="48545" y="47089"/>
                    <a:pt x="48560" y="47090"/>
                    <a:pt x="48573" y="47093"/>
                  </a:cubicBezTo>
                  <a:cubicBezTo>
                    <a:pt x="48798" y="47150"/>
                    <a:pt x="48959" y="47185"/>
                    <a:pt x="49077" y="47185"/>
                  </a:cubicBezTo>
                  <a:cubicBezTo>
                    <a:pt x="49328" y="47185"/>
                    <a:pt x="49390" y="47026"/>
                    <a:pt x="49475" y="46567"/>
                  </a:cubicBezTo>
                  <a:cubicBezTo>
                    <a:pt x="49525" y="46241"/>
                    <a:pt x="49525" y="45915"/>
                    <a:pt x="49550" y="45589"/>
                  </a:cubicBezTo>
                  <a:lnTo>
                    <a:pt x="49550" y="45589"/>
                  </a:lnTo>
                  <a:cubicBezTo>
                    <a:pt x="49228" y="45679"/>
                    <a:pt x="48976" y="45729"/>
                    <a:pt x="48765" y="45729"/>
                  </a:cubicBezTo>
                  <a:cubicBezTo>
                    <a:pt x="48270" y="45729"/>
                    <a:pt x="48007" y="45455"/>
                    <a:pt x="47620" y="44787"/>
                  </a:cubicBezTo>
                  <a:cubicBezTo>
                    <a:pt x="47420" y="44412"/>
                    <a:pt x="47194" y="44036"/>
                    <a:pt x="46969" y="43660"/>
                  </a:cubicBezTo>
                  <a:cubicBezTo>
                    <a:pt x="46442" y="42782"/>
                    <a:pt x="46342" y="41805"/>
                    <a:pt x="46568" y="40878"/>
                  </a:cubicBezTo>
                  <a:cubicBezTo>
                    <a:pt x="46718" y="40151"/>
                    <a:pt x="47219" y="39499"/>
                    <a:pt x="47996" y="39198"/>
                  </a:cubicBezTo>
                  <a:cubicBezTo>
                    <a:pt x="48573" y="38973"/>
                    <a:pt x="49174" y="38797"/>
                    <a:pt x="49776" y="38597"/>
                  </a:cubicBezTo>
                  <a:cubicBezTo>
                    <a:pt x="49916" y="38554"/>
                    <a:pt x="50056" y="38529"/>
                    <a:pt x="50194" y="38529"/>
                  </a:cubicBezTo>
                  <a:cubicBezTo>
                    <a:pt x="50377" y="38529"/>
                    <a:pt x="50557" y="38572"/>
                    <a:pt x="50728" y="38672"/>
                  </a:cubicBezTo>
                  <a:cubicBezTo>
                    <a:pt x="51204" y="38898"/>
                    <a:pt x="51705" y="39123"/>
                    <a:pt x="52182" y="39324"/>
                  </a:cubicBezTo>
                  <a:cubicBezTo>
                    <a:pt x="52658" y="39224"/>
                    <a:pt x="52658" y="38747"/>
                    <a:pt x="52858" y="38422"/>
                  </a:cubicBezTo>
                  <a:cubicBezTo>
                    <a:pt x="52984" y="38221"/>
                    <a:pt x="52984" y="37970"/>
                    <a:pt x="53184" y="37820"/>
                  </a:cubicBezTo>
                  <a:cubicBezTo>
                    <a:pt x="53736" y="37394"/>
                    <a:pt x="53936" y="36817"/>
                    <a:pt x="53961" y="36141"/>
                  </a:cubicBezTo>
                  <a:cubicBezTo>
                    <a:pt x="53961" y="35965"/>
                    <a:pt x="54011" y="35715"/>
                    <a:pt x="54112" y="35589"/>
                  </a:cubicBezTo>
                  <a:cubicBezTo>
                    <a:pt x="54462" y="35138"/>
                    <a:pt x="54538" y="34612"/>
                    <a:pt x="54638" y="34111"/>
                  </a:cubicBezTo>
                  <a:cubicBezTo>
                    <a:pt x="54763" y="33559"/>
                    <a:pt x="54939" y="33008"/>
                    <a:pt x="55089" y="32482"/>
                  </a:cubicBezTo>
                  <a:cubicBezTo>
                    <a:pt x="55365" y="31454"/>
                    <a:pt x="55716" y="30401"/>
                    <a:pt x="54863" y="29449"/>
                  </a:cubicBezTo>
                  <a:cubicBezTo>
                    <a:pt x="54763" y="29374"/>
                    <a:pt x="54738" y="29198"/>
                    <a:pt x="54738" y="29073"/>
                  </a:cubicBezTo>
                  <a:cubicBezTo>
                    <a:pt x="54738" y="28647"/>
                    <a:pt x="54563" y="28396"/>
                    <a:pt x="54187" y="28221"/>
                  </a:cubicBezTo>
                  <a:cubicBezTo>
                    <a:pt x="53911" y="28071"/>
                    <a:pt x="53761" y="27795"/>
                    <a:pt x="53635" y="27519"/>
                  </a:cubicBezTo>
                  <a:cubicBezTo>
                    <a:pt x="53510" y="27218"/>
                    <a:pt x="53435" y="26868"/>
                    <a:pt x="53109" y="26692"/>
                  </a:cubicBezTo>
                  <a:cubicBezTo>
                    <a:pt x="52883" y="26717"/>
                    <a:pt x="52708" y="26817"/>
                    <a:pt x="52833" y="27068"/>
                  </a:cubicBezTo>
                  <a:cubicBezTo>
                    <a:pt x="53059" y="27569"/>
                    <a:pt x="52758" y="27845"/>
                    <a:pt x="52407" y="28046"/>
                  </a:cubicBezTo>
                  <a:cubicBezTo>
                    <a:pt x="52081" y="28221"/>
                    <a:pt x="51731" y="28396"/>
                    <a:pt x="51380" y="28421"/>
                  </a:cubicBezTo>
                  <a:cubicBezTo>
                    <a:pt x="50518" y="28488"/>
                    <a:pt x="49656" y="28710"/>
                    <a:pt x="48776" y="28710"/>
                  </a:cubicBezTo>
                  <a:cubicBezTo>
                    <a:pt x="48659" y="28710"/>
                    <a:pt x="48541" y="28706"/>
                    <a:pt x="48422" y="28697"/>
                  </a:cubicBezTo>
                  <a:cubicBezTo>
                    <a:pt x="47670" y="28647"/>
                    <a:pt x="46467" y="27745"/>
                    <a:pt x="46317" y="26993"/>
                  </a:cubicBezTo>
                  <a:cubicBezTo>
                    <a:pt x="46016" y="25439"/>
                    <a:pt x="46091" y="23935"/>
                    <a:pt x="47119" y="22657"/>
                  </a:cubicBezTo>
                  <a:cubicBezTo>
                    <a:pt x="47921" y="21705"/>
                    <a:pt x="48949" y="20953"/>
                    <a:pt x="50202" y="20652"/>
                  </a:cubicBezTo>
                  <a:cubicBezTo>
                    <a:pt x="50352" y="20627"/>
                    <a:pt x="50452" y="20552"/>
                    <a:pt x="50528" y="20451"/>
                  </a:cubicBezTo>
                  <a:cubicBezTo>
                    <a:pt x="50528" y="19700"/>
                    <a:pt x="50377" y="18998"/>
                    <a:pt x="50152" y="18296"/>
                  </a:cubicBezTo>
                  <a:cubicBezTo>
                    <a:pt x="50051" y="17945"/>
                    <a:pt x="50302" y="17469"/>
                    <a:pt x="49826" y="17243"/>
                  </a:cubicBezTo>
                  <a:cubicBezTo>
                    <a:pt x="49600" y="17469"/>
                    <a:pt x="49400" y="17745"/>
                    <a:pt x="49124" y="17945"/>
                  </a:cubicBezTo>
                  <a:cubicBezTo>
                    <a:pt x="48840" y="18177"/>
                    <a:pt x="48470" y="18290"/>
                    <a:pt x="48106" y="18290"/>
                  </a:cubicBezTo>
                  <a:cubicBezTo>
                    <a:pt x="47763" y="18290"/>
                    <a:pt x="47425" y="18190"/>
                    <a:pt x="47169" y="17995"/>
                  </a:cubicBezTo>
                  <a:cubicBezTo>
                    <a:pt x="46743" y="17670"/>
                    <a:pt x="46543" y="16868"/>
                    <a:pt x="46768" y="16366"/>
                  </a:cubicBezTo>
                  <a:cubicBezTo>
                    <a:pt x="46995" y="15890"/>
                    <a:pt x="47756" y="15475"/>
                    <a:pt x="48363" y="15475"/>
                  </a:cubicBezTo>
                  <a:cubicBezTo>
                    <a:pt x="48426" y="15475"/>
                    <a:pt x="48488" y="15480"/>
                    <a:pt x="48548" y="15489"/>
                  </a:cubicBezTo>
                  <a:cubicBezTo>
                    <a:pt x="48798" y="15539"/>
                    <a:pt x="49049" y="15664"/>
                    <a:pt x="49325" y="15664"/>
                  </a:cubicBezTo>
                  <a:cubicBezTo>
                    <a:pt x="49099" y="14562"/>
                    <a:pt x="48573" y="13609"/>
                    <a:pt x="47921" y="12732"/>
                  </a:cubicBezTo>
                  <a:cubicBezTo>
                    <a:pt x="47746" y="12507"/>
                    <a:pt x="47495" y="12306"/>
                    <a:pt x="47495" y="11980"/>
                  </a:cubicBezTo>
                  <a:cubicBezTo>
                    <a:pt x="47420" y="11830"/>
                    <a:pt x="47319" y="11730"/>
                    <a:pt x="47169" y="11654"/>
                  </a:cubicBezTo>
                  <a:cubicBezTo>
                    <a:pt x="46517" y="10953"/>
                    <a:pt x="46066" y="10101"/>
                    <a:pt x="45340" y="9474"/>
                  </a:cubicBezTo>
                  <a:cubicBezTo>
                    <a:pt x="45214" y="9499"/>
                    <a:pt x="45064" y="9524"/>
                    <a:pt x="44939" y="9549"/>
                  </a:cubicBezTo>
                  <a:cubicBezTo>
                    <a:pt x="44827" y="9570"/>
                    <a:pt x="44722" y="9580"/>
                    <a:pt x="44623" y="9580"/>
                  </a:cubicBezTo>
                  <a:cubicBezTo>
                    <a:pt x="44014" y="9580"/>
                    <a:pt x="43664" y="9187"/>
                    <a:pt x="43685" y="8497"/>
                  </a:cubicBezTo>
                  <a:cubicBezTo>
                    <a:pt x="43710" y="8271"/>
                    <a:pt x="43811" y="8045"/>
                    <a:pt x="43886" y="7845"/>
                  </a:cubicBezTo>
                  <a:cubicBezTo>
                    <a:pt x="43109" y="7644"/>
                    <a:pt x="43009" y="6893"/>
                    <a:pt x="42733" y="6316"/>
                  </a:cubicBezTo>
                  <a:cubicBezTo>
                    <a:pt x="42182" y="5188"/>
                    <a:pt x="41906" y="3935"/>
                    <a:pt x="41004" y="2933"/>
                  </a:cubicBezTo>
                  <a:cubicBezTo>
                    <a:pt x="40227" y="2055"/>
                    <a:pt x="39450" y="1304"/>
                    <a:pt x="38397" y="777"/>
                  </a:cubicBezTo>
                  <a:cubicBezTo>
                    <a:pt x="37921" y="552"/>
                    <a:pt x="37395" y="401"/>
                    <a:pt x="37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 rot="-5400000">
              <a:off x="695417" y="4960792"/>
              <a:ext cx="176100" cy="189300"/>
            </a:xfrm>
            <a:custGeom>
              <a:avLst/>
              <a:gdLst/>
              <a:ahLst/>
              <a:cxnLst/>
              <a:rect l="l" t="t" r="r" b="b"/>
              <a:pathLst>
                <a:path w="7044" h="7572" extrusionOk="0">
                  <a:moveTo>
                    <a:pt x="2879" y="1"/>
                  </a:moveTo>
                  <a:cubicBezTo>
                    <a:pt x="2037" y="1"/>
                    <a:pt x="1178" y="294"/>
                    <a:pt x="427" y="834"/>
                  </a:cubicBezTo>
                  <a:cubicBezTo>
                    <a:pt x="277" y="934"/>
                    <a:pt x="176" y="1060"/>
                    <a:pt x="1" y="1060"/>
                  </a:cubicBezTo>
                  <a:lnTo>
                    <a:pt x="1" y="4669"/>
                  </a:lnTo>
                  <a:cubicBezTo>
                    <a:pt x="176" y="4694"/>
                    <a:pt x="302" y="4744"/>
                    <a:pt x="402" y="4919"/>
                  </a:cubicBezTo>
                  <a:cubicBezTo>
                    <a:pt x="1329" y="6273"/>
                    <a:pt x="2733" y="6899"/>
                    <a:pt x="4211" y="7476"/>
                  </a:cubicBezTo>
                  <a:cubicBezTo>
                    <a:pt x="4392" y="7540"/>
                    <a:pt x="4591" y="7571"/>
                    <a:pt x="4796" y="7571"/>
                  </a:cubicBezTo>
                  <a:cubicBezTo>
                    <a:pt x="5388" y="7571"/>
                    <a:pt x="6019" y="7309"/>
                    <a:pt x="6317" y="6824"/>
                  </a:cubicBezTo>
                  <a:cubicBezTo>
                    <a:pt x="6743" y="6173"/>
                    <a:pt x="7044" y="5571"/>
                    <a:pt x="6868" y="4719"/>
                  </a:cubicBezTo>
                  <a:cubicBezTo>
                    <a:pt x="6718" y="3817"/>
                    <a:pt x="6567" y="2939"/>
                    <a:pt x="6141" y="2137"/>
                  </a:cubicBezTo>
                  <a:cubicBezTo>
                    <a:pt x="5374" y="662"/>
                    <a:pt x="4145" y="1"/>
                    <a:pt x="28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 rot="-5400000">
              <a:off x="333254" y="3796154"/>
              <a:ext cx="177325" cy="216550"/>
            </a:xfrm>
            <a:custGeom>
              <a:avLst/>
              <a:gdLst/>
              <a:ahLst/>
              <a:cxnLst/>
              <a:rect l="l" t="t" r="r" b="b"/>
              <a:pathLst>
                <a:path w="7093" h="8662" extrusionOk="0">
                  <a:moveTo>
                    <a:pt x="5484" y="1"/>
                  </a:moveTo>
                  <a:cubicBezTo>
                    <a:pt x="5282" y="1"/>
                    <a:pt x="5074" y="61"/>
                    <a:pt x="4862" y="202"/>
                  </a:cubicBezTo>
                  <a:cubicBezTo>
                    <a:pt x="4737" y="252"/>
                    <a:pt x="4637" y="327"/>
                    <a:pt x="4512" y="402"/>
                  </a:cubicBezTo>
                  <a:cubicBezTo>
                    <a:pt x="4436" y="503"/>
                    <a:pt x="4336" y="578"/>
                    <a:pt x="4211" y="603"/>
                  </a:cubicBezTo>
                  <a:cubicBezTo>
                    <a:pt x="2933" y="904"/>
                    <a:pt x="1905" y="1656"/>
                    <a:pt x="1103" y="2608"/>
                  </a:cubicBezTo>
                  <a:cubicBezTo>
                    <a:pt x="75" y="3886"/>
                    <a:pt x="0" y="5390"/>
                    <a:pt x="301" y="6944"/>
                  </a:cubicBezTo>
                  <a:cubicBezTo>
                    <a:pt x="451" y="7696"/>
                    <a:pt x="1654" y="8598"/>
                    <a:pt x="2406" y="8648"/>
                  </a:cubicBezTo>
                  <a:cubicBezTo>
                    <a:pt x="2525" y="8657"/>
                    <a:pt x="2643" y="8661"/>
                    <a:pt x="2760" y="8661"/>
                  </a:cubicBezTo>
                  <a:cubicBezTo>
                    <a:pt x="3640" y="8661"/>
                    <a:pt x="4502" y="8439"/>
                    <a:pt x="5364" y="8372"/>
                  </a:cubicBezTo>
                  <a:cubicBezTo>
                    <a:pt x="5715" y="8347"/>
                    <a:pt x="6065" y="8172"/>
                    <a:pt x="6391" y="7997"/>
                  </a:cubicBezTo>
                  <a:cubicBezTo>
                    <a:pt x="6742" y="7796"/>
                    <a:pt x="7043" y="7520"/>
                    <a:pt x="6817" y="7019"/>
                  </a:cubicBezTo>
                  <a:cubicBezTo>
                    <a:pt x="6692" y="6768"/>
                    <a:pt x="6867" y="6668"/>
                    <a:pt x="7093" y="6643"/>
                  </a:cubicBezTo>
                  <a:cubicBezTo>
                    <a:pt x="7068" y="6267"/>
                    <a:pt x="6792" y="6067"/>
                    <a:pt x="6592" y="5791"/>
                  </a:cubicBezTo>
                  <a:cubicBezTo>
                    <a:pt x="6065" y="5114"/>
                    <a:pt x="5464" y="4488"/>
                    <a:pt x="5063" y="3711"/>
                  </a:cubicBezTo>
                  <a:cubicBezTo>
                    <a:pt x="4913" y="3410"/>
                    <a:pt x="4612" y="3109"/>
                    <a:pt x="4762" y="2783"/>
                  </a:cubicBezTo>
                  <a:cubicBezTo>
                    <a:pt x="4834" y="2640"/>
                    <a:pt x="4963" y="2605"/>
                    <a:pt x="5109" y="2605"/>
                  </a:cubicBezTo>
                  <a:cubicBezTo>
                    <a:pt x="5246" y="2605"/>
                    <a:pt x="5397" y="2636"/>
                    <a:pt x="5529" y="2636"/>
                  </a:cubicBezTo>
                  <a:cubicBezTo>
                    <a:pt x="5549" y="2636"/>
                    <a:pt x="5570" y="2635"/>
                    <a:pt x="5589" y="2633"/>
                  </a:cubicBezTo>
                  <a:cubicBezTo>
                    <a:pt x="6216" y="2533"/>
                    <a:pt x="6542" y="2132"/>
                    <a:pt x="6692" y="1580"/>
                  </a:cubicBezTo>
                  <a:cubicBezTo>
                    <a:pt x="6842" y="1104"/>
                    <a:pt x="6792" y="628"/>
                    <a:pt x="6341" y="327"/>
                  </a:cubicBezTo>
                  <a:cubicBezTo>
                    <a:pt x="6072" y="133"/>
                    <a:pt x="5784" y="1"/>
                    <a:pt x="5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 rot="-5400000">
              <a:off x="-75183" y="4623142"/>
              <a:ext cx="182975" cy="197275"/>
            </a:xfrm>
            <a:custGeom>
              <a:avLst/>
              <a:gdLst/>
              <a:ahLst/>
              <a:cxnLst/>
              <a:rect l="l" t="t" r="r" b="b"/>
              <a:pathLst>
                <a:path w="7319" h="7891" extrusionOk="0">
                  <a:moveTo>
                    <a:pt x="6216" y="1"/>
                  </a:moveTo>
                  <a:cubicBezTo>
                    <a:pt x="6040" y="26"/>
                    <a:pt x="5840" y="76"/>
                    <a:pt x="5664" y="176"/>
                  </a:cubicBezTo>
                  <a:cubicBezTo>
                    <a:pt x="4887" y="602"/>
                    <a:pt x="4060" y="953"/>
                    <a:pt x="3283" y="1354"/>
                  </a:cubicBezTo>
                  <a:cubicBezTo>
                    <a:pt x="2155" y="1931"/>
                    <a:pt x="1078" y="2582"/>
                    <a:pt x="0" y="3234"/>
                  </a:cubicBezTo>
                  <a:cubicBezTo>
                    <a:pt x="0" y="3510"/>
                    <a:pt x="25" y="3760"/>
                    <a:pt x="201" y="3986"/>
                  </a:cubicBezTo>
                  <a:cubicBezTo>
                    <a:pt x="852" y="4963"/>
                    <a:pt x="1454" y="5941"/>
                    <a:pt x="2256" y="6818"/>
                  </a:cubicBezTo>
                  <a:cubicBezTo>
                    <a:pt x="2911" y="7582"/>
                    <a:pt x="3662" y="7890"/>
                    <a:pt x="4574" y="7890"/>
                  </a:cubicBezTo>
                  <a:cubicBezTo>
                    <a:pt x="4708" y="7890"/>
                    <a:pt x="4846" y="7883"/>
                    <a:pt x="4988" y="7871"/>
                  </a:cubicBezTo>
                  <a:cubicBezTo>
                    <a:pt x="5363" y="7820"/>
                    <a:pt x="5664" y="7720"/>
                    <a:pt x="5965" y="7444"/>
                  </a:cubicBezTo>
                  <a:cubicBezTo>
                    <a:pt x="6642" y="6793"/>
                    <a:pt x="7118" y="6066"/>
                    <a:pt x="7043" y="5089"/>
                  </a:cubicBezTo>
                  <a:cubicBezTo>
                    <a:pt x="7043" y="4813"/>
                    <a:pt x="7068" y="4537"/>
                    <a:pt x="7143" y="4287"/>
                  </a:cubicBezTo>
                  <a:cubicBezTo>
                    <a:pt x="7318" y="3685"/>
                    <a:pt x="7318" y="3084"/>
                    <a:pt x="7218" y="2507"/>
                  </a:cubicBezTo>
                  <a:cubicBezTo>
                    <a:pt x="7018" y="1630"/>
                    <a:pt x="7093" y="602"/>
                    <a:pt x="6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 rot="-5400000">
              <a:off x="792504" y="3822079"/>
              <a:ext cx="146000" cy="179725"/>
            </a:xfrm>
            <a:custGeom>
              <a:avLst/>
              <a:gdLst/>
              <a:ahLst/>
              <a:cxnLst/>
              <a:rect l="l" t="t" r="r" b="b"/>
              <a:pathLst>
                <a:path w="5840" h="7189" extrusionOk="0">
                  <a:moveTo>
                    <a:pt x="3852" y="0"/>
                  </a:moveTo>
                  <a:cubicBezTo>
                    <a:pt x="3714" y="0"/>
                    <a:pt x="3574" y="25"/>
                    <a:pt x="3434" y="68"/>
                  </a:cubicBezTo>
                  <a:cubicBezTo>
                    <a:pt x="2832" y="268"/>
                    <a:pt x="2231" y="444"/>
                    <a:pt x="1654" y="669"/>
                  </a:cubicBezTo>
                  <a:cubicBezTo>
                    <a:pt x="877" y="970"/>
                    <a:pt x="376" y="1622"/>
                    <a:pt x="226" y="2349"/>
                  </a:cubicBezTo>
                  <a:cubicBezTo>
                    <a:pt x="0" y="3276"/>
                    <a:pt x="100" y="4253"/>
                    <a:pt x="627" y="5131"/>
                  </a:cubicBezTo>
                  <a:cubicBezTo>
                    <a:pt x="852" y="5507"/>
                    <a:pt x="1078" y="5883"/>
                    <a:pt x="1278" y="6258"/>
                  </a:cubicBezTo>
                  <a:cubicBezTo>
                    <a:pt x="1666" y="6928"/>
                    <a:pt x="1930" y="7189"/>
                    <a:pt x="2427" y="7189"/>
                  </a:cubicBezTo>
                  <a:cubicBezTo>
                    <a:pt x="2637" y="7189"/>
                    <a:pt x="2888" y="7142"/>
                    <a:pt x="3208" y="7060"/>
                  </a:cubicBezTo>
                  <a:cubicBezTo>
                    <a:pt x="3684" y="7035"/>
                    <a:pt x="3860" y="6785"/>
                    <a:pt x="3759" y="6334"/>
                  </a:cubicBezTo>
                  <a:cubicBezTo>
                    <a:pt x="3409" y="4930"/>
                    <a:pt x="4110" y="3777"/>
                    <a:pt x="4912" y="2800"/>
                  </a:cubicBezTo>
                  <a:cubicBezTo>
                    <a:pt x="5414" y="2173"/>
                    <a:pt x="5815" y="1597"/>
                    <a:pt x="5840" y="795"/>
                  </a:cubicBezTo>
                  <a:cubicBezTo>
                    <a:pt x="5363" y="594"/>
                    <a:pt x="4862" y="369"/>
                    <a:pt x="4386" y="143"/>
                  </a:cubicBezTo>
                  <a:cubicBezTo>
                    <a:pt x="4215" y="43"/>
                    <a:pt x="4035" y="0"/>
                    <a:pt x="38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 rot="-5400000">
              <a:off x="973104" y="4303229"/>
              <a:ext cx="178600" cy="94625"/>
            </a:xfrm>
            <a:custGeom>
              <a:avLst/>
              <a:gdLst/>
              <a:ahLst/>
              <a:cxnLst/>
              <a:rect l="l" t="t" r="r" b="b"/>
              <a:pathLst>
                <a:path w="7144" h="3785" extrusionOk="0">
                  <a:moveTo>
                    <a:pt x="4575" y="0"/>
                  </a:moveTo>
                  <a:cubicBezTo>
                    <a:pt x="3750" y="0"/>
                    <a:pt x="2961" y="164"/>
                    <a:pt x="2231" y="741"/>
                  </a:cubicBezTo>
                  <a:cubicBezTo>
                    <a:pt x="1680" y="1192"/>
                    <a:pt x="1203" y="1693"/>
                    <a:pt x="702" y="2169"/>
                  </a:cubicBezTo>
                  <a:cubicBezTo>
                    <a:pt x="226" y="2595"/>
                    <a:pt x="0" y="3122"/>
                    <a:pt x="151" y="3773"/>
                  </a:cubicBezTo>
                  <a:cubicBezTo>
                    <a:pt x="335" y="3773"/>
                    <a:pt x="507" y="3784"/>
                    <a:pt x="684" y="3784"/>
                  </a:cubicBezTo>
                  <a:cubicBezTo>
                    <a:pt x="772" y="3784"/>
                    <a:pt x="861" y="3782"/>
                    <a:pt x="953" y="3773"/>
                  </a:cubicBezTo>
                  <a:cubicBezTo>
                    <a:pt x="2682" y="3598"/>
                    <a:pt x="4386" y="3397"/>
                    <a:pt x="6116" y="3197"/>
                  </a:cubicBezTo>
                  <a:cubicBezTo>
                    <a:pt x="6166" y="2921"/>
                    <a:pt x="6391" y="2896"/>
                    <a:pt x="6642" y="2821"/>
                  </a:cubicBezTo>
                  <a:cubicBezTo>
                    <a:pt x="6968" y="2746"/>
                    <a:pt x="7093" y="2445"/>
                    <a:pt x="7093" y="2144"/>
                  </a:cubicBezTo>
                  <a:cubicBezTo>
                    <a:pt x="7143" y="1192"/>
                    <a:pt x="6291" y="139"/>
                    <a:pt x="5339" y="39"/>
                  </a:cubicBezTo>
                  <a:cubicBezTo>
                    <a:pt x="5081" y="15"/>
                    <a:pt x="4827" y="0"/>
                    <a:pt x="45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 rot="-5400000">
              <a:off x="1118917" y="4670717"/>
              <a:ext cx="147275" cy="107775"/>
            </a:xfrm>
            <a:custGeom>
              <a:avLst/>
              <a:gdLst/>
              <a:ahLst/>
              <a:cxnLst/>
              <a:rect l="l" t="t" r="r" b="b"/>
              <a:pathLst>
                <a:path w="5891" h="4311" extrusionOk="0">
                  <a:moveTo>
                    <a:pt x="2761" y="0"/>
                  </a:moveTo>
                  <a:cubicBezTo>
                    <a:pt x="2038" y="0"/>
                    <a:pt x="1254" y="341"/>
                    <a:pt x="828" y="860"/>
                  </a:cubicBezTo>
                  <a:cubicBezTo>
                    <a:pt x="1" y="1863"/>
                    <a:pt x="201" y="3091"/>
                    <a:pt x="51" y="4244"/>
                  </a:cubicBezTo>
                  <a:cubicBezTo>
                    <a:pt x="194" y="4289"/>
                    <a:pt x="334" y="4311"/>
                    <a:pt x="472" y="4311"/>
                  </a:cubicBezTo>
                  <a:cubicBezTo>
                    <a:pt x="720" y="4311"/>
                    <a:pt x="962" y="4238"/>
                    <a:pt x="1204" y="4093"/>
                  </a:cubicBezTo>
                  <a:cubicBezTo>
                    <a:pt x="1705" y="3818"/>
                    <a:pt x="2231" y="3717"/>
                    <a:pt x="2833" y="3667"/>
                  </a:cubicBezTo>
                  <a:cubicBezTo>
                    <a:pt x="4036" y="3567"/>
                    <a:pt x="5214" y="3316"/>
                    <a:pt x="5890" y="2139"/>
                  </a:cubicBezTo>
                  <a:cubicBezTo>
                    <a:pt x="5815" y="2038"/>
                    <a:pt x="5690" y="1963"/>
                    <a:pt x="5615" y="1863"/>
                  </a:cubicBezTo>
                  <a:cubicBezTo>
                    <a:pt x="5038" y="1136"/>
                    <a:pt x="4387" y="484"/>
                    <a:pt x="3484" y="133"/>
                  </a:cubicBezTo>
                  <a:cubicBezTo>
                    <a:pt x="3263" y="42"/>
                    <a:pt x="3016" y="0"/>
                    <a:pt x="2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 rot="-5400000">
              <a:off x="-1233" y="4180992"/>
              <a:ext cx="165450" cy="144250"/>
            </a:xfrm>
            <a:custGeom>
              <a:avLst/>
              <a:gdLst/>
              <a:ahLst/>
              <a:cxnLst/>
              <a:rect l="l" t="t" r="r" b="b"/>
              <a:pathLst>
                <a:path w="6618" h="5770" extrusionOk="0">
                  <a:moveTo>
                    <a:pt x="2754" y="0"/>
                  </a:moveTo>
                  <a:cubicBezTo>
                    <a:pt x="2465" y="0"/>
                    <a:pt x="2168" y="39"/>
                    <a:pt x="1856" y="117"/>
                  </a:cubicBezTo>
                  <a:cubicBezTo>
                    <a:pt x="502" y="468"/>
                    <a:pt x="151" y="819"/>
                    <a:pt x="151" y="2223"/>
                  </a:cubicBezTo>
                  <a:cubicBezTo>
                    <a:pt x="1" y="3927"/>
                    <a:pt x="1229" y="5030"/>
                    <a:pt x="2632" y="5556"/>
                  </a:cubicBezTo>
                  <a:cubicBezTo>
                    <a:pt x="3008" y="5700"/>
                    <a:pt x="3377" y="5770"/>
                    <a:pt x="3734" y="5770"/>
                  </a:cubicBezTo>
                  <a:cubicBezTo>
                    <a:pt x="4496" y="5770"/>
                    <a:pt x="5209" y="5451"/>
                    <a:pt x="5841" y="4854"/>
                  </a:cubicBezTo>
                  <a:cubicBezTo>
                    <a:pt x="6392" y="4303"/>
                    <a:pt x="6617" y="3150"/>
                    <a:pt x="6292" y="2448"/>
                  </a:cubicBezTo>
                  <a:cubicBezTo>
                    <a:pt x="5891" y="1571"/>
                    <a:pt x="5239" y="894"/>
                    <a:pt x="4337" y="418"/>
                  </a:cubicBezTo>
                  <a:cubicBezTo>
                    <a:pt x="3812" y="139"/>
                    <a:pt x="3299" y="0"/>
                    <a:pt x="2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 rot="-5400000">
              <a:off x="893304" y="4753129"/>
              <a:ext cx="155650" cy="130525"/>
            </a:xfrm>
            <a:custGeom>
              <a:avLst/>
              <a:gdLst/>
              <a:ahLst/>
              <a:cxnLst/>
              <a:rect l="l" t="t" r="r" b="b"/>
              <a:pathLst>
                <a:path w="6226" h="5221" extrusionOk="0">
                  <a:moveTo>
                    <a:pt x="2872" y="0"/>
                  </a:moveTo>
                  <a:cubicBezTo>
                    <a:pt x="1905" y="0"/>
                    <a:pt x="473" y="1121"/>
                    <a:pt x="310" y="2027"/>
                  </a:cubicBezTo>
                  <a:cubicBezTo>
                    <a:pt x="1" y="3862"/>
                    <a:pt x="1164" y="5221"/>
                    <a:pt x="2895" y="5221"/>
                  </a:cubicBezTo>
                  <a:cubicBezTo>
                    <a:pt x="2984" y="5221"/>
                    <a:pt x="3075" y="5217"/>
                    <a:pt x="3168" y="5210"/>
                  </a:cubicBezTo>
                  <a:lnTo>
                    <a:pt x="3669" y="5210"/>
                  </a:lnTo>
                  <a:cubicBezTo>
                    <a:pt x="4772" y="5160"/>
                    <a:pt x="5724" y="4458"/>
                    <a:pt x="5925" y="3581"/>
                  </a:cubicBezTo>
                  <a:cubicBezTo>
                    <a:pt x="6225" y="2303"/>
                    <a:pt x="5749" y="1125"/>
                    <a:pt x="4696" y="598"/>
                  </a:cubicBezTo>
                  <a:cubicBezTo>
                    <a:pt x="4195" y="348"/>
                    <a:pt x="3644" y="147"/>
                    <a:pt x="3092" y="22"/>
                  </a:cubicBezTo>
                  <a:cubicBezTo>
                    <a:pt x="3023" y="7"/>
                    <a:pt x="2949" y="0"/>
                    <a:pt x="2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 rot="-5400000">
              <a:off x="-204271" y="4282954"/>
              <a:ext cx="182350" cy="128925"/>
            </a:xfrm>
            <a:custGeom>
              <a:avLst/>
              <a:gdLst/>
              <a:ahLst/>
              <a:cxnLst/>
              <a:rect l="l" t="t" r="r" b="b"/>
              <a:pathLst>
                <a:path w="7294" h="5157" extrusionOk="0">
                  <a:moveTo>
                    <a:pt x="677" y="0"/>
                  </a:moveTo>
                  <a:cubicBezTo>
                    <a:pt x="326" y="802"/>
                    <a:pt x="1" y="1554"/>
                    <a:pt x="51" y="2481"/>
                  </a:cubicBezTo>
                  <a:cubicBezTo>
                    <a:pt x="156" y="4152"/>
                    <a:pt x="1434" y="5157"/>
                    <a:pt x="2716" y="5157"/>
                  </a:cubicBezTo>
                  <a:cubicBezTo>
                    <a:pt x="3260" y="5157"/>
                    <a:pt x="3805" y="4975"/>
                    <a:pt x="4261" y="4587"/>
                  </a:cubicBezTo>
                  <a:cubicBezTo>
                    <a:pt x="4763" y="4186"/>
                    <a:pt x="5289" y="3810"/>
                    <a:pt x="5815" y="3484"/>
                  </a:cubicBezTo>
                  <a:cubicBezTo>
                    <a:pt x="6742" y="2908"/>
                    <a:pt x="7219" y="2080"/>
                    <a:pt x="7294" y="1028"/>
                  </a:cubicBezTo>
                  <a:lnTo>
                    <a:pt x="7294" y="1028"/>
                  </a:lnTo>
                  <a:cubicBezTo>
                    <a:pt x="6442" y="1328"/>
                    <a:pt x="5612" y="1486"/>
                    <a:pt x="4805" y="1486"/>
                  </a:cubicBezTo>
                  <a:cubicBezTo>
                    <a:pt x="3523" y="1486"/>
                    <a:pt x="2297" y="1087"/>
                    <a:pt x="1128" y="226"/>
                  </a:cubicBezTo>
                  <a:cubicBezTo>
                    <a:pt x="1003" y="126"/>
                    <a:pt x="828" y="75"/>
                    <a:pt x="6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 rot="-5400000">
              <a:off x="466254" y="4634454"/>
              <a:ext cx="118450" cy="142725"/>
            </a:xfrm>
            <a:custGeom>
              <a:avLst/>
              <a:gdLst/>
              <a:ahLst/>
              <a:cxnLst/>
              <a:rect l="l" t="t" r="r" b="b"/>
              <a:pathLst>
                <a:path w="4738" h="5709" extrusionOk="0">
                  <a:moveTo>
                    <a:pt x="2689" y="0"/>
                  </a:moveTo>
                  <a:cubicBezTo>
                    <a:pt x="2171" y="0"/>
                    <a:pt x="1725" y="308"/>
                    <a:pt x="1279" y="698"/>
                  </a:cubicBezTo>
                  <a:cubicBezTo>
                    <a:pt x="452" y="1475"/>
                    <a:pt x="1" y="2378"/>
                    <a:pt x="101" y="3505"/>
                  </a:cubicBezTo>
                  <a:cubicBezTo>
                    <a:pt x="101" y="3756"/>
                    <a:pt x="76" y="4007"/>
                    <a:pt x="101" y="4232"/>
                  </a:cubicBezTo>
                  <a:cubicBezTo>
                    <a:pt x="196" y="5120"/>
                    <a:pt x="888" y="5709"/>
                    <a:pt x="1674" y="5709"/>
                  </a:cubicBezTo>
                  <a:cubicBezTo>
                    <a:pt x="1931" y="5709"/>
                    <a:pt x="2198" y="5646"/>
                    <a:pt x="2457" y="5510"/>
                  </a:cubicBezTo>
                  <a:cubicBezTo>
                    <a:pt x="3760" y="4859"/>
                    <a:pt x="4738" y="3430"/>
                    <a:pt x="4487" y="1826"/>
                  </a:cubicBezTo>
                  <a:cubicBezTo>
                    <a:pt x="4362" y="1099"/>
                    <a:pt x="4011" y="423"/>
                    <a:pt x="3259" y="122"/>
                  </a:cubicBezTo>
                  <a:cubicBezTo>
                    <a:pt x="3058" y="38"/>
                    <a:pt x="2869" y="0"/>
                    <a:pt x="2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 rot="-5400000">
              <a:off x="192204" y="4433979"/>
              <a:ext cx="127225" cy="121350"/>
            </a:xfrm>
            <a:custGeom>
              <a:avLst/>
              <a:gdLst/>
              <a:ahLst/>
              <a:cxnLst/>
              <a:rect l="l" t="t" r="r" b="b"/>
              <a:pathLst>
                <a:path w="5089" h="4854" extrusionOk="0">
                  <a:moveTo>
                    <a:pt x="2740" y="1"/>
                  </a:moveTo>
                  <a:cubicBezTo>
                    <a:pt x="2627" y="1"/>
                    <a:pt x="2516" y="11"/>
                    <a:pt x="2407" y="30"/>
                  </a:cubicBezTo>
                  <a:cubicBezTo>
                    <a:pt x="1103" y="255"/>
                    <a:pt x="1" y="1859"/>
                    <a:pt x="26" y="2912"/>
                  </a:cubicBezTo>
                  <a:cubicBezTo>
                    <a:pt x="46" y="3995"/>
                    <a:pt x="1002" y="4853"/>
                    <a:pt x="2029" y="4853"/>
                  </a:cubicBezTo>
                  <a:cubicBezTo>
                    <a:pt x="2238" y="4853"/>
                    <a:pt x="2450" y="4818"/>
                    <a:pt x="2657" y="4741"/>
                  </a:cubicBezTo>
                  <a:cubicBezTo>
                    <a:pt x="2933" y="4641"/>
                    <a:pt x="3209" y="4516"/>
                    <a:pt x="3459" y="4366"/>
                  </a:cubicBezTo>
                  <a:cubicBezTo>
                    <a:pt x="4813" y="3513"/>
                    <a:pt x="5088" y="1834"/>
                    <a:pt x="4111" y="631"/>
                  </a:cubicBezTo>
                  <a:cubicBezTo>
                    <a:pt x="3725" y="184"/>
                    <a:pt x="3223" y="1"/>
                    <a:pt x="27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 rot="-5400000">
              <a:off x="731679" y="4022279"/>
              <a:ext cx="108425" cy="121450"/>
            </a:xfrm>
            <a:custGeom>
              <a:avLst/>
              <a:gdLst/>
              <a:ahLst/>
              <a:cxnLst/>
              <a:rect l="l" t="t" r="r" b="b"/>
              <a:pathLst>
                <a:path w="4337" h="4858" extrusionOk="0">
                  <a:moveTo>
                    <a:pt x="2283" y="0"/>
                  </a:moveTo>
                  <a:cubicBezTo>
                    <a:pt x="1689" y="0"/>
                    <a:pt x="1120" y="206"/>
                    <a:pt x="728" y="558"/>
                  </a:cubicBezTo>
                  <a:cubicBezTo>
                    <a:pt x="26" y="1210"/>
                    <a:pt x="1" y="1912"/>
                    <a:pt x="26" y="2739"/>
                  </a:cubicBezTo>
                  <a:cubicBezTo>
                    <a:pt x="76" y="3666"/>
                    <a:pt x="477" y="4368"/>
                    <a:pt x="1429" y="4693"/>
                  </a:cubicBezTo>
                  <a:cubicBezTo>
                    <a:pt x="1722" y="4804"/>
                    <a:pt x="2004" y="4857"/>
                    <a:pt x="2275" y="4857"/>
                  </a:cubicBezTo>
                  <a:cubicBezTo>
                    <a:pt x="2863" y="4857"/>
                    <a:pt x="3397" y="4606"/>
                    <a:pt x="3860" y="4142"/>
                  </a:cubicBezTo>
                  <a:cubicBezTo>
                    <a:pt x="4312" y="3691"/>
                    <a:pt x="4261" y="3190"/>
                    <a:pt x="4261" y="2613"/>
                  </a:cubicBezTo>
                  <a:cubicBezTo>
                    <a:pt x="4337" y="2087"/>
                    <a:pt x="4211" y="1536"/>
                    <a:pt x="4061" y="984"/>
                  </a:cubicBezTo>
                  <a:cubicBezTo>
                    <a:pt x="4011" y="784"/>
                    <a:pt x="3936" y="608"/>
                    <a:pt x="3760" y="483"/>
                  </a:cubicBezTo>
                  <a:cubicBezTo>
                    <a:pt x="3311" y="149"/>
                    <a:pt x="2788" y="0"/>
                    <a:pt x="2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 rot="-5400000">
              <a:off x="583667" y="4256717"/>
              <a:ext cx="112100" cy="111150"/>
            </a:xfrm>
            <a:custGeom>
              <a:avLst/>
              <a:gdLst/>
              <a:ahLst/>
              <a:cxnLst/>
              <a:rect l="l" t="t" r="r" b="b"/>
              <a:pathLst>
                <a:path w="4484" h="4446" extrusionOk="0">
                  <a:moveTo>
                    <a:pt x="2084" y="1"/>
                  </a:moveTo>
                  <a:cubicBezTo>
                    <a:pt x="651" y="1"/>
                    <a:pt x="0" y="847"/>
                    <a:pt x="48" y="1964"/>
                  </a:cubicBezTo>
                  <a:cubicBezTo>
                    <a:pt x="97" y="3253"/>
                    <a:pt x="1227" y="4445"/>
                    <a:pt x="2465" y="4445"/>
                  </a:cubicBezTo>
                  <a:cubicBezTo>
                    <a:pt x="2478" y="4445"/>
                    <a:pt x="2491" y="4445"/>
                    <a:pt x="2504" y="4445"/>
                  </a:cubicBezTo>
                  <a:cubicBezTo>
                    <a:pt x="3431" y="4420"/>
                    <a:pt x="4484" y="3442"/>
                    <a:pt x="4484" y="2565"/>
                  </a:cubicBezTo>
                  <a:cubicBezTo>
                    <a:pt x="4484" y="1036"/>
                    <a:pt x="3632" y="34"/>
                    <a:pt x="2328" y="9"/>
                  </a:cubicBezTo>
                  <a:cubicBezTo>
                    <a:pt x="2245" y="3"/>
                    <a:pt x="2163" y="1"/>
                    <a:pt x="2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 rot="-5400000">
              <a:off x="833367" y="4520342"/>
              <a:ext cx="99650" cy="144100"/>
            </a:xfrm>
            <a:custGeom>
              <a:avLst/>
              <a:gdLst/>
              <a:ahLst/>
              <a:cxnLst/>
              <a:rect l="l" t="t" r="r" b="b"/>
              <a:pathLst>
                <a:path w="3986" h="5764" extrusionOk="0">
                  <a:moveTo>
                    <a:pt x="1318" y="0"/>
                  </a:moveTo>
                  <a:cubicBezTo>
                    <a:pt x="1305" y="0"/>
                    <a:pt x="1292" y="0"/>
                    <a:pt x="1278" y="1"/>
                  </a:cubicBezTo>
                  <a:cubicBezTo>
                    <a:pt x="827" y="26"/>
                    <a:pt x="627" y="427"/>
                    <a:pt x="501" y="803"/>
                  </a:cubicBezTo>
                  <a:cubicBezTo>
                    <a:pt x="301" y="1430"/>
                    <a:pt x="100" y="2082"/>
                    <a:pt x="201" y="2808"/>
                  </a:cubicBezTo>
                  <a:cubicBezTo>
                    <a:pt x="0" y="3811"/>
                    <a:pt x="501" y="4613"/>
                    <a:pt x="1128" y="5390"/>
                  </a:cubicBezTo>
                  <a:cubicBezTo>
                    <a:pt x="1255" y="5559"/>
                    <a:pt x="1417" y="5764"/>
                    <a:pt x="1645" y="5764"/>
                  </a:cubicBezTo>
                  <a:cubicBezTo>
                    <a:pt x="1688" y="5764"/>
                    <a:pt x="1732" y="5756"/>
                    <a:pt x="1780" y="5741"/>
                  </a:cubicBezTo>
                  <a:cubicBezTo>
                    <a:pt x="2506" y="5565"/>
                    <a:pt x="3359" y="5540"/>
                    <a:pt x="3659" y="4663"/>
                  </a:cubicBezTo>
                  <a:cubicBezTo>
                    <a:pt x="3935" y="3811"/>
                    <a:pt x="3985" y="2959"/>
                    <a:pt x="3334" y="2207"/>
                  </a:cubicBezTo>
                  <a:cubicBezTo>
                    <a:pt x="2882" y="1681"/>
                    <a:pt x="2431" y="1154"/>
                    <a:pt x="2030" y="603"/>
                  </a:cubicBezTo>
                  <a:cubicBezTo>
                    <a:pt x="1837" y="337"/>
                    <a:pt x="1690" y="0"/>
                    <a:pt x="13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 rot="-5400000">
              <a:off x="345654" y="4840729"/>
              <a:ext cx="102125" cy="94800"/>
            </a:xfrm>
            <a:custGeom>
              <a:avLst/>
              <a:gdLst/>
              <a:ahLst/>
              <a:cxnLst/>
              <a:rect l="l" t="t" r="r" b="b"/>
              <a:pathLst>
                <a:path w="4085" h="3792" extrusionOk="0">
                  <a:moveTo>
                    <a:pt x="1778" y="1"/>
                  </a:moveTo>
                  <a:cubicBezTo>
                    <a:pt x="899" y="1"/>
                    <a:pt x="1" y="831"/>
                    <a:pt x="50" y="1732"/>
                  </a:cubicBezTo>
                  <a:cubicBezTo>
                    <a:pt x="100" y="2685"/>
                    <a:pt x="626" y="3737"/>
                    <a:pt x="1779" y="3788"/>
                  </a:cubicBezTo>
                  <a:cubicBezTo>
                    <a:pt x="1815" y="3790"/>
                    <a:pt x="1851" y="3792"/>
                    <a:pt x="1887" y="3792"/>
                  </a:cubicBezTo>
                  <a:cubicBezTo>
                    <a:pt x="2846" y="3792"/>
                    <a:pt x="4010" y="2855"/>
                    <a:pt x="4035" y="2058"/>
                  </a:cubicBezTo>
                  <a:cubicBezTo>
                    <a:pt x="4085" y="1031"/>
                    <a:pt x="3007" y="53"/>
                    <a:pt x="1854" y="3"/>
                  </a:cubicBezTo>
                  <a:cubicBezTo>
                    <a:pt x="1829" y="2"/>
                    <a:pt x="1803" y="1"/>
                    <a:pt x="1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 rot="-5400000">
              <a:off x="238479" y="4015604"/>
              <a:ext cx="66450" cy="65225"/>
            </a:xfrm>
            <a:custGeom>
              <a:avLst/>
              <a:gdLst/>
              <a:ahLst/>
              <a:cxnLst/>
              <a:rect l="l" t="t" r="r" b="b"/>
              <a:pathLst>
                <a:path w="2658" h="2609" extrusionOk="0">
                  <a:moveTo>
                    <a:pt x="1628" y="0"/>
                  </a:moveTo>
                  <a:cubicBezTo>
                    <a:pt x="1024" y="0"/>
                    <a:pt x="50" y="836"/>
                    <a:pt x="25" y="1379"/>
                  </a:cubicBezTo>
                  <a:cubicBezTo>
                    <a:pt x="1" y="2042"/>
                    <a:pt x="697" y="2608"/>
                    <a:pt x="1502" y="2608"/>
                  </a:cubicBezTo>
                  <a:cubicBezTo>
                    <a:pt x="1520" y="2608"/>
                    <a:pt x="1537" y="2608"/>
                    <a:pt x="1554" y="2608"/>
                  </a:cubicBezTo>
                  <a:cubicBezTo>
                    <a:pt x="2306" y="2582"/>
                    <a:pt x="2657" y="2207"/>
                    <a:pt x="2657" y="1379"/>
                  </a:cubicBezTo>
                  <a:cubicBezTo>
                    <a:pt x="2657" y="653"/>
                    <a:pt x="2206" y="26"/>
                    <a:pt x="1655" y="1"/>
                  </a:cubicBezTo>
                  <a:cubicBezTo>
                    <a:pt x="1646" y="1"/>
                    <a:pt x="1637" y="0"/>
                    <a:pt x="1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 rot="-5400000">
              <a:off x="125692" y="4038167"/>
              <a:ext cx="62075" cy="55825"/>
            </a:xfrm>
            <a:custGeom>
              <a:avLst/>
              <a:gdLst/>
              <a:ahLst/>
              <a:cxnLst/>
              <a:rect l="l" t="t" r="r" b="b"/>
              <a:pathLst>
                <a:path w="2483" h="2233" extrusionOk="0">
                  <a:moveTo>
                    <a:pt x="1344" y="0"/>
                  </a:moveTo>
                  <a:cubicBezTo>
                    <a:pt x="1331" y="0"/>
                    <a:pt x="1317" y="0"/>
                    <a:pt x="1304" y="1"/>
                  </a:cubicBezTo>
                  <a:cubicBezTo>
                    <a:pt x="552" y="1"/>
                    <a:pt x="26" y="527"/>
                    <a:pt x="1" y="1229"/>
                  </a:cubicBezTo>
                  <a:cubicBezTo>
                    <a:pt x="1" y="1883"/>
                    <a:pt x="352" y="2233"/>
                    <a:pt x="1009" y="2233"/>
                  </a:cubicBezTo>
                  <a:cubicBezTo>
                    <a:pt x="1032" y="2233"/>
                    <a:pt x="1055" y="2232"/>
                    <a:pt x="1079" y="2232"/>
                  </a:cubicBezTo>
                  <a:cubicBezTo>
                    <a:pt x="1855" y="2232"/>
                    <a:pt x="2482" y="1655"/>
                    <a:pt x="2457" y="978"/>
                  </a:cubicBezTo>
                  <a:cubicBezTo>
                    <a:pt x="2432" y="489"/>
                    <a:pt x="1883" y="0"/>
                    <a:pt x="13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" name="Google Shape;262;p8"/>
          <p:cNvSpPr/>
          <p:nvPr/>
        </p:nvSpPr>
        <p:spPr>
          <a:xfrm rot="5400000">
            <a:off x="159574" y="-480101"/>
            <a:ext cx="978924" cy="1718676"/>
          </a:xfrm>
          <a:custGeom>
            <a:avLst/>
            <a:gdLst/>
            <a:ahLst/>
            <a:cxnLst/>
            <a:rect l="l" t="t" r="r" b="b"/>
            <a:pathLst>
              <a:path w="24963" h="43827" extrusionOk="0">
                <a:moveTo>
                  <a:pt x="22316" y="8844"/>
                </a:moveTo>
                <a:cubicBezTo>
                  <a:pt x="22329" y="8844"/>
                  <a:pt x="22342" y="8844"/>
                  <a:pt x="22356" y="8846"/>
                </a:cubicBezTo>
                <a:cubicBezTo>
                  <a:pt x="22607" y="8871"/>
                  <a:pt x="22557" y="9121"/>
                  <a:pt x="22557" y="9297"/>
                </a:cubicBezTo>
                <a:cubicBezTo>
                  <a:pt x="22557" y="9547"/>
                  <a:pt x="22532" y="9848"/>
                  <a:pt x="22256" y="9848"/>
                </a:cubicBezTo>
                <a:cubicBezTo>
                  <a:pt x="21980" y="9848"/>
                  <a:pt x="21930" y="9572"/>
                  <a:pt x="21955" y="9322"/>
                </a:cubicBezTo>
                <a:cubicBezTo>
                  <a:pt x="21979" y="9083"/>
                  <a:pt x="22049" y="8844"/>
                  <a:pt x="22316" y="8844"/>
                </a:cubicBezTo>
                <a:close/>
                <a:moveTo>
                  <a:pt x="19449" y="9873"/>
                </a:moveTo>
                <a:cubicBezTo>
                  <a:pt x="19449" y="9898"/>
                  <a:pt x="19474" y="9923"/>
                  <a:pt x="19499" y="9948"/>
                </a:cubicBezTo>
                <a:cubicBezTo>
                  <a:pt x="19474" y="9973"/>
                  <a:pt x="19474" y="10024"/>
                  <a:pt x="19474" y="10024"/>
                </a:cubicBezTo>
                <a:cubicBezTo>
                  <a:pt x="19455" y="10030"/>
                  <a:pt x="19440" y="10033"/>
                  <a:pt x="19427" y="10033"/>
                </a:cubicBezTo>
                <a:cubicBezTo>
                  <a:pt x="19390" y="10033"/>
                  <a:pt x="19380" y="10005"/>
                  <a:pt x="19399" y="9948"/>
                </a:cubicBezTo>
                <a:cubicBezTo>
                  <a:pt x="19399" y="9923"/>
                  <a:pt x="19424" y="9898"/>
                  <a:pt x="19449" y="9873"/>
                </a:cubicBezTo>
                <a:close/>
                <a:moveTo>
                  <a:pt x="9750" y="15061"/>
                </a:moveTo>
                <a:cubicBezTo>
                  <a:pt x="9825" y="15562"/>
                  <a:pt x="9825" y="15562"/>
                  <a:pt x="9474" y="16039"/>
                </a:cubicBezTo>
                <a:cubicBezTo>
                  <a:pt x="9349" y="15512"/>
                  <a:pt x="9349" y="15512"/>
                  <a:pt x="9750" y="15061"/>
                </a:cubicBezTo>
                <a:close/>
                <a:moveTo>
                  <a:pt x="18055" y="12833"/>
                </a:moveTo>
                <a:cubicBezTo>
                  <a:pt x="18084" y="12833"/>
                  <a:pt x="18114" y="12840"/>
                  <a:pt x="18146" y="12856"/>
                </a:cubicBezTo>
                <a:cubicBezTo>
                  <a:pt x="18296" y="12906"/>
                  <a:pt x="18296" y="13056"/>
                  <a:pt x="18246" y="13181"/>
                </a:cubicBezTo>
                <a:cubicBezTo>
                  <a:pt x="17820" y="14234"/>
                  <a:pt x="17444" y="15337"/>
                  <a:pt x="16717" y="16264"/>
                </a:cubicBezTo>
                <a:cubicBezTo>
                  <a:pt x="16818" y="15111"/>
                  <a:pt x="17369" y="14084"/>
                  <a:pt x="17820" y="13031"/>
                </a:cubicBezTo>
                <a:cubicBezTo>
                  <a:pt x="17860" y="12932"/>
                  <a:pt x="17946" y="12833"/>
                  <a:pt x="18055" y="12833"/>
                </a:cubicBezTo>
                <a:close/>
                <a:moveTo>
                  <a:pt x="7419" y="15161"/>
                </a:moveTo>
                <a:cubicBezTo>
                  <a:pt x="7369" y="15638"/>
                  <a:pt x="7369" y="16139"/>
                  <a:pt x="7118" y="16565"/>
                </a:cubicBezTo>
                <a:cubicBezTo>
                  <a:pt x="7077" y="16626"/>
                  <a:pt x="7020" y="16704"/>
                  <a:pt x="6933" y="16704"/>
                </a:cubicBezTo>
                <a:cubicBezTo>
                  <a:pt x="6913" y="16704"/>
                  <a:pt x="6891" y="16700"/>
                  <a:pt x="6868" y="16690"/>
                </a:cubicBezTo>
                <a:cubicBezTo>
                  <a:pt x="6817" y="16640"/>
                  <a:pt x="6717" y="16540"/>
                  <a:pt x="6717" y="16465"/>
                </a:cubicBezTo>
                <a:cubicBezTo>
                  <a:pt x="6767" y="15938"/>
                  <a:pt x="6893" y="15437"/>
                  <a:pt x="7419" y="15161"/>
                </a:cubicBezTo>
                <a:close/>
                <a:moveTo>
                  <a:pt x="5990" y="18745"/>
                </a:moveTo>
                <a:cubicBezTo>
                  <a:pt x="6041" y="18796"/>
                  <a:pt x="6066" y="18821"/>
                  <a:pt x="6091" y="18871"/>
                </a:cubicBezTo>
                <a:cubicBezTo>
                  <a:pt x="6091" y="18921"/>
                  <a:pt x="6091" y="19021"/>
                  <a:pt x="6041" y="19021"/>
                </a:cubicBezTo>
                <a:cubicBezTo>
                  <a:pt x="6013" y="19037"/>
                  <a:pt x="5992" y="19044"/>
                  <a:pt x="5975" y="19044"/>
                </a:cubicBezTo>
                <a:cubicBezTo>
                  <a:pt x="5915" y="19044"/>
                  <a:pt x="5915" y="18955"/>
                  <a:pt x="5915" y="18896"/>
                </a:cubicBezTo>
                <a:cubicBezTo>
                  <a:pt x="5915" y="18846"/>
                  <a:pt x="5965" y="18796"/>
                  <a:pt x="5990" y="18745"/>
                </a:cubicBezTo>
                <a:close/>
                <a:moveTo>
                  <a:pt x="4437" y="15588"/>
                </a:moveTo>
                <a:cubicBezTo>
                  <a:pt x="3910" y="17668"/>
                  <a:pt x="3484" y="19798"/>
                  <a:pt x="2582" y="21778"/>
                </a:cubicBezTo>
                <a:cubicBezTo>
                  <a:pt x="3183" y="19723"/>
                  <a:pt x="3434" y="17542"/>
                  <a:pt x="4437" y="15588"/>
                </a:cubicBezTo>
                <a:close/>
                <a:moveTo>
                  <a:pt x="11855" y="24560"/>
                </a:moveTo>
                <a:cubicBezTo>
                  <a:pt x="11855" y="24585"/>
                  <a:pt x="11855" y="24610"/>
                  <a:pt x="11880" y="24635"/>
                </a:cubicBezTo>
                <a:cubicBezTo>
                  <a:pt x="11855" y="24660"/>
                  <a:pt x="11830" y="24660"/>
                  <a:pt x="11805" y="24660"/>
                </a:cubicBezTo>
                <a:cubicBezTo>
                  <a:pt x="11780" y="24635"/>
                  <a:pt x="11780" y="24610"/>
                  <a:pt x="11780" y="24585"/>
                </a:cubicBezTo>
                <a:cubicBezTo>
                  <a:pt x="11780" y="24585"/>
                  <a:pt x="11830" y="24560"/>
                  <a:pt x="11855" y="24560"/>
                </a:cubicBezTo>
                <a:close/>
                <a:moveTo>
                  <a:pt x="11628" y="25141"/>
                </a:moveTo>
                <a:cubicBezTo>
                  <a:pt x="11642" y="25141"/>
                  <a:pt x="11659" y="25155"/>
                  <a:pt x="11680" y="25187"/>
                </a:cubicBezTo>
                <a:cubicBezTo>
                  <a:pt x="11680" y="25212"/>
                  <a:pt x="11655" y="25237"/>
                  <a:pt x="11655" y="25262"/>
                </a:cubicBezTo>
                <a:cubicBezTo>
                  <a:pt x="11638" y="25262"/>
                  <a:pt x="11621" y="25273"/>
                  <a:pt x="11612" y="25273"/>
                </a:cubicBezTo>
                <a:cubicBezTo>
                  <a:pt x="11607" y="25273"/>
                  <a:pt x="11604" y="25270"/>
                  <a:pt x="11604" y="25262"/>
                </a:cubicBezTo>
                <a:cubicBezTo>
                  <a:pt x="11579" y="25262"/>
                  <a:pt x="11579" y="25212"/>
                  <a:pt x="11579" y="25212"/>
                </a:cubicBezTo>
                <a:cubicBezTo>
                  <a:pt x="11594" y="25168"/>
                  <a:pt x="11609" y="25141"/>
                  <a:pt x="11628" y="25141"/>
                </a:cubicBezTo>
                <a:close/>
                <a:moveTo>
                  <a:pt x="11279" y="25663"/>
                </a:moveTo>
                <a:cubicBezTo>
                  <a:pt x="11529" y="25838"/>
                  <a:pt x="11529" y="26014"/>
                  <a:pt x="11479" y="26164"/>
                </a:cubicBezTo>
                <a:cubicBezTo>
                  <a:pt x="11304" y="26766"/>
                  <a:pt x="11128" y="27342"/>
                  <a:pt x="10928" y="27943"/>
                </a:cubicBezTo>
                <a:cubicBezTo>
                  <a:pt x="10862" y="28097"/>
                  <a:pt x="10815" y="28308"/>
                  <a:pt x="10637" y="28308"/>
                </a:cubicBezTo>
                <a:cubicBezTo>
                  <a:pt x="10611" y="28308"/>
                  <a:pt x="10583" y="28304"/>
                  <a:pt x="10552" y="28294"/>
                </a:cubicBezTo>
                <a:cubicBezTo>
                  <a:pt x="10276" y="28194"/>
                  <a:pt x="10276" y="27918"/>
                  <a:pt x="10376" y="27693"/>
                </a:cubicBezTo>
                <a:cubicBezTo>
                  <a:pt x="10677" y="27041"/>
                  <a:pt x="10953" y="26365"/>
                  <a:pt x="11279" y="25663"/>
                </a:cubicBezTo>
                <a:close/>
                <a:moveTo>
                  <a:pt x="21213" y="1"/>
                </a:moveTo>
                <a:cubicBezTo>
                  <a:pt x="20820" y="1"/>
                  <a:pt x="20437" y="226"/>
                  <a:pt x="20101" y="700"/>
                </a:cubicBezTo>
                <a:cubicBezTo>
                  <a:pt x="19950" y="901"/>
                  <a:pt x="19850" y="1151"/>
                  <a:pt x="19725" y="1377"/>
                </a:cubicBezTo>
                <a:cubicBezTo>
                  <a:pt x="19173" y="2329"/>
                  <a:pt x="18647" y="3282"/>
                  <a:pt x="18146" y="4184"/>
                </a:cubicBezTo>
                <a:cubicBezTo>
                  <a:pt x="18097" y="4200"/>
                  <a:pt x="18054" y="4207"/>
                  <a:pt x="18015" y="4207"/>
                </a:cubicBezTo>
                <a:cubicBezTo>
                  <a:pt x="17877" y="4207"/>
                  <a:pt x="17798" y="4117"/>
                  <a:pt x="17720" y="4059"/>
                </a:cubicBezTo>
                <a:cubicBezTo>
                  <a:pt x="17338" y="3764"/>
                  <a:pt x="16942" y="3617"/>
                  <a:pt x="16562" y="3617"/>
                </a:cubicBezTo>
                <a:cubicBezTo>
                  <a:pt x="16070" y="3617"/>
                  <a:pt x="15606" y="3864"/>
                  <a:pt x="15239" y="4359"/>
                </a:cubicBezTo>
                <a:cubicBezTo>
                  <a:pt x="14762" y="5011"/>
                  <a:pt x="14286" y="5638"/>
                  <a:pt x="14061" y="6440"/>
                </a:cubicBezTo>
                <a:cubicBezTo>
                  <a:pt x="13910" y="6941"/>
                  <a:pt x="13660" y="7417"/>
                  <a:pt x="13208" y="7768"/>
                </a:cubicBezTo>
                <a:cubicBezTo>
                  <a:pt x="12457" y="9497"/>
                  <a:pt x="11604" y="11202"/>
                  <a:pt x="10552" y="12956"/>
                </a:cubicBezTo>
                <a:cubicBezTo>
                  <a:pt x="10502" y="12480"/>
                  <a:pt x="10577" y="12179"/>
                  <a:pt x="10627" y="11903"/>
                </a:cubicBezTo>
                <a:cubicBezTo>
                  <a:pt x="10752" y="11227"/>
                  <a:pt x="10727" y="10575"/>
                  <a:pt x="10677" y="9898"/>
                </a:cubicBezTo>
                <a:cubicBezTo>
                  <a:pt x="10627" y="9297"/>
                  <a:pt x="10276" y="8846"/>
                  <a:pt x="9700" y="8620"/>
                </a:cubicBezTo>
                <a:cubicBezTo>
                  <a:pt x="9558" y="8562"/>
                  <a:pt x="9420" y="8535"/>
                  <a:pt x="9288" y="8535"/>
                </a:cubicBezTo>
                <a:cubicBezTo>
                  <a:pt x="8908" y="8535"/>
                  <a:pt x="8569" y="8755"/>
                  <a:pt x="8271" y="9071"/>
                </a:cubicBezTo>
                <a:cubicBezTo>
                  <a:pt x="7995" y="9347"/>
                  <a:pt x="7695" y="9623"/>
                  <a:pt x="7519" y="9973"/>
                </a:cubicBezTo>
                <a:cubicBezTo>
                  <a:pt x="7344" y="10400"/>
                  <a:pt x="7093" y="10775"/>
                  <a:pt x="7093" y="11277"/>
                </a:cubicBezTo>
                <a:cubicBezTo>
                  <a:pt x="7093" y="11577"/>
                  <a:pt x="6943" y="11903"/>
                  <a:pt x="6567" y="12079"/>
                </a:cubicBezTo>
                <a:cubicBezTo>
                  <a:pt x="6316" y="11227"/>
                  <a:pt x="6617" y="10575"/>
                  <a:pt x="7118" y="9973"/>
                </a:cubicBezTo>
                <a:cubicBezTo>
                  <a:pt x="7118" y="9873"/>
                  <a:pt x="7118" y="9773"/>
                  <a:pt x="7118" y="9673"/>
                </a:cubicBezTo>
                <a:cubicBezTo>
                  <a:pt x="7168" y="9196"/>
                  <a:pt x="7068" y="8770"/>
                  <a:pt x="6567" y="8645"/>
                </a:cubicBezTo>
                <a:cubicBezTo>
                  <a:pt x="6492" y="8626"/>
                  <a:pt x="6425" y="8617"/>
                  <a:pt x="6364" y="8617"/>
                </a:cubicBezTo>
                <a:cubicBezTo>
                  <a:pt x="5951" y="8617"/>
                  <a:pt x="5817" y="9023"/>
                  <a:pt x="5665" y="9372"/>
                </a:cubicBezTo>
                <a:cubicBezTo>
                  <a:pt x="5188" y="10700"/>
                  <a:pt x="4637" y="11978"/>
                  <a:pt x="4186" y="13307"/>
                </a:cubicBezTo>
                <a:cubicBezTo>
                  <a:pt x="3384" y="15638"/>
                  <a:pt x="2732" y="17994"/>
                  <a:pt x="2131" y="20374"/>
                </a:cubicBezTo>
                <a:cubicBezTo>
                  <a:pt x="1730" y="22029"/>
                  <a:pt x="1254" y="23658"/>
                  <a:pt x="1329" y="25387"/>
                </a:cubicBezTo>
                <a:cubicBezTo>
                  <a:pt x="1354" y="25562"/>
                  <a:pt x="1329" y="25738"/>
                  <a:pt x="1279" y="25888"/>
                </a:cubicBezTo>
                <a:cubicBezTo>
                  <a:pt x="853" y="27041"/>
                  <a:pt x="727" y="28269"/>
                  <a:pt x="251" y="29422"/>
                </a:cubicBezTo>
                <a:cubicBezTo>
                  <a:pt x="0" y="30049"/>
                  <a:pt x="76" y="30675"/>
                  <a:pt x="126" y="31302"/>
                </a:cubicBezTo>
                <a:cubicBezTo>
                  <a:pt x="151" y="31678"/>
                  <a:pt x="401" y="31903"/>
                  <a:pt x="752" y="32004"/>
                </a:cubicBezTo>
                <a:cubicBezTo>
                  <a:pt x="826" y="32023"/>
                  <a:pt x="896" y="32032"/>
                  <a:pt x="962" y="32032"/>
                </a:cubicBezTo>
                <a:cubicBezTo>
                  <a:pt x="1234" y="32032"/>
                  <a:pt x="1448" y="31879"/>
                  <a:pt x="1629" y="31678"/>
                </a:cubicBezTo>
                <a:cubicBezTo>
                  <a:pt x="1780" y="31477"/>
                  <a:pt x="1830" y="31252"/>
                  <a:pt x="1905" y="31026"/>
                </a:cubicBezTo>
                <a:cubicBezTo>
                  <a:pt x="2030" y="30500"/>
                  <a:pt x="2081" y="29974"/>
                  <a:pt x="2331" y="29497"/>
                </a:cubicBezTo>
                <a:cubicBezTo>
                  <a:pt x="2757" y="28695"/>
                  <a:pt x="3008" y="27818"/>
                  <a:pt x="3259" y="26966"/>
                </a:cubicBezTo>
                <a:cubicBezTo>
                  <a:pt x="3735" y="25437"/>
                  <a:pt x="4211" y="23908"/>
                  <a:pt x="4687" y="22380"/>
                </a:cubicBezTo>
                <a:cubicBezTo>
                  <a:pt x="4863" y="21352"/>
                  <a:pt x="5339" y="20425"/>
                  <a:pt x="5815" y="19522"/>
                </a:cubicBezTo>
                <a:lnTo>
                  <a:pt x="5815" y="19522"/>
                </a:lnTo>
                <a:cubicBezTo>
                  <a:pt x="5715" y="20525"/>
                  <a:pt x="5514" y="21477"/>
                  <a:pt x="5113" y="22405"/>
                </a:cubicBezTo>
                <a:cubicBezTo>
                  <a:pt x="4361" y="25287"/>
                  <a:pt x="3359" y="28119"/>
                  <a:pt x="2958" y="31126"/>
                </a:cubicBezTo>
                <a:cubicBezTo>
                  <a:pt x="2858" y="31954"/>
                  <a:pt x="3058" y="32405"/>
                  <a:pt x="3835" y="32655"/>
                </a:cubicBezTo>
                <a:cubicBezTo>
                  <a:pt x="3998" y="32703"/>
                  <a:pt x="4144" y="32728"/>
                  <a:pt x="4280" y="32728"/>
                </a:cubicBezTo>
                <a:cubicBezTo>
                  <a:pt x="4647" y="32728"/>
                  <a:pt x="4941" y="32543"/>
                  <a:pt x="5289" y="32104"/>
                </a:cubicBezTo>
                <a:cubicBezTo>
                  <a:pt x="5539" y="31803"/>
                  <a:pt x="5614" y="31352"/>
                  <a:pt x="6191" y="31227"/>
                </a:cubicBezTo>
                <a:cubicBezTo>
                  <a:pt x="6451" y="31865"/>
                  <a:pt x="6935" y="32258"/>
                  <a:pt x="7662" y="32258"/>
                </a:cubicBezTo>
                <a:cubicBezTo>
                  <a:pt x="7706" y="32258"/>
                  <a:pt x="7750" y="32257"/>
                  <a:pt x="7795" y="32254"/>
                </a:cubicBezTo>
                <a:cubicBezTo>
                  <a:pt x="8572" y="32229"/>
                  <a:pt x="8948" y="31603"/>
                  <a:pt x="9549" y="31051"/>
                </a:cubicBezTo>
                <a:lnTo>
                  <a:pt x="9549" y="31051"/>
                </a:lnTo>
                <a:cubicBezTo>
                  <a:pt x="9399" y="31979"/>
                  <a:pt x="9324" y="32756"/>
                  <a:pt x="9098" y="33532"/>
                </a:cubicBezTo>
                <a:cubicBezTo>
                  <a:pt x="8848" y="34284"/>
                  <a:pt x="8747" y="35086"/>
                  <a:pt x="8647" y="35863"/>
                </a:cubicBezTo>
                <a:cubicBezTo>
                  <a:pt x="8572" y="36440"/>
                  <a:pt x="8873" y="36841"/>
                  <a:pt x="9424" y="36966"/>
                </a:cubicBezTo>
                <a:cubicBezTo>
                  <a:pt x="9505" y="36990"/>
                  <a:pt x="9585" y="37002"/>
                  <a:pt x="9662" y="37002"/>
                </a:cubicBezTo>
                <a:cubicBezTo>
                  <a:pt x="9991" y="37002"/>
                  <a:pt x="10283" y="36786"/>
                  <a:pt x="10527" y="36339"/>
                </a:cubicBezTo>
                <a:cubicBezTo>
                  <a:pt x="11078" y="35412"/>
                  <a:pt x="11354" y="34385"/>
                  <a:pt x="11755" y="33407"/>
                </a:cubicBezTo>
                <a:cubicBezTo>
                  <a:pt x="13108" y="30024"/>
                  <a:pt x="14437" y="26665"/>
                  <a:pt x="15815" y="23282"/>
                </a:cubicBezTo>
                <a:cubicBezTo>
                  <a:pt x="16567" y="21377"/>
                  <a:pt x="17244" y="19422"/>
                  <a:pt x="18171" y="17567"/>
                </a:cubicBezTo>
                <a:cubicBezTo>
                  <a:pt x="18472" y="16415"/>
                  <a:pt x="19148" y="15412"/>
                  <a:pt x="19599" y="14309"/>
                </a:cubicBezTo>
                <a:cubicBezTo>
                  <a:pt x="20126" y="13056"/>
                  <a:pt x="20803" y="11878"/>
                  <a:pt x="21705" y="10675"/>
                </a:cubicBezTo>
                <a:lnTo>
                  <a:pt x="21705" y="10675"/>
                </a:lnTo>
                <a:cubicBezTo>
                  <a:pt x="21605" y="11853"/>
                  <a:pt x="21329" y="12881"/>
                  <a:pt x="21053" y="13908"/>
                </a:cubicBezTo>
                <a:cubicBezTo>
                  <a:pt x="20677" y="15312"/>
                  <a:pt x="20276" y="16715"/>
                  <a:pt x="19850" y="18094"/>
                </a:cubicBezTo>
                <a:cubicBezTo>
                  <a:pt x="19750" y="18445"/>
                  <a:pt x="19725" y="18846"/>
                  <a:pt x="19349" y="19046"/>
                </a:cubicBezTo>
                <a:cubicBezTo>
                  <a:pt x="19399" y="19422"/>
                  <a:pt x="19374" y="19773"/>
                  <a:pt x="19249" y="20124"/>
                </a:cubicBezTo>
                <a:cubicBezTo>
                  <a:pt x="18622" y="21953"/>
                  <a:pt x="18121" y="23808"/>
                  <a:pt x="17594" y="25663"/>
                </a:cubicBezTo>
                <a:cubicBezTo>
                  <a:pt x="16993" y="27743"/>
                  <a:pt x="16391" y="29823"/>
                  <a:pt x="15790" y="31903"/>
                </a:cubicBezTo>
                <a:cubicBezTo>
                  <a:pt x="14838" y="35262"/>
                  <a:pt x="14161" y="38670"/>
                  <a:pt x="13685" y="42129"/>
                </a:cubicBezTo>
                <a:cubicBezTo>
                  <a:pt x="13635" y="42580"/>
                  <a:pt x="13685" y="42981"/>
                  <a:pt x="13710" y="43407"/>
                </a:cubicBezTo>
                <a:cubicBezTo>
                  <a:pt x="13735" y="43583"/>
                  <a:pt x="13735" y="43758"/>
                  <a:pt x="13935" y="43808"/>
                </a:cubicBezTo>
                <a:cubicBezTo>
                  <a:pt x="13976" y="43820"/>
                  <a:pt x="14014" y="43826"/>
                  <a:pt x="14048" y="43826"/>
                </a:cubicBezTo>
                <a:cubicBezTo>
                  <a:pt x="14226" y="43826"/>
                  <a:pt x="14324" y="43679"/>
                  <a:pt x="14386" y="43533"/>
                </a:cubicBezTo>
                <a:cubicBezTo>
                  <a:pt x="14462" y="43332"/>
                  <a:pt x="14512" y="43132"/>
                  <a:pt x="14537" y="42956"/>
                </a:cubicBezTo>
                <a:cubicBezTo>
                  <a:pt x="14888" y="40475"/>
                  <a:pt x="15389" y="38019"/>
                  <a:pt x="16041" y="35613"/>
                </a:cubicBezTo>
                <a:cubicBezTo>
                  <a:pt x="17043" y="32004"/>
                  <a:pt x="18171" y="28420"/>
                  <a:pt x="19349" y="24861"/>
                </a:cubicBezTo>
                <a:cubicBezTo>
                  <a:pt x="19800" y="23507"/>
                  <a:pt x="20101" y="22104"/>
                  <a:pt x="20702" y="20801"/>
                </a:cubicBezTo>
                <a:cubicBezTo>
                  <a:pt x="20828" y="19673"/>
                  <a:pt x="21304" y="18620"/>
                  <a:pt x="21655" y="17567"/>
                </a:cubicBezTo>
                <a:cubicBezTo>
                  <a:pt x="22482" y="14986"/>
                  <a:pt x="23334" y="12430"/>
                  <a:pt x="24061" y="9848"/>
                </a:cubicBezTo>
                <a:cubicBezTo>
                  <a:pt x="24487" y="8294"/>
                  <a:pt x="24963" y="6765"/>
                  <a:pt x="24938" y="5161"/>
                </a:cubicBezTo>
                <a:cubicBezTo>
                  <a:pt x="24529" y="4647"/>
                  <a:pt x="24076" y="4383"/>
                  <a:pt x="23635" y="4383"/>
                </a:cubicBezTo>
                <a:cubicBezTo>
                  <a:pt x="23132" y="4383"/>
                  <a:pt x="22644" y="4728"/>
                  <a:pt x="22256" y="5437"/>
                </a:cubicBezTo>
                <a:cubicBezTo>
                  <a:pt x="21529" y="6765"/>
                  <a:pt x="20577" y="7918"/>
                  <a:pt x="19900" y="9247"/>
                </a:cubicBezTo>
                <a:cubicBezTo>
                  <a:pt x="19850" y="9322"/>
                  <a:pt x="19800" y="9422"/>
                  <a:pt x="19675" y="9447"/>
                </a:cubicBezTo>
                <a:cubicBezTo>
                  <a:pt x="20176" y="6615"/>
                  <a:pt x="21379" y="4034"/>
                  <a:pt x="22331" y="1352"/>
                </a:cubicBezTo>
                <a:cubicBezTo>
                  <a:pt x="22381" y="725"/>
                  <a:pt x="22206" y="249"/>
                  <a:pt x="21529" y="49"/>
                </a:cubicBezTo>
                <a:cubicBezTo>
                  <a:pt x="21424" y="17"/>
                  <a:pt x="21318" y="1"/>
                  <a:pt x="212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8"/>
          <p:cNvGrpSpPr/>
          <p:nvPr/>
        </p:nvGrpSpPr>
        <p:grpSpPr>
          <a:xfrm>
            <a:off x="87512" y="407226"/>
            <a:ext cx="1123065" cy="688621"/>
            <a:chOff x="87512" y="407226"/>
            <a:chExt cx="1123065" cy="688621"/>
          </a:xfrm>
        </p:grpSpPr>
        <p:grpSp>
          <p:nvGrpSpPr>
            <p:cNvPr id="264" name="Google Shape;264;p8"/>
            <p:cNvGrpSpPr/>
            <p:nvPr/>
          </p:nvGrpSpPr>
          <p:grpSpPr>
            <a:xfrm rot="899778">
              <a:off x="115815" y="539087"/>
              <a:ext cx="1066459" cy="359129"/>
              <a:chOff x="2049650" y="0"/>
              <a:chExt cx="573350" cy="193075"/>
            </a:xfrm>
          </p:grpSpPr>
          <p:sp>
            <p:nvSpPr>
              <p:cNvPr id="265" name="Google Shape;265;p8"/>
              <p:cNvSpPr/>
              <p:nvPr/>
            </p:nvSpPr>
            <p:spPr>
              <a:xfrm>
                <a:off x="2298400" y="0"/>
                <a:ext cx="85250" cy="718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2874" extrusionOk="0">
                    <a:moveTo>
                      <a:pt x="677" y="1"/>
                    </a:moveTo>
                    <a:cubicBezTo>
                      <a:pt x="552" y="226"/>
                      <a:pt x="427" y="477"/>
                      <a:pt x="327" y="702"/>
                    </a:cubicBezTo>
                    <a:cubicBezTo>
                      <a:pt x="1" y="1554"/>
                      <a:pt x="327" y="2507"/>
                      <a:pt x="1003" y="2757"/>
                    </a:cubicBezTo>
                    <a:cubicBezTo>
                      <a:pt x="1207" y="2835"/>
                      <a:pt x="1413" y="2873"/>
                      <a:pt x="1612" y="2873"/>
                    </a:cubicBezTo>
                    <a:cubicBezTo>
                      <a:pt x="2247" y="2873"/>
                      <a:pt x="2823" y="2491"/>
                      <a:pt x="3109" y="1805"/>
                    </a:cubicBezTo>
                    <a:cubicBezTo>
                      <a:pt x="3409" y="1204"/>
                      <a:pt x="3359" y="602"/>
                      <a:pt x="30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8"/>
              <p:cNvSpPr/>
              <p:nvPr/>
            </p:nvSpPr>
            <p:spPr>
              <a:xfrm>
                <a:off x="2146150" y="0"/>
                <a:ext cx="75850" cy="64050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2562" extrusionOk="0">
                    <a:moveTo>
                      <a:pt x="552" y="1"/>
                    </a:moveTo>
                    <a:cubicBezTo>
                      <a:pt x="452" y="176"/>
                      <a:pt x="351" y="351"/>
                      <a:pt x="276" y="527"/>
                    </a:cubicBezTo>
                    <a:cubicBezTo>
                      <a:pt x="1" y="1229"/>
                      <a:pt x="376" y="1755"/>
                      <a:pt x="777" y="2231"/>
                    </a:cubicBezTo>
                    <a:cubicBezTo>
                      <a:pt x="985" y="2453"/>
                      <a:pt x="1262" y="2561"/>
                      <a:pt x="1552" y="2561"/>
                    </a:cubicBezTo>
                    <a:cubicBezTo>
                      <a:pt x="1753" y="2561"/>
                      <a:pt x="1961" y="2509"/>
                      <a:pt x="2156" y="2407"/>
                    </a:cubicBezTo>
                    <a:cubicBezTo>
                      <a:pt x="2757" y="2106"/>
                      <a:pt x="3033" y="1655"/>
                      <a:pt x="2958" y="953"/>
                    </a:cubicBezTo>
                    <a:cubicBezTo>
                      <a:pt x="2933" y="627"/>
                      <a:pt x="2808" y="326"/>
                      <a:pt x="27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8"/>
              <p:cNvSpPr/>
              <p:nvPr/>
            </p:nvSpPr>
            <p:spPr>
              <a:xfrm>
                <a:off x="2049650" y="113650"/>
                <a:ext cx="75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3009" h="3177" extrusionOk="0">
                    <a:moveTo>
                      <a:pt x="1970" y="0"/>
                    </a:moveTo>
                    <a:cubicBezTo>
                      <a:pt x="1435" y="0"/>
                      <a:pt x="833" y="253"/>
                      <a:pt x="502" y="643"/>
                    </a:cubicBezTo>
                    <a:cubicBezTo>
                      <a:pt x="51" y="1194"/>
                      <a:pt x="1" y="1770"/>
                      <a:pt x="302" y="2397"/>
                    </a:cubicBezTo>
                    <a:cubicBezTo>
                      <a:pt x="533" y="2905"/>
                      <a:pt x="915" y="3177"/>
                      <a:pt x="1339" y="3177"/>
                    </a:cubicBezTo>
                    <a:cubicBezTo>
                      <a:pt x="1604" y="3177"/>
                      <a:pt x="1886" y="3070"/>
                      <a:pt x="2156" y="2848"/>
                    </a:cubicBezTo>
                    <a:cubicBezTo>
                      <a:pt x="2708" y="2372"/>
                      <a:pt x="2933" y="1720"/>
                      <a:pt x="3008" y="1069"/>
                    </a:cubicBezTo>
                    <a:cubicBezTo>
                      <a:pt x="2983" y="567"/>
                      <a:pt x="2833" y="216"/>
                      <a:pt x="2407" y="66"/>
                    </a:cubicBezTo>
                    <a:cubicBezTo>
                      <a:pt x="2272" y="21"/>
                      <a:pt x="2124" y="0"/>
                      <a:pt x="19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8"/>
              <p:cNvSpPr/>
              <p:nvPr/>
            </p:nvSpPr>
            <p:spPr>
              <a:xfrm>
                <a:off x="2209425" y="106500"/>
                <a:ext cx="66450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935" extrusionOk="0">
                    <a:moveTo>
                      <a:pt x="1419" y="1"/>
                    </a:moveTo>
                    <a:cubicBezTo>
                      <a:pt x="753" y="1"/>
                      <a:pt x="51" y="690"/>
                      <a:pt x="26" y="1380"/>
                    </a:cubicBezTo>
                    <a:cubicBezTo>
                      <a:pt x="1" y="2182"/>
                      <a:pt x="602" y="2934"/>
                      <a:pt x="1254" y="2934"/>
                    </a:cubicBezTo>
                    <a:cubicBezTo>
                      <a:pt x="1268" y="2934"/>
                      <a:pt x="1283" y="2934"/>
                      <a:pt x="1297" y="2934"/>
                    </a:cubicBezTo>
                    <a:cubicBezTo>
                      <a:pt x="2054" y="2934"/>
                      <a:pt x="2658" y="2291"/>
                      <a:pt x="2658" y="1455"/>
                    </a:cubicBezTo>
                    <a:cubicBezTo>
                      <a:pt x="2658" y="653"/>
                      <a:pt x="2131" y="1"/>
                      <a:pt x="1454" y="1"/>
                    </a:cubicBezTo>
                    <a:cubicBezTo>
                      <a:pt x="1443" y="1"/>
                      <a:pt x="1431" y="1"/>
                      <a:pt x="1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8"/>
              <p:cNvSpPr/>
              <p:nvPr/>
            </p:nvSpPr>
            <p:spPr>
              <a:xfrm>
                <a:off x="2439375" y="99600"/>
                <a:ext cx="6645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870" extrusionOk="0">
                    <a:moveTo>
                      <a:pt x="1408" y="0"/>
                    </a:moveTo>
                    <a:cubicBezTo>
                      <a:pt x="1390" y="0"/>
                      <a:pt x="1372" y="1"/>
                      <a:pt x="1354" y="1"/>
                    </a:cubicBezTo>
                    <a:cubicBezTo>
                      <a:pt x="627" y="1"/>
                      <a:pt x="1" y="753"/>
                      <a:pt x="76" y="1505"/>
                    </a:cubicBezTo>
                    <a:cubicBezTo>
                      <a:pt x="146" y="2274"/>
                      <a:pt x="757" y="2869"/>
                      <a:pt x="1446" y="2869"/>
                    </a:cubicBezTo>
                    <a:cubicBezTo>
                      <a:pt x="1499" y="2869"/>
                      <a:pt x="1552" y="2866"/>
                      <a:pt x="1605" y="2859"/>
                    </a:cubicBezTo>
                    <a:cubicBezTo>
                      <a:pt x="1856" y="2834"/>
                      <a:pt x="2056" y="2733"/>
                      <a:pt x="2181" y="2508"/>
                    </a:cubicBezTo>
                    <a:cubicBezTo>
                      <a:pt x="2507" y="1981"/>
                      <a:pt x="2658" y="1405"/>
                      <a:pt x="2482" y="803"/>
                    </a:cubicBezTo>
                    <a:cubicBezTo>
                      <a:pt x="2337" y="320"/>
                      <a:pt x="1889" y="0"/>
                      <a:pt x="14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8"/>
              <p:cNvSpPr/>
              <p:nvPr/>
            </p:nvSpPr>
            <p:spPr>
              <a:xfrm>
                <a:off x="2559050" y="65775"/>
                <a:ext cx="6395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2558" h="2809" extrusionOk="0">
                    <a:moveTo>
                      <a:pt x="1215" y="0"/>
                    </a:moveTo>
                    <a:cubicBezTo>
                      <a:pt x="1203" y="0"/>
                      <a:pt x="1191" y="1"/>
                      <a:pt x="1179" y="1"/>
                    </a:cubicBezTo>
                    <a:cubicBezTo>
                      <a:pt x="577" y="26"/>
                      <a:pt x="26" y="728"/>
                      <a:pt x="1" y="1505"/>
                    </a:cubicBezTo>
                    <a:cubicBezTo>
                      <a:pt x="1" y="2217"/>
                      <a:pt x="627" y="2809"/>
                      <a:pt x="1406" y="2809"/>
                    </a:cubicBezTo>
                    <a:cubicBezTo>
                      <a:pt x="1422" y="2809"/>
                      <a:pt x="1438" y="2809"/>
                      <a:pt x="1455" y="2808"/>
                    </a:cubicBezTo>
                    <a:cubicBezTo>
                      <a:pt x="2156" y="2783"/>
                      <a:pt x="2557" y="2307"/>
                      <a:pt x="2532" y="1555"/>
                    </a:cubicBezTo>
                    <a:cubicBezTo>
                      <a:pt x="2508" y="693"/>
                      <a:pt x="1902" y="0"/>
                      <a:pt x="12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1" name="Google Shape;271;p8"/>
            <p:cNvSpPr/>
            <p:nvPr/>
          </p:nvSpPr>
          <p:spPr>
            <a:xfrm rot="899778">
              <a:off x="550819" y="948670"/>
              <a:ext cx="123600" cy="133458"/>
            </a:xfrm>
            <a:custGeom>
              <a:avLst/>
              <a:gdLst/>
              <a:ahLst/>
              <a:cxnLst/>
              <a:rect l="l" t="t" r="r" b="b"/>
              <a:pathLst>
                <a:path w="2658" h="2870" extrusionOk="0">
                  <a:moveTo>
                    <a:pt x="1408" y="0"/>
                  </a:moveTo>
                  <a:cubicBezTo>
                    <a:pt x="1390" y="0"/>
                    <a:pt x="1372" y="1"/>
                    <a:pt x="1354" y="1"/>
                  </a:cubicBezTo>
                  <a:cubicBezTo>
                    <a:pt x="627" y="1"/>
                    <a:pt x="1" y="753"/>
                    <a:pt x="76" y="1505"/>
                  </a:cubicBezTo>
                  <a:cubicBezTo>
                    <a:pt x="146" y="2274"/>
                    <a:pt x="757" y="2869"/>
                    <a:pt x="1446" y="2869"/>
                  </a:cubicBezTo>
                  <a:cubicBezTo>
                    <a:pt x="1499" y="2869"/>
                    <a:pt x="1552" y="2866"/>
                    <a:pt x="1605" y="2859"/>
                  </a:cubicBezTo>
                  <a:cubicBezTo>
                    <a:pt x="1856" y="2834"/>
                    <a:pt x="2056" y="2733"/>
                    <a:pt x="2181" y="2508"/>
                  </a:cubicBezTo>
                  <a:cubicBezTo>
                    <a:pt x="2507" y="1981"/>
                    <a:pt x="2658" y="1405"/>
                    <a:pt x="2482" y="803"/>
                  </a:cubicBezTo>
                  <a:cubicBezTo>
                    <a:pt x="2337" y="320"/>
                    <a:pt x="1889" y="0"/>
                    <a:pt x="1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8"/>
          <p:cNvSpPr/>
          <p:nvPr/>
        </p:nvSpPr>
        <p:spPr>
          <a:xfrm rot="-5400000" flipH="1">
            <a:off x="8073177" y="-261000"/>
            <a:ext cx="1052451" cy="1569084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8"/>
          <p:cNvSpPr/>
          <p:nvPr/>
        </p:nvSpPr>
        <p:spPr>
          <a:xfrm rot="-5400000" flipH="1">
            <a:off x="8088514" y="643720"/>
            <a:ext cx="313855" cy="24997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8"/>
          <p:cNvSpPr/>
          <p:nvPr/>
        </p:nvSpPr>
        <p:spPr>
          <a:xfrm rot="-5400000" flipH="1">
            <a:off x="8163780" y="368891"/>
            <a:ext cx="199389" cy="183508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" name="Google Shape;275;p8"/>
          <p:cNvGrpSpPr/>
          <p:nvPr/>
        </p:nvGrpSpPr>
        <p:grpSpPr>
          <a:xfrm>
            <a:off x="8464534" y="158885"/>
            <a:ext cx="590525" cy="678182"/>
            <a:chOff x="8464534" y="158885"/>
            <a:chExt cx="590525" cy="678182"/>
          </a:xfrm>
        </p:grpSpPr>
        <p:sp>
          <p:nvSpPr>
            <p:cNvPr id="276" name="Google Shape;276;p8"/>
            <p:cNvSpPr/>
            <p:nvPr/>
          </p:nvSpPr>
          <p:spPr>
            <a:xfrm rot="-5400000" flipH="1">
              <a:off x="8596141" y="497667"/>
              <a:ext cx="167656" cy="125844"/>
            </a:xfrm>
            <a:custGeom>
              <a:avLst/>
              <a:gdLst/>
              <a:ahLst/>
              <a:cxnLst/>
              <a:rect l="l" t="t" r="r" b="b"/>
              <a:pathLst>
                <a:path w="5365" h="4027" extrusionOk="0">
                  <a:moveTo>
                    <a:pt x="2632" y="1"/>
                  </a:moveTo>
                  <a:cubicBezTo>
                    <a:pt x="2131" y="1"/>
                    <a:pt x="1705" y="201"/>
                    <a:pt x="1354" y="477"/>
                  </a:cubicBezTo>
                  <a:cubicBezTo>
                    <a:pt x="452" y="1204"/>
                    <a:pt x="1" y="2331"/>
                    <a:pt x="1053" y="3409"/>
                  </a:cubicBezTo>
                  <a:cubicBezTo>
                    <a:pt x="1505" y="3841"/>
                    <a:pt x="2018" y="4027"/>
                    <a:pt x="2581" y="4027"/>
                  </a:cubicBezTo>
                  <a:cubicBezTo>
                    <a:pt x="2736" y="4027"/>
                    <a:pt x="2895" y="4013"/>
                    <a:pt x="3058" y="3986"/>
                  </a:cubicBezTo>
                  <a:cubicBezTo>
                    <a:pt x="3334" y="3960"/>
                    <a:pt x="3585" y="3885"/>
                    <a:pt x="3835" y="3810"/>
                  </a:cubicBezTo>
                  <a:cubicBezTo>
                    <a:pt x="4011" y="3710"/>
                    <a:pt x="4186" y="3610"/>
                    <a:pt x="4311" y="3459"/>
                  </a:cubicBezTo>
                  <a:cubicBezTo>
                    <a:pt x="4431" y="3340"/>
                    <a:pt x="4539" y="3277"/>
                    <a:pt x="4641" y="3277"/>
                  </a:cubicBezTo>
                  <a:cubicBezTo>
                    <a:pt x="4753" y="3277"/>
                    <a:pt x="4858" y="3352"/>
                    <a:pt x="4963" y="3509"/>
                  </a:cubicBezTo>
                  <a:cubicBezTo>
                    <a:pt x="5037" y="3583"/>
                    <a:pt x="5083" y="3725"/>
                    <a:pt x="5193" y="3725"/>
                  </a:cubicBezTo>
                  <a:cubicBezTo>
                    <a:pt x="5232" y="3725"/>
                    <a:pt x="5279" y="3706"/>
                    <a:pt x="5339" y="3660"/>
                  </a:cubicBezTo>
                  <a:cubicBezTo>
                    <a:pt x="5364" y="3334"/>
                    <a:pt x="5063" y="3133"/>
                    <a:pt x="5038" y="2833"/>
                  </a:cubicBezTo>
                  <a:cubicBezTo>
                    <a:pt x="5013" y="2507"/>
                    <a:pt x="5038" y="2181"/>
                    <a:pt x="5013" y="1855"/>
                  </a:cubicBezTo>
                  <a:cubicBezTo>
                    <a:pt x="4913" y="853"/>
                    <a:pt x="4412" y="251"/>
                    <a:pt x="3434" y="51"/>
                  </a:cubicBezTo>
                  <a:cubicBezTo>
                    <a:pt x="3159" y="1"/>
                    <a:pt x="2908" y="26"/>
                    <a:pt x="2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-5400000" flipH="1">
              <a:off x="8472066" y="170835"/>
              <a:ext cx="114991" cy="91091"/>
            </a:xfrm>
            <a:custGeom>
              <a:avLst/>
              <a:gdLst/>
              <a:ahLst/>
              <a:cxnLst/>
              <a:rect l="l" t="t" r="r" b="b"/>
              <a:pathLst>
                <a:path w="4513" h="3575" extrusionOk="0">
                  <a:moveTo>
                    <a:pt x="2221" y="1"/>
                  </a:moveTo>
                  <a:cubicBezTo>
                    <a:pt x="1859" y="1"/>
                    <a:pt x="1491" y="94"/>
                    <a:pt x="1129" y="264"/>
                  </a:cubicBezTo>
                  <a:cubicBezTo>
                    <a:pt x="377" y="640"/>
                    <a:pt x="101" y="1367"/>
                    <a:pt x="51" y="2169"/>
                  </a:cubicBezTo>
                  <a:cubicBezTo>
                    <a:pt x="1" y="2695"/>
                    <a:pt x="226" y="3046"/>
                    <a:pt x="678" y="3322"/>
                  </a:cubicBezTo>
                  <a:cubicBezTo>
                    <a:pt x="977" y="3495"/>
                    <a:pt x="1375" y="3574"/>
                    <a:pt x="1800" y="3574"/>
                  </a:cubicBezTo>
                  <a:cubicBezTo>
                    <a:pt x="2727" y="3574"/>
                    <a:pt x="3782" y="3196"/>
                    <a:pt x="4211" y="2595"/>
                  </a:cubicBezTo>
                  <a:cubicBezTo>
                    <a:pt x="4362" y="2369"/>
                    <a:pt x="4487" y="2119"/>
                    <a:pt x="4487" y="2069"/>
                  </a:cubicBezTo>
                  <a:cubicBezTo>
                    <a:pt x="4512" y="1141"/>
                    <a:pt x="3961" y="790"/>
                    <a:pt x="3485" y="439"/>
                  </a:cubicBezTo>
                  <a:cubicBezTo>
                    <a:pt x="3086" y="137"/>
                    <a:pt x="2658" y="1"/>
                    <a:pt x="22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-5400000" flipH="1">
              <a:off x="8731682" y="169637"/>
              <a:ext cx="112953" cy="93996"/>
            </a:xfrm>
            <a:custGeom>
              <a:avLst/>
              <a:gdLst/>
              <a:ahLst/>
              <a:cxnLst/>
              <a:rect l="l" t="t" r="r" b="b"/>
              <a:pathLst>
                <a:path w="4433" h="3689" extrusionOk="0">
                  <a:moveTo>
                    <a:pt x="2708" y="1"/>
                  </a:moveTo>
                  <a:cubicBezTo>
                    <a:pt x="2598" y="1"/>
                    <a:pt x="2481" y="8"/>
                    <a:pt x="2357" y="22"/>
                  </a:cubicBezTo>
                  <a:cubicBezTo>
                    <a:pt x="2307" y="22"/>
                    <a:pt x="2179" y="11"/>
                    <a:pt x="2032" y="11"/>
                  </a:cubicBezTo>
                  <a:cubicBezTo>
                    <a:pt x="1959" y="11"/>
                    <a:pt x="1881" y="13"/>
                    <a:pt x="1805" y="22"/>
                  </a:cubicBezTo>
                  <a:cubicBezTo>
                    <a:pt x="853" y="172"/>
                    <a:pt x="1" y="1149"/>
                    <a:pt x="151" y="1926"/>
                  </a:cubicBezTo>
                  <a:cubicBezTo>
                    <a:pt x="401" y="3049"/>
                    <a:pt x="1012" y="3688"/>
                    <a:pt x="1899" y="3688"/>
                  </a:cubicBezTo>
                  <a:cubicBezTo>
                    <a:pt x="2082" y="3688"/>
                    <a:pt x="2277" y="3661"/>
                    <a:pt x="2482" y="3606"/>
                  </a:cubicBezTo>
                  <a:cubicBezTo>
                    <a:pt x="3209" y="3430"/>
                    <a:pt x="3735" y="2929"/>
                    <a:pt x="4036" y="2177"/>
                  </a:cubicBezTo>
                  <a:cubicBezTo>
                    <a:pt x="4432" y="1175"/>
                    <a:pt x="4157" y="1"/>
                    <a:pt x="27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-5400000" flipH="1">
              <a:off x="8461505" y="372977"/>
              <a:ext cx="114986" cy="108928"/>
            </a:xfrm>
            <a:custGeom>
              <a:avLst/>
              <a:gdLst/>
              <a:ahLst/>
              <a:cxnLst/>
              <a:rect l="l" t="t" r="r" b="b"/>
              <a:pathLst>
                <a:path w="3986" h="3776" extrusionOk="0">
                  <a:moveTo>
                    <a:pt x="2411" y="1"/>
                  </a:moveTo>
                  <a:cubicBezTo>
                    <a:pt x="2377" y="1"/>
                    <a:pt x="2342" y="1"/>
                    <a:pt x="2306" y="2"/>
                  </a:cubicBezTo>
                  <a:cubicBezTo>
                    <a:pt x="1930" y="2"/>
                    <a:pt x="1529" y="27"/>
                    <a:pt x="1128" y="27"/>
                  </a:cubicBezTo>
                  <a:cubicBezTo>
                    <a:pt x="802" y="453"/>
                    <a:pt x="451" y="854"/>
                    <a:pt x="276" y="1355"/>
                  </a:cubicBezTo>
                  <a:cubicBezTo>
                    <a:pt x="0" y="2157"/>
                    <a:pt x="201" y="3035"/>
                    <a:pt x="802" y="3436"/>
                  </a:cubicBezTo>
                  <a:cubicBezTo>
                    <a:pt x="1152" y="3661"/>
                    <a:pt x="1547" y="3775"/>
                    <a:pt x="1931" y="3775"/>
                  </a:cubicBezTo>
                  <a:cubicBezTo>
                    <a:pt x="2400" y="3775"/>
                    <a:pt x="2852" y="3605"/>
                    <a:pt x="3183" y="3260"/>
                  </a:cubicBezTo>
                  <a:cubicBezTo>
                    <a:pt x="3559" y="2884"/>
                    <a:pt x="3885" y="2458"/>
                    <a:pt x="3985" y="1907"/>
                  </a:cubicBezTo>
                  <a:cubicBezTo>
                    <a:pt x="3985" y="1807"/>
                    <a:pt x="3985" y="1706"/>
                    <a:pt x="3985" y="1606"/>
                  </a:cubicBezTo>
                  <a:cubicBezTo>
                    <a:pt x="3937" y="414"/>
                    <a:pt x="3557" y="1"/>
                    <a:pt x="24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-5400000" flipH="1">
              <a:off x="8790604" y="350278"/>
              <a:ext cx="99015" cy="95575"/>
            </a:xfrm>
            <a:custGeom>
              <a:avLst/>
              <a:gdLst/>
              <a:ahLst/>
              <a:cxnLst/>
              <a:rect l="l" t="t" r="r" b="b"/>
              <a:pathLst>
                <a:path w="3886" h="3751" extrusionOk="0">
                  <a:moveTo>
                    <a:pt x="2061" y="1"/>
                  </a:moveTo>
                  <a:cubicBezTo>
                    <a:pt x="1768" y="1"/>
                    <a:pt x="1473" y="80"/>
                    <a:pt x="1178" y="269"/>
                  </a:cubicBezTo>
                  <a:cubicBezTo>
                    <a:pt x="502" y="695"/>
                    <a:pt x="0" y="1247"/>
                    <a:pt x="26" y="2224"/>
                  </a:cubicBezTo>
                  <a:cubicBezTo>
                    <a:pt x="51" y="2926"/>
                    <a:pt x="301" y="3302"/>
                    <a:pt x="1003" y="3628"/>
                  </a:cubicBezTo>
                  <a:cubicBezTo>
                    <a:pt x="1187" y="3712"/>
                    <a:pt x="1385" y="3751"/>
                    <a:pt x="1588" y="3751"/>
                  </a:cubicBezTo>
                  <a:cubicBezTo>
                    <a:pt x="2651" y="3751"/>
                    <a:pt x="3843" y="2684"/>
                    <a:pt x="3885" y="1548"/>
                  </a:cubicBezTo>
                  <a:cubicBezTo>
                    <a:pt x="3885" y="1021"/>
                    <a:pt x="3685" y="595"/>
                    <a:pt x="3259" y="370"/>
                  </a:cubicBezTo>
                  <a:cubicBezTo>
                    <a:pt x="2866" y="152"/>
                    <a:pt x="2465" y="1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-5400000" flipH="1">
              <a:off x="8631545" y="315663"/>
              <a:ext cx="97741" cy="91983"/>
            </a:xfrm>
            <a:custGeom>
              <a:avLst/>
              <a:gdLst/>
              <a:ahLst/>
              <a:cxnLst/>
              <a:rect l="l" t="t" r="r" b="b"/>
              <a:pathLst>
                <a:path w="3836" h="3610" extrusionOk="0">
                  <a:moveTo>
                    <a:pt x="1956" y="0"/>
                  </a:moveTo>
                  <a:cubicBezTo>
                    <a:pt x="828" y="0"/>
                    <a:pt x="1" y="902"/>
                    <a:pt x="26" y="2105"/>
                  </a:cubicBezTo>
                  <a:cubicBezTo>
                    <a:pt x="26" y="2932"/>
                    <a:pt x="753" y="3609"/>
                    <a:pt x="1655" y="3609"/>
                  </a:cubicBezTo>
                  <a:cubicBezTo>
                    <a:pt x="2783" y="3609"/>
                    <a:pt x="3785" y="2657"/>
                    <a:pt x="3811" y="1554"/>
                  </a:cubicBezTo>
                  <a:cubicBezTo>
                    <a:pt x="3836" y="702"/>
                    <a:pt x="2983" y="0"/>
                    <a:pt x="19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-5400000" flipH="1">
              <a:off x="8857273" y="527810"/>
              <a:ext cx="96060" cy="92136"/>
            </a:xfrm>
            <a:custGeom>
              <a:avLst/>
              <a:gdLst/>
              <a:ahLst/>
              <a:cxnLst/>
              <a:rect l="l" t="t" r="r" b="b"/>
              <a:pathLst>
                <a:path w="3770" h="3616" extrusionOk="0">
                  <a:moveTo>
                    <a:pt x="2017" y="1"/>
                  </a:moveTo>
                  <a:cubicBezTo>
                    <a:pt x="1124" y="1"/>
                    <a:pt x="0" y="754"/>
                    <a:pt x="85" y="2029"/>
                  </a:cubicBezTo>
                  <a:cubicBezTo>
                    <a:pt x="85" y="3065"/>
                    <a:pt x="510" y="3616"/>
                    <a:pt x="1283" y="3616"/>
                  </a:cubicBezTo>
                  <a:cubicBezTo>
                    <a:pt x="1520" y="3616"/>
                    <a:pt x="1790" y="3564"/>
                    <a:pt x="2090" y="3458"/>
                  </a:cubicBezTo>
                  <a:cubicBezTo>
                    <a:pt x="2441" y="3333"/>
                    <a:pt x="2767" y="3157"/>
                    <a:pt x="3043" y="2907"/>
                  </a:cubicBezTo>
                  <a:cubicBezTo>
                    <a:pt x="3494" y="2480"/>
                    <a:pt x="3769" y="1979"/>
                    <a:pt x="3644" y="1302"/>
                  </a:cubicBezTo>
                  <a:cubicBezTo>
                    <a:pt x="3519" y="626"/>
                    <a:pt x="3068" y="300"/>
                    <a:pt x="2466" y="74"/>
                  </a:cubicBezTo>
                  <a:cubicBezTo>
                    <a:pt x="2329" y="25"/>
                    <a:pt x="2177" y="1"/>
                    <a:pt x="2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 rot="-5400000" flipH="1">
              <a:off x="8950848" y="399964"/>
              <a:ext cx="72822" cy="72185"/>
            </a:xfrm>
            <a:custGeom>
              <a:avLst/>
              <a:gdLst/>
              <a:ahLst/>
              <a:cxnLst/>
              <a:rect l="l" t="t" r="r" b="b"/>
              <a:pathLst>
                <a:path w="2858" h="2833" extrusionOk="0">
                  <a:moveTo>
                    <a:pt x="1379" y="0"/>
                  </a:moveTo>
                  <a:cubicBezTo>
                    <a:pt x="502" y="0"/>
                    <a:pt x="0" y="527"/>
                    <a:pt x="26" y="1479"/>
                  </a:cubicBezTo>
                  <a:cubicBezTo>
                    <a:pt x="26" y="2256"/>
                    <a:pt x="502" y="2807"/>
                    <a:pt x="1178" y="2832"/>
                  </a:cubicBezTo>
                  <a:cubicBezTo>
                    <a:pt x="1955" y="2832"/>
                    <a:pt x="2858" y="1955"/>
                    <a:pt x="2808" y="1228"/>
                  </a:cubicBezTo>
                  <a:cubicBezTo>
                    <a:pt x="2757" y="502"/>
                    <a:pt x="2206" y="25"/>
                    <a:pt x="1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 rot="-5400000" flipH="1">
              <a:off x="8544404" y="670800"/>
              <a:ext cx="136699" cy="111023"/>
            </a:xfrm>
            <a:custGeom>
              <a:avLst/>
              <a:gdLst/>
              <a:ahLst/>
              <a:cxnLst/>
              <a:rect l="l" t="t" r="r" b="b"/>
              <a:pathLst>
                <a:path w="4387" h="3563" extrusionOk="0">
                  <a:moveTo>
                    <a:pt x="2231" y="1"/>
                  </a:moveTo>
                  <a:cubicBezTo>
                    <a:pt x="627" y="26"/>
                    <a:pt x="0" y="727"/>
                    <a:pt x="251" y="2106"/>
                  </a:cubicBezTo>
                  <a:cubicBezTo>
                    <a:pt x="416" y="3022"/>
                    <a:pt x="1049" y="3563"/>
                    <a:pt x="1808" y="3563"/>
                  </a:cubicBezTo>
                  <a:cubicBezTo>
                    <a:pt x="2088" y="3563"/>
                    <a:pt x="2385" y="3489"/>
                    <a:pt x="2682" y="3334"/>
                  </a:cubicBezTo>
                  <a:cubicBezTo>
                    <a:pt x="3083" y="3108"/>
                    <a:pt x="3409" y="2833"/>
                    <a:pt x="3684" y="2482"/>
                  </a:cubicBezTo>
                  <a:cubicBezTo>
                    <a:pt x="4386" y="1579"/>
                    <a:pt x="3960" y="326"/>
                    <a:pt x="2832" y="51"/>
                  </a:cubicBezTo>
                  <a:cubicBezTo>
                    <a:pt x="2582" y="1"/>
                    <a:pt x="2306" y="26"/>
                    <a:pt x="2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 rot="-5400000" flipH="1">
              <a:off x="8940669" y="651784"/>
              <a:ext cx="112952" cy="115828"/>
            </a:xfrm>
            <a:custGeom>
              <a:avLst/>
              <a:gdLst/>
              <a:ahLst/>
              <a:cxnLst/>
              <a:rect l="l" t="t" r="r" b="b"/>
              <a:pathLst>
                <a:path w="3535" h="3625" extrusionOk="0">
                  <a:moveTo>
                    <a:pt x="2187" y="1"/>
                  </a:moveTo>
                  <a:cubicBezTo>
                    <a:pt x="2128" y="1"/>
                    <a:pt x="2068" y="3"/>
                    <a:pt x="2006" y="8"/>
                  </a:cubicBezTo>
                  <a:cubicBezTo>
                    <a:pt x="1755" y="33"/>
                    <a:pt x="1479" y="109"/>
                    <a:pt x="1229" y="209"/>
                  </a:cubicBezTo>
                  <a:cubicBezTo>
                    <a:pt x="427" y="510"/>
                    <a:pt x="1" y="1161"/>
                    <a:pt x="76" y="1963"/>
                  </a:cubicBezTo>
                  <a:cubicBezTo>
                    <a:pt x="151" y="2790"/>
                    <a:pt x="677" y="3442"/>
                    <a:pt x="1354" y="3592"/>
                  </a:cubicBezTo>
                  <a:cubicBezTo>
                    <a:pt x="1463" y="3614"/>
                    <a:pt x="1570" y="3625"/>
                    <a:pt x="1675" y="3625"/>
                  </a:cubicBezTo>
                  <a:cubicBezTo>
                    <a:pt x="2297" y="3625"/>
                    <a:pt x="2844" y="3251"/>
                    <a:pt x="3209" y="2565"/>
                  </a:cubicBezTo>
                  <a:cubicBezTo>
                    <a:pt x="3409" y="2214"/>
                    <a:pt x="3534" y="1838"/>
                    <a:pt x="3484" y="1462"/>
                  </a:cubicBezTo>
                  <a:cubicBezTo>
                    <a:pt x="3484" y="502"/>
                    <a:pt x="3025" y="1"/>
                    <a:pt x="2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 rot="-5400000" flipH="1">
              <a:off x="8716725" y="705784"/>
              <a:ext cx="136706" cy="125859"/>
            </a:xfrm>
            <a:custGeom>
              <a:avLst/>
              <a:gdLst/>
              <a:ahLst/>
              <a:cxnLst/>
              <a:rect l="l" t="t" r="r" b="b"/>
              <a:pathLst>
                <a:path w="3655" h="3365" extrusionOk="0">
                  <a:moveTo>
                    <a:pt x="2192" y="1"/>
                  </a:moveTo>
                  <a:cubicBezTo>
                    <a:pt x="2155" y="1"/>
                    <a:pt x="2118" y="2"/>
                    <a:pt x="2080" y="6"/>
                  </a:cubicBezTo>
                  <a:cubicBezTo>
                    <a:pt x="1053" y="106"/>
                    <a:pt x="25" y="557"/>
                    <a:pt x="0" y="1860"/>
                  </a:cubicBezTo>
                  <a:cubicBezTo>
                    <a:pt x="0" y="2662"/>
                    <a:pt x="702" y="3364"/>
                    <a:pt x="1529" y="3364"/>
                  </a:cubicBezTo>
                  <a:cubicBezTo>
                    <a:pt x="2582" y="3289"/>
                    <a:pt x="3434" y="2662"/>
                    <a:pt x="3559" y="1535"/>
                  </a:cubicBezTo>
                  <a:cubicBezTo>
                    <a:pt x="3655" y="745"/>
                    <a:pt x="2974" y="1"/>
                    <a:pt x="2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8"/>
          <p:cNvGrpSpPr/>
          <p:nvPr/>
        </p:nvGrpSpPr>
        <p:grpSpPr>
          <a:xfrm>
            <a:off x="4617900" y="12"/>
            <a:ext cx="1123078" cy="378195"/>
            <a:chOff x="2049650" y="0"/>
            <a:chExt cx="573350" cy="193075"/>
          </a:xfrm>
        </p:grpSpPr>
        <p:sp>
          <p:nvSpPr>
            <p:cNvPr id="288" name="Google Shape;288;p8"/>
            <p:cNvSpPr/>
            <p:nvPr/>
          </p:nvSpPr>
          <p:spPr>
            <a:xfrm>
              <a:off x="2298400" y="0"/>
              <a:ext cx="85250" cy="71850"/>
            </a:xfrm>
            <a:custGeom>
              <a:avLst/>
              <a:gdLst/>
              <a:ahLst/>
              <a:cxnLst/>
              <a:rect l="l" t="t" r="r" b="b"/>
              <a:pathLst>
                <a:path w="3410" h="2874" extrusionOk="0">
                  <a:moveTo>
                    <a:pt x="677" y="1"/>
                  </a:moveTo>
                  <a:cubicBezTo>
                    <a:pt x="552" y="226"/>
                    <a:pt x="427" y="477"/>
                    <a:pt x="327" y="702"/>
                  </a:cubicBezTo>
                  <a:cubicBezTo>
                    <a:pt x="1" y="1554"/>
                    <a:pt x="327" y="2507"/>
                    <a:pt x="1003" y="2757"/>
                  </a:cubicBezTo>
                  <a:cubicBezTo>
                    <a:pt x="1207" y="2835"/>
                    <a:pt x="1413" y="2873"/>
                    <a:pt x="1612" y="2873"/>
                  </a:cubicBezTo>
                  <a:cubicBezTo>
                    <a:pt x="2247" y="2873"/>
                    <a:pt x="2823" y="2491"/>
                    <a:pt x="3109" y="1805"/>
                  </a:cubicBezTo>
                  <a:cubicBezTo>
                    <a:pt x="3409" y="1204"/>
                    <a:pt x="3359" y="602"/>
                    <a:pt x="3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2146150" y="0"/>
              <a:ext cx="75850" cy="64050"/>
            </a:xfrm>
            <a:custGeom>
              <a:avLst/>
              <a:gdLst/>
              <a:ahLst/>
              <a:cxnLst/>
              <a:rect l="l" t="t" r="r" b="b"/>
              <a:pathLst>
                <a:path w="3034" h="2562" extrusionOk="0">
                  <a:moveTo>
                    <a:pt x="552" y="1"/>
                  </a:moveTo>
                  <a:cubicBezTo>
                    <a:pt x="452" y="176"/>
                    <a:pt x="351" y="351"/>
                    <a:pt x="276" y="527"/>
                  </a:cubicBezTo>
                  <a:cubicBezTo>
                    <a:pt x="1" y="1229"/>
                    <a:pt x="376" y="1755"/>
                    <a:pt x="777" y="2231"/>
                  </a:cubicBezTo>
                  <a:cubicBezTo>
                    <a:pt x="985" y="2453"/>
                    <a:pt x="1262" y="2561"/>
                    <a:pt x="1552" y="2561"/>
                  </a:cubicBezTo>
                  <a:cubicBezTo>
                    <a:pt x="1753" y="2561"/>
                    <a:pt x="1961" y="2509"/>
                    <a:pt x="2156" y="2407"/>
                  </a:cubicBezTo>
                  <a:cubicBezTo>
                    <a:pt x="2757" y="2106"/>
                    <a:pt x="3033" y="1655"/>
                    <a:pt x="2958" y="953"/>
                  </a:cubicBezTo>
                  <a:cubicBezTo>
                    <a:pt x="2933" y="627"/>
                    <a:pt x="2808" y="326"/>
                    <a:pt x="2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2049650" y="113650"/>
              <a:ext cx="75225" cy="79425"/>
            </a:xfrm>
            <a:custGeom>
              <a:avLst/>
              <a:gdLst/>
              <a:ahLst/>
              <a:cxnLst/>
              <a:rect l="l" t="t" r="r" b="b"/>
              <a:pathLst>
                <a:path w="3009" h="3177" extrusionOk="0">
                  <a:moveTo>
                    <a:pt x="1970" y="0"/>
                  </a:moveTo>
                  <a:cubicBezTo>
                    <a:pt x="1435" y="0"/>
                    <a:pt x="833" y="253"/>
                    <a:pt x="502" y="643"/>
                  </a:cubicBezTo>
                  <a:cubicBezTo>
                    <a:pt x="51" y="1194"/>
                    <a:pt x="1" y="1770"/>
                    <a:pt x="302" y="2397"/>
                  </a:cubicBezTo>
                  <a:cubicBezTo>
                    <a:pt x="533" y="2905"/>
                    <a:pt x="915" y="3177"/>
                    <a:pt x="1339" y="3177"/>
                  </a:cubicBezTo>
                  <a:cubicBezTo>
                    <a:pt x="1604" y="3177"/>
                    <a:pt x="1886" y="3070"/>
                    <a:pt x="2156" y="2848"/>
                  </a:cubicBezTo>
                  <a:cubicBezTo>
                    <a:pt x="2708" y="2372"/>
                    <a:pt x="2933" y="1720"/>
                    <a:pt x="3008" y="1069"/>
                  </a:cubicBezTo>
                  <a:cubicBezTo>
                    <a:pt x="2983" y="567"/>
                    <a:pt x="2833" y="216"/>
                    <a:pt x="2407" y="66"/>
                  </a:cubicBezTo>
                  <a:cubicBezTo>
                    <a:pt x="2272" y="21"/>
                    <a:pt x="2124" y="0"/>
                    <a:pt x="19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2209425" y="106500"/>
              <a:ext cx="66450" cy="73375"/>
            </a:xfrm>
            <a:custGeom>
              <a:avLst/>
              <a:gdLst/>
              <a:ahLst/>
              <a:cxnLst/>
              <a:rect l="l" t="t" r="r" b="b"/>
              <a:pathLst>
                <a:path w="2658" h="2935" extrusionOk="0">
                  <a:moveTo>
                    <a:pt x="1419" y="1"/>
                  </a:moveTo>
                  <a:cubicBezTo>
                    <a:pt x="753" y="1"/>
                    <a:pt x="51" y="690"/>
                    <a:pt x="26" y="1380"/>
                  </a:cubicBezTo>
                  <a:cubicBezTo>
                    <a:pt x="1" y="2182"/>
                    <a:pt x="602" y="2934"/>
                    <a:pt x="1254" y="2934"/>
                  </a:cubicBezTo>
                  <a:cubicBezTo>
                    <a:pt x="1268" y="2934"/>
                    <a:pt x="1283" y="2934"/>
                    <a:pt x="1297" y="2934"/>
                  </a:cubicBezTo>
                  <a:cubicBezTo>
                    <a:pt x="2054" y="2934"/>
                    <a:pt x="2658" y="2291"/>
                    <a:pt x="2658" y="1455"/>
                  </a:cubicBezTo>
                  <a:cubicBezTo>
                    <a:pt x="2658" y="653"/>
                    <a:pt x="2131" y="1"/>
                    <a:pt x="1454" y="1"/>
                  </a:cubicBezTo>
                  <a:cubicBezTo>
                    <a:pt x="1443" y="1"/>
                    <a:pt x="1431" y="1"/>
                    <a:pt x="14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2439375" y="99600"/>
              <a:ext cx="66450" cy="71750"/>
            </a:xfrm>
            <a:custGeom>
              <a:avLst/>
              <a:gdLst/>
              <a:ahLst/>
              <a:cxnLst/>
              <a:rect l="l" t="t" r="r" b="b"/>
              <a:pathLst>
                <a:path w="2658" h="2870" extrusionOk="0">
                  <a:moveTo>
                    <a:pt x="1408" y="0"/>
                  </a:moveTo>
                  <a:cubicBezTo>
                    <a:pt x="1390" y="0"/>
                    <a:pt x="1372" y="1"/>
                    <a:pt x="1354" y="1"/>
                  </a:cubicBezTo>
                  <a:cubicBezTo>
                    <a:pt x="627" y="1"/>
                    <a:pt x="1" y="753"/>
                    <a:pt x="76" y="1505"/>
                  </a:cubicBezTo>
                  <a:cubicBezTo>
                    <a:pt x="146" y="2274"/>
                    <a:pt x="757" y="2869"/>
                    <a:pt x="1446" y="2869"/>
                  </a:cubicBezTo>
                  <a:cubicBezTo>
                    <a:pt x="1499" y="2869"/>
                    <a:pt x="1552" y="2866"/>
                    <a:pt x="1605" y="2859"/>
                  </a:cubicBezTo>
                  <a:cubicBezTo>
                    <a:pt x="1856" y="2834"/>
                    <a:pt x="2056" y="2733"/>
                    <a:pt x="2181" y="2508"/>
                  </a:cubicBezTo>
                  <a:cubicBezTo>
                    <a:pt x="2507" y="1981"/>
                    <a:pt x="2658" y="1405"/>
                    <a:pt x="2482" y="803"/>
                  </a:cubicBezTo>
                  <a:cubicBezTo>
                    <a:pt x="2337" y="320"/>
                    <a:pt x="1889" y="0"/>
                    <a:pt x="1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2559050" y="65775"/>
              <a:ext cx="63950" cy="70225"/>
            </a:xfrm>
            <a:custGeom>
              <a:avLst/>
              <a:gdLst/>
              <a:ahLst/>
              <a:cxnLst/>
              <a:rect l="l" t="t" r="r" b="b"/>
              <a:pathLst>
                <a:path w="2558" h="2809" extrusionOk="0">
                  <a:moveTo>
                    <a:pt x="1215" y="0"/>
                  </a:moveTo>
                  <a:cubicBezTo>
                    <a:pt x="1203" y="0"/>
                    <a:pt x="1191" y="1"/>
                    <a:pt x="1179" y="1"/>
                  </a:cubicBezTo>
                  <a:cubicBezTo>
                    <a:pt x="577" y="26"/>
                    <a:pt x="26" y="728"/>
                    <a:pt x="1" y="1505"/>
                  </a:cubicBezTo>
                  <a:cubicBezTo>
                    <a:pt x="1" y="2217"/>
                    <a:pt x="627" y="2809"/>
                    <a:pt x="1406" y="2809"/>
                  </a:cubicBezTo>
                  <a:cubicBezTo>
                    <a:pt x="1422" y="2809"/>
                    <a:pt x="1438" y="2809"/>
                    <a:pt x="1455" y="2808"/>
                  </a:cubicBezTo>
                  <a:cubicBezTo>
                    <a:pt x="2156" y="2783"/>
                    <a:pt x="2557" y="2307"/>
                    <a:pt x="2532" y="1555"/>
                  </a:cubicBezTo>
                  <a:cubicBezTo>
                    <a:pt x="2508" y="693"/>
                    <a:pt x="1902" y="0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8"/>
          <p:cNvSpPr/>
          <p:nvPr/>
        </p:nvSpPr>
        <p:spPr>
          <a:xfrm>
            <a:off x="7096275" y="4603500"/>
            <a:ext cx="1608968" cy="544343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"/>
          <p:cNvSpPr/>
          <p:nvPr/>
        </p:nvSpPr>
        <p:spPr>
          <a:xfrm>
            <a:off x="369325" y="-9169"/>
            <a:ext cx="1386156" cy="477597"/>
          </a:xfrm>
          <a:custGeom>
            <a:avLst/>
            <a:gdLst/>
            <a:ahLst/>
            <a:cxnLst/>
            <a:rect l="l" t="t" r="r" b="b"/>
            <a:pathLst>
              <a:path w="25615" h="8826" extrusionOk="0">
                <a:moveTo>
                  <a:pt x="19700" y="853"/>
                </a:moveTo>
                <a:cubicBezTo>
                  <a:pt x="19700" y="878"/>
                  <a:pt x="19725" y="903"/>
                  <a:pt x="19750" y="928"/>
                </a:cubicBezTo>
                <a:cubicBezTo>
                  <a:pt x="19725" y="953"/>
                  <a:pt x="19700" y="953"/>
                  <a:pt x="19675" y="978"/>
                </a:cubicBezTo>
                <a:cubicBezTo>
                  <a:pt x="19675" y="953"/>
                  <a:pt x="19650" y="928"/>
                  <a:pt x="19650" y="903"/>
                </a:cubicBezTo>
                <a:cubicBezTo>
                  <a:pt x="19650" y="903"/>
                  <a:pt x="19675" y="878"/>
                  <a:pt x="19700" y="853"/>
                </a:cubicBezTo>
                <a:close/>
                <a:moveTo>
                  <a:pt x="12883" y="1103"/>
                </a:moveTo>
                <a:lnTo>
                  <a:pt x="12883" y="1103"/>
                </a:lnTo>
                <a:cubicBezTo>
                  <a:pt x="12858" y="1153"/>
                  <a:pt x="12833" y="1178"/>
                  <a:pt x="12808" y="1229"/>
                </a:cubicBezTo>
                <a:cubicBezTo>
                  <a:pt x="12457" y="1705"/>
                  <a:pt x="12081" y="2156"/>
                  <a:pt x="11354" y="2482"/>
                </a:cubicBezTo>
                <a:cubicBezTo>
                  <a:pt x="11655" y="1680"/>
                  <a:pt x="12006" y="1229"/>
                  <a:pt x="12733" y="1153"/>
                </a:cubicBezTo>
                <a:cubicBezTo>
                  <a:pt x="12783" y="1153"/>
                  <a:pt x="12833" y="1128"/>
                  <a:pt x="12883" y="1103"/>
                </a:cubicBezTo>
                <a:close/>
                <a:moveTo>
                  <a:pt x="14487" y="2808"/>
                </a:moveTo>
                <a:cubicBezTo>
                  <a:pt x="14663" y="2808"/>
                  <a:pt x="14763" y="2933"/>
                  <a:pt x="14713" y="3058"/>
                </a:cubicBezTo>
                <a:cubicBezTo>
                  <a:pt x="14637" y="3309"/>
                  <a:pt x="14487" y="3509"/>
                  <a:pt x="14186" y="3534"/>
                </a:cubicBezTo>
                <a:cubicBezTo>
                  <a:pt x="14173" y="3536"/>
                  <a:pt x="14161" y="3537"/>
                  <a:pt x="14149" y="3537"/>
                </a:cubicBezTo>
                <a:cubicBezTo>
                  <a:pt x="14004" y="3537"/>
                  <a:pt x="13963" y="3400"/>
                  <a:pt x="13986" y="3284"/>
                </a:cubicBezTo>
                <a:cubicBezTo>
                  <a:pt x="14011" y="3008"/>
                  <a:pt x="14211" y="2833"/>
                  <a:pt x="14487" y="2808"/>
                </a:cubicBezTo>
                <a:close/>
                <a:moveTo>
                  <a:pt x="2758" y="1"/>
                </a:moveTo>
                <a:cubicBezTo>
                  <a:pt x="2708" y="76"/>
                  <a:pt x="2683" y="176"/>
                  <a:pt x="2607" y="251"/>
                </a:cubicBezTo>
                <a:cubicBezTo>
                  <a:pt x="2031" y="953"/>
                  <a:pt x="1530" y="1680"/>
                  <a:pt x="753" y="2206"/>
                </a:cubicBezTo>
                <a:cubicBezTo>
                  <a:pt x="226" y="2557"/>
                  <a:pt x="1" y="3133"/>
                  <a:pt x="176" y="3785"/>
                </a:cubicBezTo>
                <a:cubicBezTo>
                  <a:pt x="352" y="4412"/>
                  <a:pt x="903" y="4386"/>
                  <a:pt x="1379" y="4462"/>
                </a:cubicBezTo>
                <a:cubicBezTo>
                  <a:pt x="1404" y="4462"/>
                  <a:pt x="1429" y="4487"/>
                  <a:pt x="1454" y="4512"/>
                </a:cubicBezTo>
                <a:cubicBezTo>
                  <a:pt x="1404" y="4938"/>
                  <a:pt x="1104" y="5239"/>
                  <a:pt x="878" y="5539"/>
                </a:cubicBezTo>
                <a:cubicBezTo>
                  <a:pt x="226" y="6341"/>
                  <a:pt x="452" y="7143"/>
                  <a:pt x="778" y="7945"/>
                </a:cubicBezTo>
                <a:cubicBezTo>
                  <a:pt x="928" y="8321"/>
                  <a:pt x="1179" y="8597"/>
                  <a:pt x="1555" y="8672"/>
                </a:cubicBezTo>
                <a:cubicBezTo>
                  <a:pt x="1962" y="8758"/>
                  <a:pt x="2361" y="8825"/>
                  <a:pt x="2754" y="8825"/>
                </a:cubicBezTo>
                <a:cubicBezTo>
                  <a:pt x="3279" y="8825"/>
                  <a:pt x="3795" y="8705"/>
                  <a:pt x="4312" y="8346"/>
                </a:cubicBezTo>
                <a:cubicBezTo>
                  <a:pt x="5590" y="7519"/>
                  <a:pt x="6642" y="6467"/>
                  <a:pt x="7695" y="5389"/>
                </a:cubicBezTo>
                <a:cubicBezTo>
                  <a:pt x="8748" y="4336"/>
                  <a:pt x="9926" y="3459"/>
                  <a:pt x="11179" y="2657"/>
                </a:cubicBezTo>
                <a:cubicBezTo>
                  <a:pt x="11254" y="2757"/>
                  <a:pt x="11329" y="2782"/>
                  <a:pt x="11329" y="2833"/>
                </a:cubicBezTo>
                <a:cubicBezTo>
                  <a:pt x="11555" y="4061"/>
                  <a:pt x="11655" y="4136"/>
                  <a:pt x="12858" y="4161"/>
                </a:cubicBezTo>
                <a:cubicBezTo>
                  <a:pt x="12958" y="4161"/>
                  <a:pt x="13059" y="4186"/>
                  <a:pt x="13159" y="4186"/>
                </a:cubicBezTo>
                <a:cubicBezTo>
                  <a:pt x="13159" y="4132"/>
                  <a:pt x="13185" y="4091"/>
                  <a:pt x="13218" y="4091"/>
                </a:cubicBezTo>
                <a:cubicBezTo>
                  <a:pt x="13231" y="4091"/>
                  <a:pt x="13245" y="4097"/>
                  <a:pt x="13259" y="4111"/>
                </a:cubicBezTo>
                <a:cubicBezTo>
                  <a:pt x="13309" y="4136"/>
                  <a:pt x="13259" y="4186"/>
                  <a:pt x="13184" y="4211"/>
                </a:cubicBezTo>
                <a:cubicBezTo>
                  <a:pt x="13109" y="4336"/>
                  <a:pt x="13059" y="4462"/>
                  <a:pt x="12958" y="4537"/>
                </a:cubicBezTo>
                <a:cubicBezTo>
                  <a:pt x="12181" y="5264"/>
                  <a:pt x="11881" y="6291"/>
                  <a:pt x="11279" y="7118"/>
                </a:cubicBezTo>
                <a:cubicBezTo>
                  <a:pt x="11079" y="7369"/>
                  <a:pt x="11104" y="7720"/>
                  <a:pt x="11404" y="7920"/>
                </a:cubicBezTo>
                <a:cubicBezTo>
                  <a:pt x="11509" y="8002"/>
                  <a:pt x="11625" y="8040"/>
                  <a:pt x="11741" y="8040"/>
                </a:cubicBezTo>
                <a:cubicBezTo>
                  <a:pt x="11875" y="8040"/>
                  <a:pt x="12010" y="7989"/>
                  <a:pt x="12131" y="7895"/>
                </a:cubicBezTo>
                <a:cubicBezTo>
                  <a:pt x="12257" y="7795"/>
                  <a:pt x="12357" y="7720"/>
                  <a:pt x="12432" y="7595"/>
                </a:cubicBezTo>
                <a:cubicBezTo>
                  <a:pt x="13785" y="5940"/>
                  <a:pt x="15515" y="4662"/>
                  <a:pt x="16993" y="3133"/>
                </a:cubicBezTo>
                <a:cubicBezTo>
                  <a:pt x="17720" y="2381"/>
                  <a:pt x="18572" y="1755"/>
                  <a:pt x="19500" y="1128"/>
                </a:cubicBezTo>
                <a:lnTo>
                  <a:pt x="19500" y="1128"/>
                </a:lnTo>
                <a:cubicBezTo>
                  <a:pt x="19675" y="1605"/>
                  <a:pt x="19424" y="1880"/>
                  <a:pt x="19224" y="2106"/>
                </a:cubicBezTo>
                <a:cubicBezTo>
                  <a:pt x="18622" y="2858"/>
                  <a:pt x="18297" y="3735"/>
                  <a:pt x="17820" y="4512"/>
                </a:cubicBezTo>
                <a:cubicBezTo>
                  <a:pt x="17269" y="5389"/>
                  <a:pt x="17169" y="6316"/>
                  <a:pt x="17545" y="7294"/>
                </a:cubicBezTo>
                <a:cubicBezTo>
                  <a:pt x="17718" y="7766"/>
                  <a:pt x="18010" y="8021"/>
                  <a:pt x="18358" y="8021"/>
                </a:cubicBezTo>
                <a:cubicBezTo>
                  <a:pt x="18564" y="8021"/>
                  <a:pt x="18790" y="7931"/>
                  <a:pt x="19023" y="7745"/>
                </a:cubicBezTo>
                <a:cubicBezTo>
                  <a:pt x="19475" y="7419"/>
                  <a:pt x="19901" y="7018"/>
                  <a:pt x="20226" y="6567"/>
                </a:cubicBezTo>
                <a:cubicBezTo>
                  <a:pt x="21354" y="5038"/>
                  <a:pt x="22683" y="3660"/>
                  <a:pt x="23911" y="2206"/>
                </a:cubicBezTo>
                <a:cubicBezTo>
                  <a:pt x="24487" y="1504"/>
                  <a:pt x="25164" y="828"/>
                  <a:pt x="25615" y="1"/>
                </a:cubicBezTo>
                <a:lnTo>
                  <a:pt x="24612" y="1"/>
                </a:lnTo>
                <a:cubicBezTo>
                  <a:pt x="24337" y="402"/>
                  <a:pt x="23986" y="727"/>
                  <a:pt x="23510" y="1028"/>
                </a:cubicBezTo>
                <a:cubicBezTo>
                  <a:pt x="23384" y="577"/>
                  <a:pt x="23886" y="351"/>
                  <a:pt x="23810" y="1"/>
                </a:cubicBezTo>
                <a:lnTo>
                  <a:pt x="7369" y="1"/>
                </a:lnTo>
                <a:cubicBezTo>
                  <a:pt x="6317" y="1078"/>
                  <a:pt x="5038" y="1880"/>
                  <a:pt x="3911" y="2883"/>
                </a:cubicBezTo>
                <a:cubicBezTo>
                  <a:pt x="3831" y="2946"/>
                  <a:pt x="3732" y="3010"/>
                  <a:pt x="3632" y="3010"/>
                </a:cubicBezTo>
                <a:cubicBezTo>
                  <a:pt x="3573" y="3010"/>
                  <a:pt x="3515" y="2988"/>
                  <a:pt x="3459" y="2933"/>
                </a:cubicBezTo>
                <a:cubicBezTo>
                  <a:pt x="3284" y="2707"/>
                  <a:pt x="3485" y="2557"/>
                  <a:pt x="3610" y="2432"/>
                </a:cubicBezTo>
                <a:cubicBezTo>
                  <a:pt x="4287" y="1880"/>
                  <a:pt x="4963" y="1329"/>
                  <a:pt x="5615" y="777"/>
                </a:cubicBezTo>
                <a:cubicBezTo>
                  <a:pt x="5891" y="552"/>
                  <a:pt x="6241" y="376"/>
                  <a:pt x="63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9"/>
          <p:cNvSpPr/>
          <p:nvPr/>
        </p:nvSpPr>
        <p:spPr>
          <a:xfrm rot="10800000">
            <a:off x="7739725" y="-9189"/>
            <a:ext cx="1171077" cy="396197"/>
          </a:xfrm>
          <a:custGeom>
            <a:avLst/>
            <a:gdLst/>
            <a:ahLst/>
            <a:cxnLst/>
            <a:rect l="l" t="t" r="r" b="b"/>
            <a:pathLst>
              <a:path w="34237" h="11583" extrusionOk="0">
                <a:moveTo>
                  <a:pt x="7626" y="3397"/>
                </a:moveTo>
                <a:cubicBezTo>
                  <a:pt x="7652" y="3397"/>
                  <a:pt x="7682" y="3416"/>
                  <a:pt x="7720" y="3463"/>
                </a:cubicBezTo>
                <a:cubicBezTo>
                  <a:pt x="7720" y="3488"/>
                  <a:pt x="7644" y="3563"/>
                  <a:pt x="7594" y="3588"/>
                </a:cubicBezTo>
                <a:cubicBezTo>
                  <a:pt x="7557" y="3644"/>
                  <a:pt x="7519" y="3715"/>
                  <a:pt x="7471" y="3715"/>
                </a:cubicBezTo>
                <a:cubicBezTo>
                  <a:pt x="7455" y="3715"/>
                  <a:pt x="7438" y="3707"/>
                  <a:pt x="7419" y="3688"/>
                </a:cubicBezTo>
                <a:cubicBezTo>
                  <a:pt x="7344" y="3613"/>
                  <a:pt x="7444" y="3563"/>
                  <a:pt x="7519" y="3513"/>
                </a:cubicBezTo>
                <a:cubicBezTo>
                  <a:pt x="7551" y="3450"/>
                  <a:pt x="7582" y="3397"/>
                  <a:pt x="7626" y="3397"/>
                </a:cubicBezTo>
                <a:close/>
                <a:moveTo>
                  <a:pt x="14762" y="5818"/>
                </a:moveTo>
                <a:cubicBezTo>
                  <a:pt x="14888" y="5818"/>
                  <a:pt x="14938" y="5919"/>
                  <a:pt x="14963" y="6019"/>
                </a:cubicBezTo>
                <a:cubicBezTo>
                  <a:pt x="14988" y="6370"/>
                  <a:pt x="14712" y="6420"/>
                  <a:pt x="14461" y="6520"/>
                </a:cubicBezTo>
                <a:cubicBezTo>
                  <a:pt x="14435" y="6534"/>
                  <a:pt x="14408" y="6540"/>
                  <a:pt x="14382" y="6540"/>
                </a:cubicBezTo>
                <a:cubicBezTo>
                  <a:pt x="14313" y="6540"/>
                  <a:pt x="14254" y="6493"/>
                  <a:pt x="14236" y="6420"/>
                </a:cubicBezTo>
                <a:cubicBezTo>
                  <a:pt x="14161" y="6220"/>
                  <a:pt x="14512" y="5818"/>
                  <a:pt x="14762" y="5818"/>
                </a:cubicBezTo>
                <a:close/>
                <a:moveTo>
                  <a:pt x="6967" y="6231"/>
                </a:moveTo>
                <a:cubicBezTo>
                  <a:pt x="7035" y="6231"/>
                  <a:pt x="7072" y="6317"/>
                  <a:pt x="7093" y="6420"/>
                </a:cubicBezTo>
                <a:cubicBezTo>
                  <a:pt x="7043" y="6671"/>
                  <a:pt x="6867" y="6846"/>
                  <a:pt x="6617" y="6921"/>
                </a:cubicBezTo>
                <a:cubicBezTo>
                  <a:pt x="6600" y="6925"/>
                  <a:pt x="6585" y="6926"/>
                  <a:pt x="6570" y="6926"/>
                </a:cubicBezTo>
                <a:cubicBezTo>
                  <a:pt x="6473" y="6926"/>
                  <a:pt x="6416" y="6858"/>
                  <a:pt x="6416" y="6771"/>
                </a:cubicBezTo>
                <a:cubicBezTo>
                  <a:pt x="6466" y="6470"/>
                  <a:pt x="6667" y="6320"/>
                  <a:pt x="6918" y="6245"/>
                </a:cubicBezTo>
                <a:cubicBezTo>
                  <a:pt x="6936" y="6236"/>
                  <a:pt x="6952" y="6231"/>
                  <a:pt x="6967" y="6231"/>
                </a:cubicBezTo>
                <a:close/>
                <a:moveTo>
                  <a:pt x="10706" y="1"/>
                </a:moveTo>
                <a:cubicBezTo>
                  <a:pt x="10680" y="1"/>
                  <a:pt x="10654" y="2"/>
                  <a:pt x="10627" y="4"/>
                </a:cubicBezTo>
                <a:cubicBezTo>
                  <a:pt x="10451" y="4"/>
                  <a:pt x="10301" y="54"/>
                  <a:pt x="10126" y="129"/>
                </a:cubicBezTo>
                <a:cubicBezTo>
                  <a:pt x="9048" y="480"/>
                  <a:pt x="8045" y="1006"/>
                  <a:pt x="7143" y="1708"/>
                </a:cubicBezTo>
                <a:cubicBezTo>
                  <a:pt x="5564" y="2936"/>
                  <a:pt x="3985" y="4164"/>
                  <a:pt x="2456" y="5443"/>
                </a:cubicBezTo>
                <a:cubicBezTo>
                  <a:pt x="1504" y="6220"/>
                  <a:pt x="652" y="7122"/>
                  <a:pt x="126" y="8275"/>
                </a:cubicBezTo>
                <a:cubicBezTo>
                  <a:pt x="25" y="8500"/>
                  <a:pt x="0" y="8726"/>
                  <a:pt x="201" y="8901"/>
                </a:cubicBezTo>
                <a:cubicBezTo>
                  <a:pt x="286" y="8969"/>
                  <a:pt x="365" y="8997"/>
                  <a:pt x="439" y="8997"/>
                </a:cubicBezTo>
                <a:cubicBezTo>
                  <a:pt x="584" y="8997"/>
                  <a:pt x="711" y="8892"/>
                  <a:pt x="827" y="8776"/>
                </a:cubicBezTo>
                <a:cubicBezTo>
                  <a:pt x="1178" y="8375"/>
                  <a:pt x="1479" y="7949"/>
                  <a:pt x="1880" y="7598"/>
                </a:cubicBezTo>
                <a:cubicBezTo>
                  <a:pt x="3309" y="6345"/>
                  <a:pt x="4888" y="5292"/>
                  <a:pt x="6441" y="4164"/>
                </a:cubicBezTo>
                <a:cubicBezTo>
                  <a:pt x="6584" y="4075"/>
                  <a:pt x="6726" y="3923"/>
                  <a:pt x="6895" y="3923"/>
                </a:cubicBezTo>
                <a:cubicBezTo>
                  <a:pt x="6965" y="3923"/>
                  <a:pt x="7038" y="3949"/>
                  <a:pt x="7118" y="4014"/>
                </a:cubicBezTo>
                <a:cubicBezTo>
                  <a:pt x="7143" y="4214"/>
                  <a:pt x="7043" y="4340"/>
                  <a:pt x="6918" y="4465"/>
                </a:cubicBezTo>
                <a:cubicBezTo>
                  <a:pt x="5690" y="5869"/>
                  <a:pt x="4712" y="7473"/>
                  <a:pt x="3334" y="8751"/>
                </a:cubicBezTo>
                <a:cubicBezTo>
                  <a:pt x="2657" y="9402"/>
                  <a:pt x="2206" y="10230"/>
                  <a:pt x="1679" y="11006"/>
                </a:cubicBezTo>
                <a:cubicBezTo>
                  <a:pt x="1579" y="11182"/>
                  <a:pt x="1529" y="11382"/>
                  <a:pt x="1554" y="11583"/>
                </a:cubicBezTo>
                <a:lnTo>
                  <a:pt x="3359" y="11583"/>
                </a:lnTo>
                <a:cubicBezTo>
                  <a:pt x="3810" y="10706"/>
                  <a:pt x="4537" y="10079"/>
                  <a:pt x="5263" y="9428"/>
                </a:cubicBezTo>
                <a:cubicBezTo>
                  <a:pt x="7093" y="7849"/>
                  <a:pt x="9148" y="6520"/>
                  <a:pt x="11078" y="5067"/>
                </a:cubicBezTo>
                <a:cubicBezTo>
                  <a:pt x="12256" y="4189"/>
                  <a:pt x="13584" y="3688"/>
                  <a:pt x="14863" y="3087"/>
                </a:cubicBezTo>
                <a:cubicBezTo>
                  <a:pt x="14949" y="3058"/>
                  <a:pt x="15035" y="3012"/>
                  <a:pt x="15132" y="3012"/>
                </a:cubicBezTo>
                <a:cubicBezTo>
                  <a:pt x="15202" y="3012"/>
                  <a:pt x="15279" y="3037"/>
                  <a:pt x="15364" y="3112"/>
                </a:cubicBezTo>
                <a:cubicBezTo>
                  <a:pt x="15088" y="3663"/>
                  <a:pt x="14737" y="4164"/>
                  <a:pt x="14286" y="4615"/>
                </a:cubicBezTo>
                <a:cubicBezTo>
                  <a:pt x="12958" y="5919"/>
                  <a:pt x="11629" y="7222"/>
                  <a:pt x="10326" y="8575"/>
                </a:cubicBezTo>
                <a:cubicBezTo>
                  <a:pt x="9374" y="9553"/>
                  <a:pt x="8471" y="10580"/>
                  <a:pt x="7569" y="11583"/>
                </a:cubicBezTo>
                <a:lnTo>
                  <a:pt x="11178" y="11583"/>
                </a:lnTo>
                <a:cubicBezTo>
                  <a:pt x="11730" y="11132"/>
                  <a:pt x="12306" y="10706"/>
                  <a:pt x="12958" y="10355"/>
                </a:cubicBezTo>
                <a:cubicBezTo>
                  <a:pt x="13534" y="9728"/>
                  <a:pt x="13559" y="9703"/>
                  <a:pt x="14336" y="9478"/>
                </a:cubicBezTo>
                <a:lnTo>
                  <a:pt x="14336" y="9478"/>
                </a:lnTo>
                <a:cubicBezTo>
                  <a:pt x="14161" y="10104"/>
                  <a:pt x="13685" y="10355"/>
                  <a:pt x="13183" y="10605"/>
                </a:cubicBezTo>
                <a:cubicBezTo>
                  <a:pt x="12908" y="11006"/>
                  <a:pt x="12356" y="11107"/>
                  <a:pt x="12181" y="11583"/>
                </a:cubicBezTo>
                <a:lnTo>
                  <a:pt x="28622" y="11583"/>
                </a:lnTo>
                <a:cubicBezTo>
                  <a:pt x="28873" y="10981"/>
                  <a:pt x="29299" y="10430"/>
                  <a:pt x="29223" y="9703"/>
                </a:cubicBezTo>
                <a:cubicBezTo>
                  <a:pt x="29173" y="9077"/>
                  <a:pt x="28923" y="8801"/>
                  <a:pt x="28296" y="8776"/>
                </a:cubicBezTo>
                <a:cubicBezTo>
                  <a:pt x="27544" y="8776"/>
                  <a:pt x="26968" y="9102"/>
                  <a:pt x="26517" y="9703"/>
                </a:cubicBezTo>
                <a:cubicBezTo>
                  <a:pt x="26291" y="10029"/>
                  <a:pt x="26166" y="10430"/>
                  <a:pt x="25665" y="10580"/>
                </a:cubicBezTo>
                <a:cubicBezTo>
                  <a:pt x="25589" y="10004"/>
                  <a:pt x="25339" y="9553"/>
                  <a:pt x="25088" y="9102"/>
                </a:cubicBezTo>
                <a:cubicBezTo>
                  <a:pt x="24562" y="8099"/>
                  <a:pt x="24787" y="7372"/>
                  <a:pt x="25790" y="6871"/>
                </a:cubicBezTo>
                <a:cubicBezTo>
                  <a:pt x="26742" y="6395"/>
                  <a:pt x="27670" y="5869"/>
                  <a:pt x="28547" y="5242"/>
                </a:cubicBezTo>
                <a:cubicBezTo>
                  <a:pt x="29223" y="4766"/>
                  <a:pt x="30051" y="4390"/>
                  <a:pt x="30802" y="4014"/>
                </a:cubicBezTo>
                <a:cubicBezTo>
                  <a:pt x="31404" y="3713"/>
                  <a:pt x="31980" y="3387"/>
                  <a:pt x="32507" y="2986"/>
                </a:cubicBezTo>
                <a:cubicBezTo>
                  <a:pt x="32858" y="2736"/>
                  <a:pt x="33183" y="2460"/>
                  <a:pt x="33609" y="2310"/>
                </a:cubicBezTo>
                <a:cubicBezTo>
                  <a:pt x="33910" y="2209"/>
                  <a:pt x="34161" y="2034"/>
                  <a:pt x="34236" y="1708"/>
                </a:cubicBezTo>
                <a:cubicBezTo>
                  <a:pt x="34111" y="1107"/>
                  <a:pt x="33660" y="656"/>
                  <a:pt x="33359" y="129"/>
                </a:cubicBezTo>
                <a:cubicBezTo>
                  <a:pt x="32306" y="255"/>
                  <a:pt x="31554" y="1057"/>
                  <a:pt x="30527" y="1307"/>
                </a:cubicBezTo>
                <a:cubicBezTo>
                  <a:pt x="28948" y="1733"/>
                  <a:pt x="27494" y="2485"/>
                  <a:pt x="26066" y="3287"/>
                </a:cubicBezTo>
                <a:cubicBezTo>
                  <a:pt x="25915" y="3362"/>
                  <a:pt x="25765" y="3463"/>
                  <a:pt x="25614" y="3538"/>
                </a:cubicBezTo>
                <a:cubicBezTo>
                  <a:pt x="25467" y="3597"/>
                  <a:pt x="25345" y="3628"/>
                  <a:pt x="25245" y="3628"/>
                </a:cubicBezTo>
                <a:cubicBezTo>
                  <a:pt x="25004" y="3628"/>
                  <a:pt x="24883" y="3451"/>
                  <a:pt x="24812" y="3062"/>
                </a:cubicBezTo>
                <a:cubicBezTo>
                  <a:pt x="24660" y="2146"/>
                  <a:pt x="23969" y="1549"/>
                  <a:pt x="23162" y="1549"/>
                </a:cubicBezTo>
                <a:cubicBezTo>
                  <a:pt x="22909" y="1549"/>
                  <a:pt x="22644" y="1608"/>
                  <a:pt x="22381" y="1733"/>
                </a:cubicBezTo>
                <a:cubicBezTo>
                  <a:pt x="20477" y="2610"/>
                  <a:pt x="18572" y="3463"/>
                  <a:pt x="16792" y="4641"/>
                </a:cubicBezTo>
                <a:cubicBezTo>
                  <a:pt x="16642" y="4741"/>
                  <a:pt x="16441" y="4816"/>
                  <a:pt x="16241" y="4816"/>
                </a:cubicBezTo>
                <a:cubicBezTo>
                  <a:pt x="16208" y="4865"/>
                  <a:pt x="16175" y="4926"/>
                  <a:pt x="16128" y="4926"/>
                </a:cubicBezTo>
                <a:cubicBezTo>
                  <a:pt x="16103" y="4926"/>
                  <a:pt x="16075" y="4909"/>
                  <a:pt x="16040" y="4866"/>
                </a:cubicBezTo>
                <a:cubicBezTo>
                  <a:pt x="16040" y="4866"/>
                  <a:pt x="16116" y="4791"/>
                  <a:pt x="16141" y="4741"/>
                </a:cubicBezTo>
                <a:cubicBezTo>
                  <a:pt x="16467" y="4315"/>
                  <a:pt x="16792" y="3889"/>
                  <a:pt x="17118" y="3463"/>
                </a:cubicBezTo>
                <a:cubicBezTo>
                  <a:pt x="17394" y="3112"/>
                  <a:pt x="17720" y="2736"/>
                  <a:pt x="17870" y="2285"/>
                </a:cubicBezTo>
                <a:cubicBezTo>
                  <a:pt x="18135" y="1534"/>
                  <a:pt x="17836" y="1055"/>
                  <a:pt x="17126" y="1055"/>
                </a:cubicBezTo>
                <a:cubicBezTo>
                  <a:pt x="17030" y="1055"/>
                  <a:pt x="16927" y="1064"/>
                  <a:pt x="16817" y="1082"/>
                </a:cubicBezTo>
                <a:cubicBezTo>
                  <a:pt x="15564" y="1257"/>
                  <a:pt x="14386" y="1733"/>
                  <a:pt x="13284" y="2385"/>
                </a:cubicBezTo>
                <a:cubicBezTo>
                  <a:pt x="11805" y="3237"/>
                  <a:pt x="10401" y="4164"/>
                  <a:pt x="8822" y="4816"/>
                </a:cubicBezTo>
                <a:cubicBezTo>
                  <a:pt x="8789" y="4865"/>
                  <a:pt x="8746" y="4926"/>
                  <a:pt x="8698" y="4926"/>
                </a:cubicBezTo>
                <a:cubicBezTo>
                  <a:pt x="8673" y="4926"/>
                  <a:pt x="8648" y="4909"/>
                  <a:pt x="8622" y="4866"/>
                </a:cubicBezTo>
                <a:cubicBezTo>
                  <a:pt x="8622" y="4841"/>
                  <a:pt x="8697" y="4766"/>
                  <a:pt x="8722" y="4741"/>
                </a:cubicBezTo>
                <a:cubicBezTo>
                  <a:pt x="9073" y="3964"/>
                  <a:pt x="9624" y="3337"/>
                  <a:pt x="10251" y="2761"/>
                </a:cubicBezTo>
                <a:cubicBezTo>
                  <a:pt x="10777" y="2285"/>
                  <a:pt x="11128" y="1683"/>
                  <a:pt x="11379" y="1032"/>
                </a:cubicBezTo>
                <a:cubicBezTo>
                  <a:pt x="11618" y="505"/>
                  <a:pt x="11263" y="1"/>
                  <a:pt x="1070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9"/>
          <p:cNvSpPr txBox="1">
            <a:spLocks noGrp="1"/>
          </p:cNvSpPr>
          <p:nvPr>
            <p:ph type="title"/>
          </p:nvPr>
        </p:nvSpPr>
        <p:spPr>
          <a:xfrm>
            <a:off x="972975" y="1638150"/>
            <a:ext cx="3782100" cy="5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99" name="Google Shape;299;p9"/>
          <p:cNvSpPr txBox="1">
            <a:spLocks noGrp="1"/>
          </p:cNvSpPr>
          <p:nvPr>
            <p:ph type="subTitle" idx="1"/>
          </p:nvPr>
        </p:nvSpPr>
        <p:spPr>
          <a:xfrm>
            <a:off x="972975" y="2552550"/>
            <a:ext cx="3316200" cy="12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00" name="Google Shape;300;p9"/>
          <p:cNvGrpSpPr/>
          <p:nvPr/>
        </p:nvGrpSpPr>
        <p:grpSpPr>
          <a:xfrm>
            <a:off x="306718" y="4690605"/>
            <a:ext cx="1273848" cy="453029"/>
            <a:chOff x="4606675" y="5059775"/>
            <a:chExt cx="1142875" cy="406450"/>
          </a:xfrm>
        </p:grpSpPr>
        <p:sp>
          <p:nvSpPr>
            <p:cNvPr id="301" name="Google Shape;301;p9"/>
            <p:cNvSpPr/>
            <p:nvPr/>
          </p:nvSpPr>
          <p:spPr>
            <a:xfrm>
              <a:off x="4954425" y="5059775"/>
              <a:ext cx="795125" cy="406450"/>
            </a:xfrm>
            <a:custGeom>
              <a:avLst/>
              <a:gdLst/>
              <a:ahLst/>
              <a:cxnLst/>
              <a:rect l="l" t="t" r="r" b="b"/>
              <a:pathLst>
                <a:path w="31805" h="16258" extrusionOk="0">
                  <a:moveTo>
                    <a:pt x="9970" y="1"/>
                  </a:moveTo>
                  <a:cubicBezTo>
                    <a:pt x="9688" y="1"/>
                    <a:pt x="9407" y="9"/>
                    <a:pt x="9123" y="17"/>
                  </a:cubicBezTo>
                  <a:cubicBezTo>
                    <a:pt x="7218" y="42"/>
                    <a:pt x="5464" y="594"/>
                    <a:pt x="3810" y="1496"/>
                  </a:cubicBezTo>
                  <a:cubicBezTo>
                    <a:pt x="3308" y="1772"/>
                    <a:pt x="2807" y="2022"/>
                    <a:pt x="2206" y="2047"/>
                  </a:cubicBezTo>
                  <a:cubicBezTo>
                    <a:pt x="2055" y="3551"/>
                    <a:pt x="1103" y="4704"/>
                    <a:pt x="326" y="5932"/>
                  </a:cubicBezTo>
                  <a:cubicBezTo>
                    <a:pt x="226" y="6108"/>
                    <a:pt x="50" y="6233"/>
                    <a:pt x="0" y="6433"/>
                  </a:cubicBezTo>
                  <a:cubicBezTo>
                    <a:pt x="577" y="7561"/>
                    <a:pt x="877" y="8789"/>
                    <a:pt x="1278" y="9992"/>
                  </a:cubicBezTo>
                  <a:cubicBezTo>
                    <a:pt x="1930" y="12072"/>
                    <a:pt x="2557" y="14178"/>
                    <a:pt x="3208" y="16258"/>
                  </a:cubicBezTo>
                  <a:lnTo>
                    <a:pt x="31680" y="16258"/>
                  </a:lnTo>
                  <a:cubicBezTo>
                    <a:pt x="31805" y="15581"/>
                    <a:pt x="31579" y="14930"/>
                    <a:pt x="31429" y="14303"/>
                  </a:cubicBezTo>
                  <a:cubicBezTo>
                    <a:pt x="31128" y="13125"/>
                    <a:pt x="31203" y="11822"/>
                    <a:pt x="30226" y="10895"/>
                  </a:cubicBezTo>
                  <a:cubicBezTo>
                    <a:pt x="30151" y="10819"/>
                    <a:pt x="30101" y="10719"/>
                    <a:pt x="30076" y="10619"/>
                  </a:cubicBezTo>
                  <a:cubicBezTo>
                    <a:pt x="30000" y="9817"/>
                    <a:pt x="29499" y="9391"/>
                    <a:pt x="28747" y="9240"/>
                  </a:cubicBezTo>
                  <a:cubicBezTo>
                    <a:pt x="28647" y="9215"/>
                    <a:pt x="28522" y="9190"/>
                    <a:pt x="28472" y="9115"/>
                  </a:cubicBezTo>
                  <a:cubicBezTo>
                    <a:pt x="27544" y="8113"/>
                    <a:pt x="26241" y="7336"/>
                    <a:pt x="25990" y="5857"/>
                  </a:cubicBezTo>
                  <a:cubicBezTo>
                    <a:pt x="25740" y="4428"/>
                    <a:pt x="24411" y="3576"/>
                    <a:pt x="24086" y="2173"/>
                  </a:cubicBezTo>
                  <a:cubicBezTo>
                    <a:pt x="24086" y="2123"/>
                    <a:pt x="24010" y="2072"/>
                    <a:pt x="23960" y="2047"/>
                  </a:cubicBezTo>
                  <a:cubicBezTo>
                    <a:pt x="22773" y="1173"/>
                    <a:pt x="21505" y="620"/>
                    <a:pt x="20032" y="620"/>
                  </a:cubicBezTo>
                  <a:cubicBezTo>
                    <a:pt x="19857" y="620"/>
                    <a:pt x="19680" y="628"/>
                    <a:pt x="19499" y="644"/>
                  </a:cubicBezTo>
                  <a:cubicBezTo>
                    <a:pt x="17945" y="769"/>
                    <a:pt x="16692" y="1722"/>
                    <a:pt x="15238" y="2072"/>
                  </a:cubicBezTo>
                  <a:cubicBezTo>
                    <a:pt x="15188" y="2097"/>
                    <a:pt x="15138" y="2148"/>
                    <a:pt x="15088" y="2198"/>
                  </a:cubicBezTo>
                  <a:cubicBezTo>
                    <a:pt x="14816" y="2390"/>
                    <a:pt x="14657" y="2496"/>
                    <a:pt x="14536" y="2496"/>
                  </a:cubicBezTo>
                  <a:cubicBezTo>
                    <a:pt x="14390" y="2496"/>
                    <a:pt x="14300" y="2341"/>
                    <a:pt x="14136" y="1997"/>
                  </a:cubicBezTo>
                  <a:cubicBezTo>
                    <a:pt x="13609" y="970"/>
                    <a:pt x="12832" y="418"/>
                    <a:pt x="11679" y="168"/>
                  </a:cubicBezTo>
                  <a:cubicBezTo>
                    <a:pt x="11095" y="34"/>
                    <a:pt x="10532" y="1"/>
                    <a:pt x="9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4606675" y="5275725"/>
              <a:ext cx="202400" cy="190500"/>
            </a:xfrm>
            <a:custGeom>
              <a:avLst/>
              <a:gdLst/>
              <a:ahLst/>
              <a:cxnLst/>
              <a:rect l="l" t="t" r="r" b="b"/>
              <a:pathLst>
                <a:path w="8096" h="7620" extrusionOk="0">
                  <a:moveTo>
                    <a:pt x="3735" y="1"/>
                  </a:moveTo>
                  <a:cubicBezTo>
                    <a:pt x="3158" y="753"/>
                    <a:pt x="2657" y="1580"/>
                    <a:pt x="2055" y="2357"/>
                  </a:cubicBezTo>
                  <a:cubicBezTo>
                    <a:pt x="1529" y="3059"/>
                    <a:pt x="1078" y="3886"/>
                    <a:pt x="827" y="4738"/>
                  </a:cubicBezTo>
                  <a:cubicBezTo>
                    <a:pt x="552" y="5665"/>
                    <a:pt x="0" y="6567"/>
                    <a:pt x="276" y="7620"/>
                  </a:cubicBezTo>
                  <a:lnTo>
                    <a:pt x="8096" y="7620"/>
                  </a:lnTo>
                  <a:cubicBezTo>
                    <a:pt x="7870" y="6091"/>
                    <a:pt x="7619" y="4562"/>
                    <a:pt x="7419" y="3033"/>
                  </a:cubicBezTo>
                  <a:cubicBezTo>
                    <a:pt x="7294" y="2181"/>
                    <a:pt x="7093" y="1354"/>
                    <a:pt x="7068" y="477"/>
                  </a:cubicBezTo>
                  <a:cubicBezTo>
                    <a:pt x="5965" y="377"/>
                    <a:pt x="4837" y="302"/>
                    <a:pt x="37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4783375" y="5256300"/>
              <a:ext cx="181100" cy="209925"/>
            </a:xfrm>
            <a:custGeom>
              <a:avLst/>
              <a:gdLst/>
              <a:ahLst/>
              <a:cxnLst/>
              <a:rect l="l" t="t" r="r" b="b"/>
              <a:pathLst>
                <a:path w="7244" h="8397" extrusionOk="0">
                  <a:moveTo>
                    <a:pt x="4837" y="1"/>
                  </a:moveTo>
                  <a:cubicBezTo>
                    <a:pt x="4612" y="26"/>
                    <a:pt x="4461" y="176"/>
                    <a:pt x="4311" y="277"/>
                  </a:cubicBezTo>
                  <a:cubicBezTo>
                    <a:pt x="3449" y="928"/>
                    <a:pt x="2502" y="1234"/>
                    <a:pt x="1447" y="1234"/>
                  </a:cubicBezTo>
                  <a:cubicBezTo>
                    <a:pt x="1366" y="1234"/>
                    <a:pt x="1285" y="1233"/>
                    <a:pt x="1203" y="1229"/>
                  </a:cubicBezTo>
                  <a:cubicBezTo>
                    <a:pt x="973" y="1215"/>
                    <a:pt x="743" y="1184"/>
                    <a:pt x="512" y="1184"/>
                  </a:cubicBezTo>
                  <a:cubicBezTo>
                    <a:pt x="342" y="1184"/>
                    <a:pt x="171" y="1201"/>
                    <a:pt x="0" y="1254"/>
                  </a:cubicBezTo>
                  <a:cubicBezTo>
                    <a:pt x="25" y="2131"/>
                    <a:pt x="226" y="2958"/>
                    <a:pt x="351" y="3810"/>
                  </a:cubicBezTo>
                  <a:cubicBezTo>
                    <a:pt x="551" y="5339"/>
                    <a:pt x="802" y="6868"/>
                    <a:pt x="1028" y="8397"/>
                  </a:cubicBezTo>
                  <a:lnTo>
                    <a:pt x="7243" y="8397"/>
                  </a:lnTo>
                  <a:cubicBezTo>
                    <a:pt x="7018" y="7294"/>
                    <a:pt x="6742" y="6191"/>
                    <a:pt x="6391" y="5139"/>
                  </a:cubicBezTo>
                  <a:cubicBezTo>
                    <a:pt x="5815" y="3435"/>
                    <a:pt x="5263" y="1755"/>
                    <a:pt x="48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4904300" y="5220600"/>
              <a:ext cx="130350" cy="245625"/>
            </a:xfrm>
            <a:custGeom>
              <a:avLst/>
              <a:gdLst/>
              <a:ahLst/>
              <a:cxnLst/>
              <a:rect l="l" t="t" r="r" b="b"/>
              <a:pathLst>
                <a:path w="5214" h="9825" extrusionOk="0">
                  <a:moveTo>
                    <a:pt x="2005" y="0"/>
                  </a:moveTo>
                  <a:cubicBezTo>
                    <a:pt x="1329" y="451"/>
                    <a:pt x="552" y="777"/>
                    <a:pt x="0" y="1429"/>
                  </a:cubicBezTo>
                  <a:cubicBezTo>
                    <a:pt x="426" y="3183"/>
                    <a:pt x="978" y="4863"/>
                    <a:pt x="1554" y="6567"/>
                  </a:cubicBezTo>
                  <a:cubicBezTo>
                    <a:pt x="1905" y="7619"/>
                    <a:pt x="2181" y="8722"/>
                    <a:pt x="2406" y="9825"/>
                  </a:cubicBezTo>
                  <a:lnTo>
                    <a:pt x="5213" y="9825"/>
                  </a:lnTo>
                  <a:cubicBezTo>
                    <a:pt x="4562" y="7745"/>
                    <a:pt x="3935" y="5639"/>
                    <a:pt x="3283" y="3559"/>
                  </a:cubicBezTo>
                  <a:cubicBezTo>
                    <a:pt x="2882" y="2356"/>
                    <a:pt x="2582" y="1128"/>
                    <a:pt x="2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9"/>
          <p:cNvSpPr/>
          <p:nvPr/>
        </p:nvSpPr>
        <p:spPr>
          <a:xfrm>
            <a:off x="264112" y="4428479"/>
            <a:ext cx="502155" cy="51614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9"/>
          <p:cNvSpPr/>
          <p:nvPr/>
        </p:nvSpPr>
        <p:spPr>
          <a:xfrm rot="6299960">
            <a:off x="7636205" y="1121480"/>
            <a:ext cx="878449" cy="912073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9"/>
          <p:cNvSpPr/>
          <p:nvPr/>
        </p:nvSpPr>
        <p:spPr>
          <a:xfrm rot="4499895">
            <a:off x="5291450" y="3122427"/>
            <a:ext cx="758161" cy="1159688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" name="Google Shape;308;p9"/>
          <p:cNvGrpSpPr/>
          <p:nvPr/>
        </p:nvGrpSpPr>
        <p:grpSpPr>
          <a:xfrm rot="5400000">
            <a:off x="8019350" y="4220513"/>
            <a:ext cx="830225" cy="762150"/>
            <a:chOff x="3998800" y="520675"/>
            <a:chExt cx="830225" cy="762150"/>
          </a:xfrm>
        </p:grpSpPr>
        <p:sp>
          <p:nvSpPr>
            <p:cNvPr id="309" name="Google Shape;309;p9"/>
            <p:cNvSpPr/>
            <p:nvPr/>
          </p:nvSpPr>
          <p:spPr>
            <a:xfrm>
              <a:off x="4193050" y="1078050"/>
              <a:ext cx="154150" cy="171900"/>
            </a:xfrm>
            <a:custGeom>
              <a:avLst/>
              <a:gdLst/>
              <a:ahLst/>
              <a:cxnLst/>
              <a:rect l="l" t="t" r="r" b="b"/>
              <a:pathLst>
                <a:path w="6166" h="6876" extrusionOk="0">
                  <a:moveTo>
                    <a:pt x="3289" y="1"/>
                  </a:moveTo>
                  <a:cubicBezTo>
                    <a:pt x="2736" y="1"/>
                    <a:pt x="2181" y="169"/>
                    <a:pt x="1654" y="538"/>
                  </a:cubicBezTo>
                  <a:cubicBezTo>
                    <a:pt x="376" y="1440"/>
                    <a:pt x="0" y="2693"/>
                    <a:pt x="25" y="4197"/>
                  </a:cubicBezTo>
                  <a:cubicBezTo>
                    <a:pt x="25" y="5450"/>
                    <a:pt x="752" y="6052"/>
                    <a:pt x="1654" y="6603"/>
                  </a:cubicBezTo>
                  <a:cubicBezTo>
                    <a:pt x="1754" y="6653"/>
                    <a:pt x="1805" y="6728"/>
                    <a:pt x="1880" y="6804"/>
                  </a:cubicBezTo>
                  <a:cubicBezTo>
                    <a:pt x="2142" y="6852"/>
                    <a:pt x="2393" y="6876"/>
                    <a:pt x="2631" y="6876"/>
                  </a:cubicBezTo>
                  <a:cubicBezTo>
                    <a:pt x="3988" y="6876"/>
                    <a:pt x="4976" y="6117"/>
                    <a:pt x="5764" y="4924"/>
                  </a:cubicBezTo>
                  <a:cubicBezTo>
                    <a:pt x="5790" y="4874"/>
                    <a:pt x="5840" y="4824"/>
                    <a:pt x="5890" y="4799"/>
                  </a:cubicBezTo>
                  <a:cubicBezTo>
                    <a:pt x="5965" y="4097"/>
                    <a:pt x="6165" y="3420"/>
                    <a:pt x="6090" y="2718"/>
                  </a:cubicBezTo>
                  <a:cubicBezTo>
                    <a:pt x="5990" y="1741"/>
                    <a:pt x="5639" y="839"/>
                    <a:pt x="4762" y="388"/>
                  </a:cubicBezTo>
                  <a:cubicBezTo>
                    <a:pt x="4286" y="138"/>
                    <a:pt x="3788" y="1"/>
                    <a:pt x="3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4678625" y="776925"/>
              <a:ext cx="150400" cy="164000"/>
            </a:xfrm>
            <a:custGeom>
              <a:avLst/>
              <a:gdLst/>
              <a:ahLst/>
              <a:cxnLst/>
              <a:rect l="l" t="t" r="r" b="b"/>
              <a:pathLst>
                <a:path w="6016" h="6560" extrusionOk="0">
                  <a:moveTo>
                    <a:pt x="3266" y="1"/>
                  </a:moveTo>
                  <a:cubicBezTo>
                    <a:pt x="2176" y="1"/>
                    <a:pt x="1443" y="595"/>
                    <a:pt x="878" y="1455"/>
                  </a:cubicBezTo>
                  <a:cubicBezTo>
                    <a:pt x="101" y="2683"/>
                    <a:pt x="1" y="4036"/>
                    <a:pt x="126" y="5415"/>
                  </a:cubicBezTo>
                  <a:cubicBezTo>
                    <a:pt x="301" y="5640"/>
                    <a:pt x="477" y="5891"/>
                    <a:pt x="677" y="6092"/>
                  </a:cubicBezTo>
                  <a:cubicBezTo>
                    <a:pt x="974" y="6389"/>
                    <a:pt x="1343" y="6560"/>
                    <a:pt x="1738" y="6560"/>
                  </a:cubicBezTo>
                  <a:cubicBezTo>
                    <a:pt x="1810" y="6560"/>
                    <a:pt x="1882" y="6554"/>
                    <a:pt x="1956" y="6543"/>
                  </a:cubicBezTo>
                  <a:cubicBezTo>
                    <a:pt x="3509" y="6367"/>
                    <a:pt x="4838" y="5791"/>
                    <a:pt x="5515" y="4237"/>
                  </a:cubicBezTo>
                  <a:cubicBezTo>
                    <a:pt x="5540" y="4137"/>
                    <a:pt x="5540" y="4036"/>
                    <a:pt x="5565" y="3936"/>
                  </a:cubicBezTo>
                  <a:cubicBezTo>
                    <a:pt x="6016" y="2508"/>
                    <a:pt x="5314" y="1430"/>
                    <a:pt x="4412" y="427"/>
                  </a:cubicBezTo>
                  <a:cubicBezTo>
                    <a:pt x="4136" y="127"/>
                    <a:pt x="3760" y="1"/>
                    <a:pt x="3334" y="1"/>
                  </a:cubicBezTo>
                  <a:cubicBezTo>
                    <a:pt x="3311" y="1"/>
                    <a:pt x="3289" y="1"/>
                    <a:pt x="3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4146675" y="748125"/>
              <a:ext cx="133475" cy="154825"/>
            </a:xfrm>
            <a:custGeom>
              <a:avLst/>
              <a:gdLst/>
              <a:ahLst/>
              <a:cxnLst/>
              <a:rect l="l" t="t" r="r" b="b"/>
              <a:pathLst>
                <a:path w="5339" h="6193" extrusionOk="0">
                  <a:moveTo>
                    <a:pt x="2490" y="1"/>
                  </a:moveTo>
                  <a:cubicBezTo>
                    <a:pt x="2244" y="1"/>
                    <a:pt x="1990" y="40"/>
                    <a:pt x="1730" y="126"/>
                  </a:cubicBezTo>
                  <a:cubicBezTo>
                    <a:pt x="853" y="477"/>
                    <a:pt x="301" y="1153"/>
                    <a:pt x="151" y="2031"/>
                  </a:cubicBezTo>
                  <a:cubicBezTo>
                    <a:pt x="0" y="3033"/>
                    <a:pt x="51" y="4011"/>
                    <a:pt x="577" y="4938"/>
                  </a:cubicBezTo>
                  <a:cubicBezTo>
                    <a:pt x="1060" y="5758"/>
                    <a:pt x="1766" y="6193"/>
                    <a:pt x="2509" y="6193"/>
                  </a:cubicBezTo>
                  <a:cubicBezTo>
                    <a:pt x="3038" y="6193"/>
                    <a:pt x="3586" y="5973"/>
                    <a:pt x="4086" y="5514"/>
                  </a:cubicBezTo>
                  <a:cubicBezTo>
                    <a:pt x="4637" y="5013"/>
                    <a:pt x="5038" y="4437"/>
                    <a:pt x="5314" y="3760"/>
                  </a:cubicBezTo>
                  <a:cubicBezTo>
                    <a:pt x="5314" y="3459"/>
                    <a:pt x="5339" y="3158"/>
                    <a:pt x="5314" y="2858"/>
                  </a:cubicBezTo>
                  <a:cubicBezTo>
                    <a:pt x="5142" y="1438"/>
                    <a:pt x="3974" y="1"/>
                    <a:pt x="24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4371600" y="841575"/>
              <a:ext cx="144150" cy="146675"/>
            </a:xfrm>
            <a:custGeom>
              <a:avLst/>
              <a:gdLst/>
              <a:ahLst/>
              <a:cxnLst/>
              <a:rect l="l" t="t" r="r" b="b"/>
              <a:pathLst>
                <a:path w="5766" h="5867" extrusionOk="0">
                  <a:moveTo>
                    <a:pt x="3211" y="860"/>
                  </a:moveTo>
                  <a:cubicBezTo>
                    <a:pt x="3242" y="860"/>
                    <a:pt x="3276" y="866"/>
                    <a:pt x="3309" y="874"/>
                  </a:cubicBezTo>
                  <a:cubicBezTo>
                    <a:pt x="3409" y="899"/>
                    <a:pt x="3485" y="949"/>
                    <a:pt x="3460" y="1075"/>
                  </a:cubicBezTo>
                  <a:cubicBezTo>
                    <a:pt x="3408" y="1160"/>
                    <a:pt x="3333" y="1199"/>
                    <a:pt x="3251" y="1199"/>
                  </a:cubicBezTo>
                  <a:cubicBezTo>
                    <a:pt x="3213" y="1199"/>
                    <a:pt x="3173" y="1191"/>
                    <a:pt x="3134" y="1175"/>
                  </a:cubicBezTo>
                  <a:cubicBezTo>
                    <a:pt x="3034" y="1125"/>
                    <a:pt x="3008" y="1024"/>
                    <a:pt x="3059" y="949"/>
                  </a:cubicBezTo>
                  <a:cubicBezTo>
                    <a:pt x="3092" y="882"/>
                    <a:pt x="3148" y="860"/>
                    <a:pt x="3211" y="860"/>
                  </a:cubicBezTo>
                  <a:close/>
                  <a:moveTo>
                    <a:pt x="3108" y="0"/>
                  </a:moveTo>
                  <a:cubicBezTo>
                    <a:pt x="2428" y="0"/>
                    <a:pt x="1777" y="146"/>
                    <a:pt x="1154" y="448"/>
                  </a:cubicBezTo>
                  <a:cubicBezTo>
                    <a:pt x="853" y="824"/>
                    <a:pt x="527" y="1150"/>
                    <a:pt x="352" y="1601"/>
                  </a:cubicBezTo>
                  <a:cubicBezTo>
                    <a:pt x="1" y="2704"/>
                    <a:pt x="51" y="3756"/>
                    <a:pt x="703" y="4759"/>
                  </a:cubicBezTo>
                  <a:cubicBezTo>
                    <a:pt x="1054" y="5310"/>
                    <a:pt x="1555" y="5711"/>
                    <a:pt x="2181" y="5811"/>
                  </a:cubicBezTo>
                  <a:cubicBezTo>
                    <a:pt x="2371" y="5848"/>
                    <a:pt x="2555" y="5867"/>
                    <a:pt x="2733" y="5867"/>
                  </a:cubicBezTo>
                  <a:cubicBezTo>
                    <a:pt x="3524" y="5867"/>
                    <a:pt x="4206" y="5509"/>
                    <a:pt x="4738" y="4834"/>
                  </a:cubicBezTo>
                  <a:cubicBezTo>
                    <a:pt x="5414" y="4007"/>
                    <a:pt x="5765" y="3054"/>
                    <a:pt x="5239" y="2002"/>
                  </a:cubicBezTo>
                  <a:cubicBezTo>
                    <a:pt x="5114" y="1751"/>
                    <a:pt x="4963" y="1526"/>
                    <a:pt x="4963" y="1250"/>
                  </a:cubicBezTo>
                  <a:cubicBezTo>
                    <a:pt x="4888" y="1175"/>
                    <a:pt x="4813" y="1075"/>
                    <a:pt x="4763" y="999"/>
                  </a:cubicBezTo>
                  <a:cubicBezTo>
                    <a:pt x="4537" y="874"/>
                    <a:pt x="4462" y="648"/>
                    <a:pt x="4362" y="448"/>
                  </a:cubicBezTo>
                  <a:cubicBezTo>
                    <a:pt x="4161" y="323"/>
                    <a:pt x="3961" y="172"/>
                    <a:pt x="3785" y="47"/>
                  </a:cubicBezTo>
                  <a:cubicBezTo>
                    <a:pt x="3556" y="16"/>
                    <a:pt x="3330" y="0"/>
                    <a:pt x="3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3998800" y="520675"/>
              <a:ext cx="25725" cy="30225"/>
            </a:xfrm>
            <a:custGeom>
              <a:avLst/>
              <a:gdLst/>
              <a:ahLst/>
              <a:cxnLst/>
              <a:rect l="l" t="t" r="r" b="b"/>
              <a:pathLst>
                <a:path w="1029" h="1209" extrusionOk="0">
                  <a:moveTo>
                    <a:pt x="251" y="1"/>
                  </a:moveTo>
                  <a:cubicBezTo>
                    <a:pt x="176" y="276"/>
                    <a:pt x="101" y="552"/>
                    <a:pt x="26" y="828"/>
                  </a:cubicBezTo>
                  <a:cubicBezTo>
                    <a:pt x="1" y="1003"/>
                    <a:pt x="76" y="1154"/>
                    <a:pt x="276" y="1204"/>
                  </a:cubicBezTo>
                  <a:cubicBezTo>
                    <a:pt x="292" y="1207"/>
                    <a:pt x="309" y="1208"/>
                    <a:pt x="325" y="1208"/>
                  </a:cubicBezTo>
                  <a:cubicBezTo>
                    <a:pt x="432" y="1208"/>
                    <a:pt x="530" y="1137"/>
                    <a:pt x="552" y="1028"/>
                  </a:cubicBezTo>
                  <a:cubicBezTo>
                    <a:pt x="627" y="753"/>
                    <a:pt x="752" y="627"/>
                    <a:pt x="1028" y="602"/>
                  </a:cubicBezTo>
                  <a:cubicBezTo>
                    <a:pt x="953" y="176"/>
                    <a:pt x="677" y="1"/>
                    <a:pt x="2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4359075" y="571050"/>
              <a:ext cx="144775" cy="156425"/>
            </a:xfrm>
            <a:custGeom>
              <a:avLst/>
              <a:gdLst/>
              <a:ahLst/>
              <a:cxnLst/>
              <a:rect l="l" t="t" r="r" b="b"/>
              <a:pathLst>
                <a:path w="5791" h="6257" extrusionOk="0">
                  <a:moveTo>
                    <a:pt x="3434" y="3850"/>
                  </a:moveTo>
                  <a:cubicBezTo>
                    <a:pt x="3585" y="3850"/>
                    <a:pt x="3735" y="3875"/>
                    <a:pt x="3735" y="4026"/>
                  </a:cubicBezTo>
                  <a:cubicBezTo>
                    <a:pt x="3735" y="4201"/>
                    <a:pt x="3585" y="4201"/>
                    <a:pt x="3459" y="4226"/>
                  </a:cubicBezTo>
                  <a:cubicBezTo>
                    <a:pt x="3309" y="4201"/>
                    <a:pt x="3159" y="4201"/>
                    <a:pt x="3159" y="4026"/>
                  </a:cubicBezTo>
                  <a:cubicBezTo>
                    <a:pt x="3159" y="3850"/>
                    <a:pt x="3309" y="3850"/>
                    <a:pt x="3434" y="3850"/>
                  </a:cubicBezTo>
                  <a:close/>
                  <a:moveTo>
                    <a:pt x="2812" y="1"/>
                  </a:moveTo>
                  <a:cubicBezTo>
                    <a:pt x="2443" y="1"/>
                    <a:pt x="2074" y="33"/>
                    <a:pt x="1705" y="66"/>
                  </a:cubicBezTo>
                  <a:cubicBezTo>
                    <a:pt x="1504" y="266"/>
                    <a:pt x="1329" y="442"/>
                    <a:pt x="1154" y="642"/>
                  </a:cubicBezTo>
                  <a:cubicBezTo>
                    <a:pt x="51" y="1670"/>
                    <a:pt x="1" y="2923"/>
                    <a:pt x="502" y="4201"/>
                  </a:cubicBezTo>
                  <a:cubicBezTo>
                    <a:pt x="972" y="5363"/>
                    <a:pt x="1783" y="6257"/>
                    <a:pt x="3176" y="6257"/>
                  </a:cubicBezTo>
                  <a:cubicBezTo>
                    <a:pt x="3195" y="6257"/>
                    <a:pt x="3214" y="6257"/>
                    <a:pt x="3234" y="6256"/>
                  </a:cubicBezTo>
                  <a:cubicBezTo>
                    <a:pt x="3635" y="6181"/>
                    <a:pt x="3986" y="6006"/>
                    <a:pt x="4286" y="5705"/>
                  </a:cubicBezTo>
                  <a:cubicBezTo>
                    <a:pt x="5189" y="4703"/>
                    <a:pt x="5790" y="3625"/>
                    <a:pt x="5665" y="2196"/>
                  </a:cubicBezTo>
                  <a:cubicBezTo>
                    <a:pt x="5590" y="1194"/>
                    <a:pt x="5214" y="592"/>
                    <a:pt x="4261" y="241"/>
                  </a:cubicBezTo>
                  <a:cubicBezTo>
                    <a:pt x="3778" y="57"/>
                    <a:pt x="3295" y="1"/>
                    <a:pt x="28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4586025" y="1135825"/>
              <a:ext cx="149400" cy="147000"/>
            </a:xfrm>
            <a:custGeom>
              <a:avLst/>
              <a:gdLst/>
              <a:ahLst/>
              <a:cxnLst/>
              <a:rect l="l" t="t" r="r" b="b"/>
              <a:pathLst>
                <a:path w="5976" h="5880" extrusionOk="0">
                  <a:moveTo>
                    <a:pt x="2510" y="1"/>
                  </a:moveTo>
                  <a:cubicBezTo>
                    <a:pt x="1920" y="1"/>
                    <a:pt x="1344" y="163"/>
                    <a:pt x="878" y="524"/>
                  </a:cubicBezTo>
                  <a:cubicBezTo>
                    <a:pt x="652" y="699"/>
                    <a:pt x="527" y="925"/>
                    <a:pt x="427" y="1176"/>
                  </a:cubicBezTo>
                  <a:cubicBezTo>
                    <a:pt x="51" y="2253"/>
                    <a:pt x="1" y="3306"/>
                    <a:pt x="452" y="4384"/>
                  </a:cubicBezTo>
                  <a:cubicBezTo>
                    <a:pt x="878" y="5386"/>
                    <a:pt x="1454" y="5862"/>
                    <a:pt x="2557" y="5862"/>
                  </a:cubicBezTo>
                  <a:cubicBezTo>
                    <a:pt x="2638" y="5874"/>
                    <a:pt x="2720" y="5879"/>
                    <a:pt x="2800" y="5879"/>
                  </a:cubicBezTo>
                  <a:cubicBezTo>
                    <a:pt x="4484" y="5879"/>
                    <a:pt x="5976" y="3471"/>
                    <a:pt x="5665" y="2203"/>
                  </a:cubicBezTo>
                  <a:cubicBezTo>
                    <a:pt x="5349" y="887"/>
                    <a:pt x="3890" y="1"/>
                    <a:pt x="2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4446800" y="863075"/>
              <a:ext cx="11925" cy="8475"/>
            </a:xfrm>
            <a:custGeom>
              <a:avLst/>
              <a:gdLst/>
              <a:ahLst/>
              <a:cxnLst/>
              <a:rect l="l" t="t" r="r" b="b"/>
              <a:pathLst>
                <a:path w="477" h="339" extrusionOk="0">
                  <a:moveTo>
                    <a:pt x="203" y="0"/>
                  </a:moveTo>
                  <a:cubicBezTo>
                    <a:pt x="140" y="0"/>
                    <a:pt x="84" y="22"/>
                    <a:pt x="51" y="89"/>
                  </a:cubicBezTo>
                  <a:cubicBezTo>
                    <a:pt x="0" y="164"/>
                    <a:pt x="26" y="265"/>
                    <a:pt x="126" y="315"/>
                  </a:cubicBezTo>
                  <a:cubicBezTo>
                    <a:pt x="165" y="331"/>
                    <a:pt x="205" y="339"/>
                    <a:pt x="243" y="339"/>
                  </a:cubicBezTo>
                  <a:cubicBezTo>
                    <a:pt x="325" y="339"/>
                    <a:pt x="400" y="300"/>
                    <a:pt x="452" y="215"/>
                  </a:cubicBezTo>
                  <a:cubicBezTo>
                    <a:pt x="477" y="89"/>
                    <a:pt x="401" y="39"/>
                    <a:pt x="301" y="14"/>
                  </a:cubicBezTo>
                  <a:cubicBezTo>
                    <a:pt x="268" y="6"/>
                    <a:pt x="234" y="0"/>
                    <a:pt x="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4438025" y="667300"/>
              <a:ext cx="14450" cy="9425"/>
            </a:xfrm>
            <a:custGeom>
              <a:avLst/>
              <a:gdLst/>
              <a:ahLst/>
              <a:cxnLst/>
              <a:rect l="l" t="t" r="r" b="b"/>
              <a:pathLst>
                <a:path w="578" h="377" extrusionOk="0">
                  <a:moveTo>
                    <a:pt x="276" y="0"/>
                  </a:moveTo>
                  <a:cubicBezTo>
                    <a:pt x="151" y="0"/>
                    <a:pt x="1" y="0"/>
                    <a:pt x="1" y="176"/>
                  </a:cubicBezTo>
                  <a:cubicBezTo>
                    <a:pt x="1" y="351"/>
                    <a:pt x="151" y="351"/>
                    <a:pt x="301" y="376"/>
                  </a:cubicBezTo>
                  <a:cubicBezTo>
                    <a:pt x="427" y="351"/>
                    <a:pt x="577" y="351"/>
                    <a:pt x="577" y="176"/>
                  </a:cubicBezTo>
                  <a:cubicBezTo>
                    <a:pt x="577" y="25"/>
                    <a:pt x="427" y="0"/>
                    <a:pt x="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0"/>
          <p:cNvSpPr/>
          <p:nvPr/>
        </p:nvSpPr>
        <p:spPr>
          <a:xfrm>
            <a:off x="9925" y="0"/>
            <a:ext cx="9164100" cy="5143500"/>
          </a:xfrm>
          <a:prstGeom prst="rect">
            <a:avLst/>
          </a:prstGeom>
          <a:gradFill>
            <a:gsLst>
              <a:gs pos="0">
                <a:srgbClr val="BFBFBF">
                  <a:alpha val="0"/>
                  <a:alpha val="28470"/>
                </a:srgbClr>
              </a:gs>
              <a:gs pos="100000">
                <a:srgbClr val="000000">
                  <a:alpha val="58431"/>
                  <a:alpha val="2847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0"/>
          <p:cNvSpPr txBox="1">
            <a:spLocks noGrp="1"/>
          </p:cNvSpPr>
          <p:nvPr>
            <p:ph type="body" idx="1"/>
          </p:nvPr>
        </p:nvSpPr>
        <p:spPr>
          <a:xfrm>
            <a:off x="739975" y="4106100"/>
            <a:ext cx="7704000" cy="4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</a:lstStyle>
          <a:p>
            <a:endParaRPr/>
          </a:p>
        </p:txBody>
      </p:sp>
      <p:sp>
        <p:nvSpPr>
          <p:cNvPr id="321" name="Google Shape;321;p10"/>
          <p:cNvSpPr/>
          <p:nvPr/>
        </p:nvSpPr>
        <p:spPr>
          <a:xfrm rot="-5188026">
            <a:off x="3988972" y="165431"/>
            <a:ext cx="1166052" cy="8447587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0"/>
          <p:cNvSpPr/>
          <p:nvPr/>
        </p:nvSpPr>
        <p:spPr>
          <a:xfrm rot="5188026" flipH="1">
            <a:off x="3988972" y="202182"/>
            <a:ext cx="1166052" cy="8447587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0"/>
          <p:cNvSpPr/>
          <p:nvPr/>
        </p:nvSpPr>
        <p:spPr>
          <a:xfrm rot="-5400000">
            <a:off x="-13132" y="1072481"/>
            <a:ext cx="166988" cy="140740"/>
          </a:xfrm>
          <a:custGeom>
            <a:avLst/>
            <a:gdLst/>
            <a:ahLst/>
            <a:cxnLst/>
            <a:rect l="l" t="t" r="r" b="b"/>
            <a:pathLst>
              <a:path w="3410" h="2874" extrusionOk="0">
                <a:moveTo>
                  <a:pt x="677" y="1"/>
                </a:moveTo>
                <a:cubicBezTo>
                  <a:pt x="552" y="226"/>
                  <a:pt x="427" y="477"/>
                  <a:pt x="327" y="702"/>
                </a:cubicBezTo>
                <a:cubicBezTo>
                  <a:pt x="1" y="1554"/>
                  <a:pt x="327" y="2507"/>
                  <a:pt x="1003" y="2757"/>
                </a:cubicBezTo>
                <a:cubicBezTo>
                  <a:pt x="1207" y="2835"/>
                  <a:pt x="1413" y="2873"/>
                  <a:pt x="1612" y="2873"/>
                </a:cubicBezTo>
                <a:cubicBezTo>
                  <a:pt x="2247" y="2873"/>
                  <a:pt x="2823" y="2491"/>
                  <a:pt x="3109" y="1805"/>
                </a:cubicBezTo>
                <a:cubicBezTo>
                  <a:pt x="3409" y="1204"/>
                  <a:pt x="3359" y="602"/>
                  <a:pt x="308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0"/>
          <p:cNvSpPr/>
          <p:nvPr/>
        </p:nvSpPr>
        <p:spPr>
          <a:xfrm rot="-5400000">
            <a:off x="-11565" y="1387554"/>
            <a:ext cx="148575" cy="125461"/>
          </a:xfrm>
          <a:custGeom>
            <a:avLst/>
            <a:gdLst/>
            <a:ahLst/>
            <a:cxnLst/>
            <a:rect l="l" t="t" r="r" b="b"/>
            <a:pathLst>
              <a:path w="3034" h="2562" extrusionOk="0">
                <a:moveTo>
                  <a:pt x="552" y="1"/>
                </a:moveTo>
                <a:cubicBezTo>
                  <a:pt x="452" y="176"/>
                  <a:pt x="351" y="351"/>
                  <a:pt x="276" y="527"/>
                </a:cubicBezTo>
                <a:cubicBezTo>
                  <a:pt x="1" y="1229"/>
                  <a:pt x="376" y="1755"/>
                  <a:pt x="777" y="2231"/>
                </a:cubicBezTo>
                <a:cubicBezTo>
                  <a:pt x="985" y="2453"/>
                  <a:pt x="1262" y="2561"/>
                  <a:pt x="1552" y="2561"/>
                </a:cubicBezTo>
                <a:cubicBezTo>
                  <a:pt x="1753" y="2561"/>
                  <a:pt x="1961" y="2509"/>
                  <a:pt x="2156" y="2407"/>
                </a:cubicBezTo>
                <a:cubicBezTo>
                  <a:pt x="2757" y="2106"/>
                  <a:pt x="3033" y="1655"/>
                  <a:pt x="2958" y="953"/>
                </a:cubicBezTo>
                <a:cubicBezTo>
                  <a:pt x="2933" y="627"/>
                  <a:pt x="2808" y="326"/>
                  <a:pt x="275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0"/>
          <p:cNvSpPr/>
          <p:nvPr/>
        </p:nvSpPr>
        <p:spPr>
          <a:xfrm rot="-5400000">
            <a:off x="226723" y="1562132"/>
            <a:ext cx="147351" cy="155578"/>
          </a:xfrm>
          <a:custGeom>
            <a:avLst/>
            <a:gdLst/>
            <a:ahLst/>
            <a:cxnLst/>
            <a:rect l="l" t="t" r="r" b="b"/>
            <a:pathLst>
              <a:path w="3009" h="3177" extrusionOk="0">
                <a:moveTo>
                  <a:pt x="1970" y="0"/>
                </a:moveTo>
                <a:cubicBezTo>
                  <a:pt x="1435" y="0"/>
                  <a:pt x="833" y="253"/>
                  <a:pt x="502" y="643"/>
                </a:cubicBezTo>
                <a:cubicBezTo>
                  <a:pt x="51" y="1194"/>
                  <a:pt x="1" y="1770"/>
                  <a:pt x="302" y="2397"/>
                </a:cubicBezTo>
                <a:cubicBezTo>
                  <a:pt x="533" y="2905"/>
                  <a:pt x="915" y="3177"/>
                  <a:pt x="1339" y="3177"/>
                </a:cubicBezTo>
                <a:cubicBezTo>
                  <a:pt x="1604" y="3177"/>
                  <a:pt x="1886" y="3070"/>
                  <a:pt x="2156" y="2848"/>
                </a:cubicBezTo>
                <a:cubicBezTo>
                  <a:pt x="2708" y="2372"/>
                  <a:pt x="2933" y="1720"/>
                  <a:pt x="3008" y="1069"/>
                </a:cubicBezTo>
                <a:cubicBezTo>
                  <a:pt x="2983" y="567"/>
                  <a:pt x="2833" y="216"/>
                  <a:pt x="2407" y="66"/>
                </a:cubicBezTo>
                <a:cubicBezTo>
                  <a:pt x="2272" y="21"/>
                  <a:pt x="2124" y="0"/>
                  <a:pt x="19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0"/>
          <p:cNvSpPr/>
          <p:nvPr/>
        </p:nvSpPr>
        <p:spPr>
          <a:xfrm rot="-5400000">
            <a:off x="215386" y="1263684"/>
            <a:ext cx="130162" cy="143727"/>
          </a:xfrm>
          <a:custGeom>
            <a:avLst/>
            <a:gdLst/>
            <a:ahLst/>
            <a:cxnLst/>
            <a:rect l="l" t="t" r="r" b="b"/>
            <a:pathLst>
              <a:path w="2658" h="2935" extrusionOk="0">
                <a:moveTo>
                  <a:pt x="1419" y="1"/>
                </a:moveTo>
                <a:cubicBezTo>
                  <a:pt x="753" y="1"/>
                  <a:pt x="51" y="690"/>
                  <a:pt x="26" y="1380"/>
                </a:cubicBezTo>
                <a:cubicBezTo>
                  <a:pt x="1" y="2182"/>
                  <a:pt x="602" y="2934"/>
                  <a:pt x="1254" y="2934"/>
                </a:cubicBezTo>
                <a:cubicBezTo>
                  <a:pt x="1268" y="2934"/>
                  <a:pt x="1283" y="2934"/>
                  <a:pt x="1297" y="2934"/>
                </a:cubicBezTo>
                <a:cubicBezTo>
                  <a:pt x="2054" y="2934"/>
                  <a:pt x="2658" y="2291"/>
                  <a:pt x="2658" y="1455"/>
                </a:cubicBezTo>
                <a:cubicBezTo>
                  <a:pt x="2658" y="653"/>
                  <a:pt x="2131" y="1"/>
                  <a:pt x="1454" y="1"/>
                </a:cubicBezTo>
                <a:cubicBezTo>
                  <a:pt x="1443" y="1"/>
                  <a:pt x="1431" y="1"/>
                  <a:pt x="141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0"/>
          <p:cNvSpPr/>
          <p:nvPr/>
        </p:nvSpPr>
        <p:spPr>
          <a:xfrm rot="-5400000">
            <a:off x="200279" y="814850"/>
            <a:ext cx="130162" cy="140544"/>
          </a:xfrm>
          <a:custGeom>
            <a:avLst/>
            <a:gdLst/>
            <a:ahLst/>
            <a:cxnLst/>
            <a:rect l="l" t="t" r="r" b="b"/>
            <a:pathLst>
              <a:path w="2658" h="2870" extrusionOk="0">
                <a:moveTo>
                  <a:pt x="1408" y="0"/>
                </a:moveTo>
                <a:cubicBezTo>
                  <a:pt x="1390" y="0"/>
                  <a:pt x="1372" y="1"/>
                  <a:pt x="1354" y="1"/>
                </a:cubicBezTo>
                <a:cubicBezTo>
                  <a:pt x="627" y="1"/>
                  <a:pt x="1" y="753"/>
                  <a:pt x="76" y="1505"/>
                </a:cubicBezTo>
                <a:cubicBezTo>
                  <a:pt x="146" y="2274"/>
                  <a:pt x="757" y="2869"/>
                  <a:pt x="1446" y="2869"/>
                </a:cubicBezTo>
                <a:cubicBezTo>
                  <a:pt x="1499" y="2869"/>
                  <a:pt x="1552" y="2866"/>
                  <a:pt x="1605" y="2859"/>
                </a:cubicBezTo>
                <a:cubicBezTo>
                  <a:pt x="1856" y="2834"/>
                  <a:pt x="2056" y="2733"/>
                  <a:pt x="2181" y="2508"/>
                </a:cubicBezTo>
                <a:cubicBezTo>
                  <a:pt x="2507" y="1981"/>
                  <a:pt x="2658" y="1405"/>
                  <a:pt x="2482" y="803"/>
                </a:cubicBezTo>
                <a:cubicBezTo>
                  <a:pt x="2337" y="320"/>
                  <a:pt x="1889" y="0"/>
                  <a:pt x="14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0"/>
          <p:cNvSpPr/>
          <p:nvPr/>
        </p:nvSpPr>
        <p:spPr>
          <a:xfrm rot="-5400000">
            <a:off x="134977" y="584373"/>
            <a:ext cx="125265" cy="137557"/>
          </a:xfrm>
          <a:custGeom>
            <a:avLst/>
            <a:gdLst/>
            <a:ahLst/>
            <a:cxnLst/>
            <a:rect l="l" t="t" r="r" b="b"/>
            <a:pathLst>
              <a:path w="2558" h="2809" extrusionOk="0">
                <a:moveTo>
                  <a:pt x="1215" y="0"/>
                </a:moveTo>
                <a:cubicBezTo>
                  <a:pt x="1203" y="0"/>
                  <a:pt x="1191" y="1"/>
                  <a:pt x="1179" y="1"/>
                </a:cubicBezTo>
                <a:cubicBezTo>
                  <a:pt x="577" y="26"/>
                  <a:pt x="26" y="728"/>
                  <a:pt x="1" y="1505"/>
                </a:cubicBezTo>
                <a:cubicBezTo>
                  <a:pt x="1" y="2217"/>
                  <a:pt x="627" y="2809"/>
                  <a:pt x="1406" y="2809"/>
                </a:cubicBezTo>
                <a:cubicBezTo>
                  <a:pt x="1422" y="2809"/>
                  <a:pt x="1438" y="2809"/>
                  <a:pt x="1455" y="2808"/>
                </a:cubicBezTo>
                <a:cubicBezTo>
                  <a:pt x="2156" y="2783"/>
                  <a:pt x="2557" y="2307"/>
                  <a:pt x="2532" y="1555"/>
                </a:cubicBezTo>
                <a:cubicBezTo>
                  <a:pt x="2508" y="693"/>
                  <a:pt x="1902" y="0"/>
                  <a:pt x="12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0"/>
          <p:cNvSpPr/>
          <p:nvPr/>
        </p:nvSpPr>
        <p:spPr>
          <a:xfrm rot="3599956" flipH="1">
            <a:off x="-63972" y="3923565"/>
            <a:ext cx="807032" cy="862456"/>
          </a:xfrm>
          <a:custGeom>
            <a:avLst/>
            <a:gdLst/>
            <a:ahLst/>
            <a:cxnLst/>
            <a:rect l="l" t="t" r="r" b="b"/>
            <a:pathLst>
              <a:path w="32282" h="34499" extrusionOk="0">
                <a:moveTo>
                  <a:pt x="26188" y="27453"/>
                </a:moveTo>
                <a:lnTo>
                  <a:pt x="26188" y="27453"/>
                </a:lnTo>
                <a:cubicBezTo>
                  <a:pt x="26189" y="27462"/>
                  <a:pt x="26190" y="27472"/>
                  <a:pt x="26191" y="27481"/>
                </a:cubicBezTo>
                <a:lnTo>
                  <a:pt x="26216" y="27456"/>
                </a:lnTo>
                <a:cubicBezTo>
                  <a:pt x="26207" y="27455"/>
                  <a:pt x="26198" y="27454"/>
                  <a:pt x="26188" y="27453"/>
                </a:cubicBezTo>
                <a:close/>
                <a:moveTo>
                  <a:pt x="28627" y="0"/>
                </a:moveTo>
                <a:cubicBezTo>
                  <a:pt x="28346" y="0"/>
                  <a:pt x="28060" y="29"/>
                  <a:pt x="27770" y="88"/>
                </a:cubicBezTo>
                <a:cubicBezTo>
                  <a:pt x="27043" y="213"/>
                  <a:pt x="26367" y="439"/>
                  <a:pt x="25665" y="639"/>
                </a:cubicBezTo>
                <a:cubicBezTo>
                  <a:pt x="24036" y="1140"/>
                  <a:pt x="22457" y="1742"/>
                  <a:pt x="20828" y="2268"/>
                </a:cubicBezTo>
                <a:cubicBezTo>
                  <a:pt x="19550" y="2669"/>
                  <a:pt x="18246" y="3095"/>
                  <a:pt x="16993" y="3597"/>
                </a:cubicBezTo>
                <a:cubicBezTo>
                  <a:pt x="15063" y="4348"/>
                  <a:pt x="13184" y="5201"/>
                  <a:pt x="11304" y="6028"/>
                </a:cubicBezTo>
                <a:cubicBezTo>
                  <a:pt x="10377" y="6404"/>
                  <a:pt x="9575" y="6955"/>
                  <a:pt x="8923" y="7732"/>
                </a:cubicBezTo>
                <a:cubicBezTo>
                  <a:pt x="8121" y="8709"/>
                  <a:pt x="7545" y="9687"/>
                  <a:pt x="7720" y="11015"/>
                </a:cubicBezTo>
                <a:cubicBezTo>
                  <a:pt x="7845" y="11942"/>
                  <a:pt x="8271" y="12694"/>
                  <a:pt x="9048" y="13145"/>
                </a:cubicBezTo>
                <a:cubicBezTo>
                  <a:pt x="9700" y="13521"/>
                  <a:pt x="10151" y="14048"/>
                  <a:pt x="10727" y="14499"/>
                </a:cubicBezTo>
                <a:cubicBezTo>
                  <a:pt x="10552" y="14850"/>
                  <a:pt x="10251" y="15000"/>
                  <a:pt x="9976" y="15150"/>
                </a:cubicBezTo>
                <a:cubicBezTo>
                  <a:pt x="8397" y="15978"/>
                  <a:pt x="7018" y="17105"/>
                  <a:pt x="5615" y="18183"/>
                </a:cubicBezTo>
                <a:cubicBezTo>
                  <a:pt x="5063" y="18584"/>
                  <a:pt x="4712" y="19236"/>
                  <a:pt x="4136" y="19637"/>
                </a:cubicBezTo>
                <a:cubicBezTo>
                  <a:pt x="3885" y="19787"/>
                  <a:pt x="3810" y="20063"/>
                  <a:pt x="3785" y="20338"/>
                </a:cubicBezTo>
                <a:cubicBezTo>
                  <a:pt x="3610" y="22168"/>
                  <a:pt x="4061" y="23822"/>
                  <a:pt x="5389" y="25176"/>
                </a:cubicBezTo>
                <a:cubicBezTo>
                  <a:pt x="5865" y="25652"/>
                  <a:pt x="5890" y="25727"/>
                  <a:pt x="5339" y="26003"/>
                </a:cubicBezTo>
                <a:cubicBezTo>
                  <a:pt x="4412" y="26504"/>
                  <a:pt x="3660" y="27206"/>
                  <a:pt x="2833" y="27807"/>
                </a:cubicBezTo>
                <a:cubicBezTo>
                  <a:pt x="1630" y="28659"/>
                  <a:pt x="953" y="29862"/>
                  <a:pt x="452" y="31191"/>
                </a:cubicBezTo>
                <a:cubicBezTo>
                  <a:pt x="151" y="31993"/>
                  <a:pt x="1" y="32770"/>
                  <a:pt x="753" y="33471"/>
                </a:cubicBezTo>
                <a:cubicBezTo>
                  <a:pt x="1028" y="33747"/>
                  <a:pt x="1154" y="34148"/>
                  <a:pt x="1354" y="34499"/>
                </a:cubicBezTo>
                <a:lnTo>
                  <a:pt x="16191" y="34499"/>
                </a:lnTo>
                <a:cubicBezTo>
                  <a:pt x="16768" y="33722"/>
                  <a:pt x="17670" y="33321"/>
                  <a:pt x="18472" y="32795"/>
                </a:cubicBezTo>
                <a:cubicBezTo>
                  <a:pt x="20677" y="31416"/>
                  <a:pt x="22808" y="29912"/>
                  <a:pt x="24913" y="28359"/>
                </a:cubicBezTo>
                <a:cubicBezTo>
                  <a:pt x="24988" y="28308"/>
                  <a:pt x="25114" y="28308"/>
                  <a:pt x="25214" y="28283"/>
                </a:cubicBezTo>
                <a:lnTo>
                  <a:pt x="25189" y="28283"/>
                </a:lnTo>
                <a:cubicBezTo>
                  <a:pt x="25214" y="28158"/>
                  <a:pt x="25264" y="28083"/>
                  <a:pt x="25414" y="28083"/>
                </a:cubicBezTo>
                <a:lnTo>
                  <a:pt x="25389" y="28083"/>
                </a:lnTo>
                <a:cubicBezTo>
                  <a:pt x="25389" y="27807"/>
                  <a:pt x="25540" y="27682"/>
                  <a:pt x="25815" y="27682"/>
                </a:cubicBezTo>
                <a:lnTo>
                  <a:pt x="25790" y="27682"/>
                </a:lnTo>
                <a:cubicBezTo>
                  <a:pt x="25854" y="27512"/>
                  <a:pt x="25971" y="27450"/>
                  <a:pt x="26127" y="27450"/>
                </a:cubicBezTo>
                <a:cubicBezTo>
                  <a:pt x="26147" y="27450"/>
                  <a:pt x="26167" y="27451"/>
                  <a:pt x="26188" y="27453"/>
                </a:cubicBezTo>
                <a:lnTo>
                  <a:pt x="26188" y="27453"/>
                </a:lnTo>
                <a:cubicBezTo>
                  <a:pt x="26176" y="27271"/>
                  <a:pt x="26274" y="27176"/>
                  <a:pt x="26417" y="27080"/>
                </a:cubicBezTo>
                <a:cubicBezTo>
                  <a:pt x="26442" y="27030"/>
                  <a:pt x="26492" y="26955"/>
                  <a:pt x="26517" y="26905"/>
                </a:cubicBezTo>
                <a:cubicBezTo>
                  <a:pt x="26617" y="26554"/>
                  <a:pt x="26692" y="26203"/>
                  <a:pt x="26567" y="25827"/>
                </a:cubicBezTo>
                <a:cubicBezTo>
                  <a:pt x="26517" y="25627"/>
                  <a:pt x="26417" y="25451"/>
                  <a:pt x="26592" y="25276"/>
                </a:cubicBezTo>
                <a:cubicBezTo>
                  <a:pt x="26943" y="24950"/>
                  <a:pt x="26843" y="24624"/>
                  <a:pt x="26617" y="24298"/>
                </a:cubicBezTo>
                <a:cubicBezTo>
                  <a:pt x="26392" y="23973"/>
                  <a:pt x="26191" y="23622"/>
                  <a:pt x="25991" y="23271"/>
                </a:cubicBezTo>
                <a:cubicBezTo>
                  <a:pt x="25765" y="22920"/>
                  <a:pt x="25640" y="22544"/>
                  <a:pt x="25865" y="22143"/>
                </a:cubicBezTo>
                <a:cubicBezTo>
                  <a:pt x="26091" y="21767"/>
                  <a:pt x="25916" y="21441"/>
                  <a:pt x="25740" y="21115"/>
                </a:cubicBezTo>
                <a:cubicBezTo>
                  <a:pt x="25615" y="20840"/>
                  <a:pt x="25439" y="20589"/>
                  <a:pt x="25264" y="20364"/>
                </a:cubicBezTo>
                <a:cubicBezTo>
                  <a:pt x="25038" y="20038"/>
                  <a:pt x="25013" y="19737"/>
                  <a:pt x="25214" y="19436"/>
                </a:cubicBezTo>
                <a:cubicBezTo>
                  <a:pt x="25840" y="18534"/>
                  <a:pt x="26016" y="17456"/>
                  <a:pt x="26592" y="16554"/>
                </a:cubicBezTo>
                <a:cubicBezTo>
                  <a:pt x="26968" y="15952"/>
                  <a:pt x="27119" y="15351"/>
                  <a:pt x="27018" y="14649"/>
                </a:cubicBezTo>
                <a:cubicBezTo>
                  <a:pt x="26943" y="14273"/>
                  <a:pt x="27068" y="13973"/>
                  <a:pt x="27394" y="13697"/>
                </a:cubicBezTo>
                <a:cubicBezTo>
                  <a:pt x="28472" y="12770"/>
                  <a:pt x="29449" y="11717"/>
                  <a:pt x="30276" y="10539"/>
                </a:cubicBezTo>
                <a:cubicBezTo>
                  <a:pt x="30878" y="9637"/>
                  <a:pt x="31204" y="8709"/>
                  <a:pt x="31053" y="7632"/>
                </a:cubicBezTo>
                <a:cubicBezTo>
                  <a:pt x="31003" y="7306"/>
                  <a:pt x="30878" y="6830"/>
                  <a:pt x="31053" y="6654"/>
                </a:cubicBezTo>
                <a:cubicBezTo>
                  <a:pt x="31630" y="6078"/>
                  <a:pt x="31580" y="5226"/>
                  <a:pt x="31981" y="4599"/>
                </a:cubicBezTo>
                <a:cubicBezTo>
                  <a:pt x="32256" y="4173"/>
                  <a:pt x="32282" y="3697"/>
                  <a:pt x="32181" y="3246"/>
                </a:cubicBezTo>
                <a:cubicBezTo>
                  <a:pt x="32031" y="2544"/>
                  <a:pt x="31780" y="1842"/>
                  <a:pt x="31555" y="1165"/>
                </a:cubicBezTo>
                <a:cubicBezTo>
                  <a:pt x="31505" y="1015"/>
                  <a:pt x="31329" y="915"/>
                  <a:pt x="31204" y="815"/>
                </a:cubicBezTo>
                <a:cubicBezTo>
                  <a:pt x="30400" y="298"/>
                  <a:pt x="29537" y="0"/>
                  <a:pt x="286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659175"/>
            <a:ext cx="7704000" cy="130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2" name="Google Shape;332;p11"/>
          <p:cNvSpPr/>
          <p:nvPr/>
        </p:nvSpPr>
        <p:spPr>
          <a:xfrm>
            <a:off x="0" y="-270925"/>
            <a:ext cx="508175" cy="631850"/>
          </a:xfrm>
          <a:custGeom>
            <a:avLst/>
            <a:gdLst/>
            <a:ahLst/>
            <a:cxnLst/>
            <a:rect l="l" t="t" r="r" b="b"/>
            <a:pathLst>
              <a:path w="20327" h="25274" extrusionOk="0">
                <a:moveTo>
                  <a:pt x="6642" y="1"/>
                </a:moveTo>
                <a:cubicBezTo>
                  <a:pt x="6240" y="1"/>
                  <a:pt x="5903" y="201"/>
                  <a:pt x="5715" y="610"/>
                </a:cubicBezTo>
                <a:cubicBezTo>
                  <a:pt x="5339" y="1437"/>
                  <a:pt x="4888" y="2214"/>
                  <a:pt x="4562" y="3041"/>
                </a:cubicBezTo>
                <a:cubicBezTo>
                  <a:pt x="3785" y="4921"/>
                  <a:pt x="3184" y="6876"/>
                  <a:pt x="2332" y="8730"/>
                </a:cubicBezTo>
                <a:cubicBezTo>
                  <a:pt x="1680" y="10209"/>
                  <a:pt x="953" y="11688"/>
                  <a:pt x="452" y="13242"/>
                </a:cubicBezTo>
                <a:cubicBezTo>
                  <a:pt x="352" y="13492"/>
                  <a:pt x="302" y="13743"/>
                  <a:pt x="1" y="13843"/>
                </a:cubicBezTo>
                <a:lnTo>
                  <a:pt x="1" y="25272"/>
                </a:lnTo>
                <a:cubicBezTo>
                  <a:pt x="16" y="25273"/>
                  <a:pt x="30" y="25273"/>
                  <a:pt x="44" y="25273"/>
                </a:cubicBezTo>
                <a:cubicBezTo>
                  <a:pt x="358" y="25273"/>
                  <a:pt x="431" y="25011"/>
                  <a:pt x="527" y="24771"/>
                </a:cubicBezTo>
                <a:cubicBezTo>
                  <a:pt x="1630" y="22239"/>
                  <a:pt x="3084" y="19883"/>
                  <a:pt x="4412" y="17452"/>
                </a:cubicBezTo>
                <a:cubicBezTo>
                  <a:pt x="4813" y="16750"/>
                  <a:pt x="5389" y="16174"/>
                  <a:pt x="5715" y="15497"/>
                </a:cubicBezTo>
                <a:cubicBezTo>
                  <a:pt x="6267" y="14395"/>
                  <a:pt x="7069" y="13517"/>
                  <a:pt x="7745" y="12540"/>
                </a:cubicBezTo>
                <a:cubicBezTo>
                  <a:pt x="7830" y="12414"/>
                  <a:pt x="7878" y="12216"/>
                  <a:pt x="8056" y="12216"/>
                </a:cubicBezTo>
                <a:cubicBezTo>
                  <a:pt x="8089" y="12216"/>
                  <a:pt x="8128" y="12223"/>
                  <a:pt x="8171" y="12239"/>
                </a:cubicBezTo>
                <a:cubicBezTo>
                  <a:pt x="8171" y="12465"/>
                  <a:pt x="8222" y="12690"/>
                  <a:pt x="8171" y="12916"/>
                </a:cubicBezTo>
                <a:cubicBezTo>
                  <a:pt x="7570" y="15222"/>
                  <a:pt x="6668" y="17402"/>
                  <a:pt x="5615" y="19507"/>
                </a:cubicBezTo>
                <a:cubicBezTo>
                  <a:pt x="5214" y="20259"/>
                  <a:pt x="4963" y="21036"/>
                  <a:pt x="4838" y="21863"/>
                </a:cubicBezTo>
                <a:cubicBezTo>
                  <a:pt x="4713" y="22791"/>
                  <a:pt x="4988" y="23317"/>
                  <a:pt x="5790" y="23643"/>
                </a:cubicBezTo>
                <a:cubicBezTo>
                  <a:pt x="6176" y="23812"/>
                  <a:pt x="6547" y="23903"/>
                  <a:pt x="6891" y="23903"/>
                </a:cubicBezTo>
                <a:cubicBezTo>
                  <a:pt x="7620" y="23903"/>
                  <a:pt x="8231" y="23493"/>
                  <a:pt x="8623" y="22540"/>
                </a:cubicBezTo>
                <a:cubicBezTo>
                  <a:pt x="9174" y="21162"/>
                  <a:pt x="9951" y="19933"/>
                  <a:pt x="10678" y="18680"/>
                </a:cubicBezTo>
                <a:cubicBezTo>
                  <a:pt x="11104" y="17928"/>
                  <a:pt x="11555" y="17202"/>
                  <a:pt x="11981" y="16450"/>
                </a:cubicBezTo>
                <a:cubicBezTo>
                  <a:pt x="12608" y="15322"/>
                  <a:pt x="13234" y="14169"/>
                  <a:pt x="14111" y="13217"/>
                </a:cubicBezTo>
                <a:cubicBezTo>
                  <a:pt x="14512" y="12816"/>
                  <a:pt x="14913" y="12390"/>
                  <a:pt x="15089" y="11838"/>
                </a:cubicBezTo>
                <a:cubicBezTo>
                  <a:pt x="15239" y="11337"/>
                  <a:pt x="15540" y="10936"/>
                  <a:pt x="15916" y="10610"/>
                </a:cubicBezTo>
                <a:cubicBezTo>
                  <a:pt x="16492" y="10084"/>
                  <a:pt x="16943" y="9482"/>
                  <a:pt x="17395" y="8856"/>
                </a:cubicBezTo>
                <a:cubicBezTo>
                  <a:pt x="17595" y="8605"/>
                  <a:pt x="17846" y="8380"/>
                  <a:pt x="18096" y="8179"/>
                </a:cubicBezTo>
                <a:cubicBezTo>
                  <a:pt x="18773" y="7578"/>
                  <a:pt x="19400" y="6926"/>
                  <a:pt x="20026" y="6274"/>
                </a:cubicBezTo>
                <a:cubicBezTo>
                  <a:pt x="20277" y="6024"/>
                  <a:pt x="20327" y="5673"/>
                  <a:pt x="20176" y="5347"/>
                </a:cubicBezTo>
                <a:cubicBezTo>
                  <a:pt x="20048" y="5072"/>
                  <a:pt x="19825" y="4998"/>
                  <a:pt x="19587" y="4998"/>
                </a:cubicBezTo>
                <a:cubicBezTo>
                  <a:pt x="19500" y="4998"/>
                  <a:pt x="19412" y="5008"/>
                  <a:pt x="19324" y="5021"/>
                </a:cubicBezTo>
                <a:cubicBezTo>
                  <a:pt x="18973" y="5071"/>
                  <a:pt x="18673" y="5197"/>
                  <a:pt x="18397" y="5372"/>
                </a:cubicBezTo>
                <a:cubicBezTo>
                  <a:pt x="17169" y="6224"/>
                  <a:pt x="15790" y="6851"/>
                  <a:pt x="14663" y="7853"/>
                </a:cubicBezTo>
                <a:cubicBezTo>
                  <a:pt x="14613" y="7903"/>
                  <a:pt x="14562" y="7979"/>
                  <a:pt x="14562" y="7979"/>
                </a:cubicBezTo>
                <a:cubicBezTo>
                  <a:pt x="14437" y="7878"/>
                  <a:pt x="14512" y="7828"/>
                  <a:pt x="14587" y="7778"/>
                </a:cubicBezTo>
                <a:cubicBezTo>
                  <a:pt x="14613" y="7452"/>
                  <a:pt x="14613" y="7126"/>
                  <a:pt x="14688" y="6801"/>
                </a:cubicBezTo>
                <a:cubicBezTo>
                  <a:pt x="14888" y="5848"/>
                  <a:pt x="14838" y="4871"/>
                  <a:pt x="14838" y="3893"/>
                </a:cubicBezTo>
                <a:cubicBezTo>
                  <a:pt x="14838" y="3342"/>
                  <a:pt x="14638" y="2841"/>
                  <a:pt x="14111" y="2565"/>
                </a:cubicBezTo>
                <a:cubicBezTo>
                  <a:pt x="13268" y="2102"/>
                  <a:pt x="12520" y="1807"/>
                  <a:pt x="11804" y="1807"/>
                </a:cubicBezTo>
                <a:cubicBezTo>
                  <a:pt x="11009" y="1807"/>
                  <a:pt x="10254" y="2170"/>
                  <a:pt x="9450" y="3066"/>
                </a:cubicBezTo>
                <a:cubicBezTo>
                  <a:pt x="9274" y="3242"/>
                  <a:pt x="9074" y="3442"/>
                  <a:pt x="8898" y="3643"/>
                </a:cubicBezTo>
                <a:cubicBezTo>
                  <a:pt x="8422" y="4244"/>
                  <a:pt x="7770" y="4595"/>
                  <a:pt x="6993" y="4971"/>
                </a:cubicBezTo>
                <a:cubicBezTo>
                  <a:pt x="7194" y="3693"/>
                  <a:pt x="7394" y="2515"/>
                  <a:pt x="7745" y="1362"/>
                </a:cubicBezTo>
                <a:cubicBezTo>
                  <a:pt x="7971" y="660"/>
                  <a:pt x="7795" y="359"/>
                  <a:pt x="7244" y="134"/>
                </a:cubicBezTo>
                <a:cubicBezTo>
                  <a:pt x="7035" y="46"/>
                  <a:pt x="6832" y="1"/>
                  <a:pt x="664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390375" y="-59725"/>
            <a:ext cx="191700" cy="150475"/>
          </a:xfrm>
          <a:custGeom>
            <a:avLst/>
            <a:gdLst/>
            <a:ahLst/>
            <a:cxnLst/>
            <a:rect l="l" t="t" r="r" b="b"/>
            <a:pathLst>
              <a:path w="7668" h="6019" extrusionOk="0">
                <a:moveTo>
                  <a:pt x="6956" y="0"/>
                </a:moveTo>
                <a:cubicBezTo>
                  <a:pt x="6912" y="0"/>
                  <a:pt x="6866" y="3"/>
                  <a:pt x="6817" y="7"/>
                </a:cubicBezTo>
                <a:cubicBezTo>
                  <a:pt x="5965" y="82"/>
                  <a:pt x="5163" y="408"/>
                  <a:pt x="4511" y="909"/>
                </a:cubicBezTo>
                <a:cubicBezTo>
                  <a:pt x="3484" y="1761"/>
                  <a:pt x="2231" y="2287"/>
                  <a:pt x="1303" y="3265"/>
                </a:cubicBezTo>
                <a:cubicBezTo>
                  <a:pt x="802" y="3741"/>
                  <a:pt x="451" y="4292"/>
                  <a:pt x="201" y="4894"/>
                </a:cubicBezTo>
                <a:cubicBezTo>
                  <a:pt x="0" y="5370"/>
                  <a:pt x="251" y="5846"/>
                  <a:pt x="752" y="5972"/>
                </a:cubicBezTo>
                <a:cubicBezTo>
                  <a:pt x="873" y="6002"/>
                  <a:pt x="988" y="6019"/>
                  <a:pt x="1097" y="6019"/>
                </a:cubicBezTo>
                <a:cubicBezTo>
                  <a:pt x="1348" y="6019"/>
                  <a:pt x="1570" y="5931"/>
                  <a:pt x="1780" y="5721"/>
                </a:cubicBezTo>
                <a:cubicBezTo>
                  <a:pt x="2206" y="5245"/>
                  <a:pt x="2682" y="4819"/>
                  <a:pt x="3183" y="4443"/>
                </a:cubicBezTo>
                <a:cubicBezTo>
                  <a:pt x="4511" y="3490"/>
                  <a:pt x="5815" y="2488"/>
                  <a:pt x="7118" y="1510"/>
                </a:cubicBezTo>
                <a:cubicBezTo>
                  <a:pt x="7369" y="1310"/>
                  <a:pt x="7644" y="1109"/>
                  <a:pt x="7644" y="708"/>
                </a:cubicBezTo>
                <a:cubicBezTo>
                  <a:pt x="7667" y="249"/>
                  <a:pt x="7438" y="0"/>
                  <a:pt x="6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645375" y="-41075"/>
            <a:ext cx="360925" cy="363275"/>
          </a:xfrm>
          <a:custGeom>
            <a:avLst/>
            <a:gdLst/>
            <a:ahLst/>
            <a:cxnLst/>
            <a:rect l="l" t="t" r="r" b="b"/>
            <a:pathLst>
              <a:path w="14437" h="14531" extrusionOk="0">
                <a:moveTo>
                  <a:pt x="7695" y="4724"/>
                </a:moveTo>
                <a:cubicBezTo>
                  <a:pt x="9174" y="4724"/>
                  <a:pt x="10001" y="5602"/>
                  <a:pt x="10753" y="6554"/>
                </a:cubicBezTo>
                <a:cubicBezTo>
                  <a:pt x="11028" y="6930"/>
                  <a:pt x="10953" y="7381"/>
                  <a:pt x="10652" y="7782"/>
                </a:cubicBezTo>
                <a:cubicBezTo>
                  <a:pt x="9951" y="8760"/>
                  <a:pt x="9023" y="9436"/>
                  <a:pt x="7820" y="9687"/>
                </a:cubicBezTo>
                <a:cubicBezTo>
                  <a:pt x="7722" y="9707"/>
                  <a:pt x="7615" y="9716"/>
                  <a:pt x="7502" y="9716"/>
                </a:cubicBezTo>
                <a:cubicBezTo>
                  <a:pt x="6484" y="9716"/>
                  <a:pt x="4938" y="8952"/>
                  <a:pt x="4487" y="8208"/>
                </a:cubicBezTo>
                <a:cubicBezTo>
                  <a:pt x="4362" y="7958"/>
                  <a:pt x="4311" y="7707"/>
                  <a:pt x="4336" y="7431"/>
                </a:cubicBezTo>
                <a:cubicBezTo>
                  <a:pt x="4487" y="6003"/>
                  <a:pt x="5389" y="5025"/>
                  <a:pt x="6818" y="4825"/>
                </a:cubicBezTo>
                <a:cubicBezTo>
                  <a:pt x="7144" y="4775"/>
                  <a:pt x="7469" y="4749"/>
                  <a:pt x="7695" y="4724"/>
                </a:cubicBezTo>
                <a:close/>
                <a:moveTo>
                  <a:pt x="7923" y="1"/>
                </a:moveTo>
                <a:cubicBezTo>
                  <a:pt x="7695" y="1"/>
                  <a:pt x="7460" y="21"/>
                  <a:pt x="7219" y="63"/>
                </a:cubicBezTo>
                <a:cubicBezTo>
                  <a:pt x="7152" y="71"/>
                  <a:pt x="7085" y="74"/>
                  <a:pt x="7018" y="74"/>
                </a:cubicBezTo>
                <a:cubicBezTo>
                  <a:pt x="6885" y="74"/>
                  <a:pt x="6751" y="63"/>
                  <a:pt x="6617" y="63"/>
                </a:cubicBezTo>
                <a:cubicBezTo>
                  <a:pt x="6469" y="47"/>
                  <a:pt x="6322" y="39"/>
                  <a:pt x="6176" y="39"/>
                </a:cubicBezTo>
                <a:cubicBezTo>
                  <a:pt x="4976" y="39"/>
                  <a:pt x="3900" y="570"/>
                  <a:pt x="2983" y="1241"/>
                </a:cubicBezTo>
                <a:cubicBezTo>
                  <a:pt x="1053" y="2694"/>
                  <a:pt x="51" y="4724"/>
                  <a:pt x="26" y="7181"/>
                </a:cubicBezTo>
                <a:cubicBezTo>
                  <a:pt x="1" y="9461"/>
                  <a:pt x="953" y="11341"/>
                  <a:pt x="2657" y="12845"/>
                </a:cubicBezTo>
                <a:cubicBezTo>
                  <a:pt x="2808" y="12845"/>
                  <a:pt x="2958" y="12920"/>
                  <a:pt x="3058" y="13045"/>
                </a:cubicBezTo>
                <a:cubicBezTo>
                  <a:pt x="3209" y="13120"/>
                  <a:pt x="3384" y="13171"/>
                  <a:pt x="3509" y="13271"/>
                </a:cubicBezTo>
                <a:cubicBezTo>
                  <a:pt x="4678" y="14132"/>
                  <a:pt x="5904" y="14531"/>
                  <a:pt x="7186" y="14531"/>
                </a:cubicBezTo>
                <a:cubicBezTo>
                  <a:pt x="7993" y="14531"/>
                  <a:pt x="8823" y="14373"/>
                  <a:pt x="9675" y="14073"/>
                </a:cubicBezTo>
                <a:cubicBezTo>
                  <a:pt x="10176" y="13597"/>
                  <a:pt x="10778" y="13196"/>
                  <a:pt x="11204" y="12644"/>
                </a:cubicBezTo>
                <a:cubicBezTo>
                  <a:pt x="11454" y="12293"/>
                  <a:pt x="11680" y="11917"/>
                  <a:pt x="11981" y="11592"/>
                </a:cubicBezTo>
                <a:cubicBezTo>
                  <a:pt x="12707" y="10765"/>
                  <a:pt x="13334" y="9862"/>
                  <a:pt x="13710" y="8810"/>
                </a:cubicBezTo>
                <a:cubicBezTo>
                  <a:pt x="14286" y="7130"/>
                  <a:pt x="14437" y="5476"/>
                  <a:pt x="13459" y="3822"/>
                </a:cubicBezTo>
                <a:cubicBezTo>
                  <a:pt x="12858" y="2845"/>
                  <a:pt x="12106" y="2093"/>
                  <a:pt x="11254" y="1416"/>
                </a:cubicBezTo>
                <a:cubicBezTo>
                  <a:pt x="10256" y="610"/>
                  <a:pt x="9187" y="1"/>
                  <a:pt x="79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5" name="Google Shape;335;p11"/>
          <p:cNvGrpSpPr/>
          <p:nvPr/>
        </p:nvGrpSpPr>
        <p:grpSpPr>
          <a:xfrm>
            <a:off x="0" y="272433"/>
            <a:ext cx="1392900" cy="1463400"/>
            <a:chOff x="0" y="272433"/>
            <a:chExt cx="1392900" cy="1463400"/>
          </a:xfrm>
        </p:grpSpPr>
        <p:sp>
          <p:nvSpPr>
            <p:cNvPr id="336" name="Google Shape;336;p11"/>
            <p:cNvSpPr/>
            <p:nvPr/>
          </p:nvSpPr>
          <p:spPr>
            <a:xfrm>
              <a:off x="930475" y="726833"/>
              <a:ext cx="100900" cy="78200"/>
            </a:xfrm>
            <a:custGeom>
              <a:avLst/>
              <a:gdLst/>
              <a:ahLst/>
              <a:cxnLst/>
              <a:rect l="l" t="t" r="r" b="b"/>
              <a:pathLst>
                <a:path w="4036" h="3128" extrusionOk="0">
                  <a:moveTo>
                    <a:pt x="2242" y="1"/>
                  </a:moveTo>
                  <a:cubicBezTo>
                    <a:pt x="1456" y="1"/>
                    <a:pt x="470" y="623"/>
                    <a:pt x="301" y="1298"/>
                  </a:cubicBezTo>
                  <a:cubicBezTo>
                    <a:pt x="0" y="2401"/>
                    <a:pt x="552" y="3128"/>
                    <a:pt x="1604" y="3128"/>
                  </a:cubicBezTo>
                  <a:cubicBezTo>
                    <a:pt x="2231" y="3128"/>
                    <a:pt x="2782" y="2852"/>
                    <a:pt x="3208" y="2426"/>
                  </a:cubicBezTo>
                  <a:cubicBezTo>
                    <a:pt x="4035" y="1674"/>
                    <a:pt x="3735" y="446"/>
                    <a:pt x="2657" y="70"/>
                  </a:cubicBezTo>
                  <a:cubicBezTo>
                    <a:pt x="2530" y="22"/>
                    <a:pt x="2390" y="1"/>
                    <a:pt x="22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1163550" y="659308"/>
              <a:ext cx="82100" cy="70400"/>
            </a:xfrm>
            <a:custGeom>
              <a:avLst/>
              <a:gdLst/>
              <a:ahLst/>
              <a:cxnLst/>
              <a:rect l="l" t="t" r="r" b="b"/>
              <a:pathLst>
                <a:path w="3284" h="2816" extrusionOk="0">
                  <a:moveTo>
                    <a:pt x="1821" y="0"/>
                  </a:moveTo>
                  <a:cubicBezTo>
                    <a:pt x="1214" y="0"/>
                    <a:pt x="453" y="415"/>
                    <a:pt x="226" y="891"/>
                  </a:cubicBezTo>
                  <a:cubicBezTo>
                    <a:pt x="1" y="1393"/>
                    <a:pt x="201" y="2195"/>
                    <a:pt x="627" y="2520"/>
                  </a:cubicBezTo>
                  <a:cubicBezTo>
                    <a:pt x="883" y="2715"/>
                    <a:pt x="1221" y="2815"/>
                    <a:pt x="1564" y="2815"/>
                  </a:cubicBezTo>
                  <a:cubicBezTo>
                    <a:pt x="1928" y="2815"/>
                    <a:pt x="2298" y="2702"/>
                    <a:pt x="2582" y="2470"/>
                  </a:cubicBezTo>
                  <a:cubicBezTo>
                    <a:pt x="2858" y="2270"/>
                    <a:pt x="3058" y="1994"/>
                    <a:pt x="3284" y="1768"/>
                  </a:cubicBezTo>
                  <a:cubicBezTo>
                    <a:pt x="3284" y="1267"/>
                    <a:pt x="3158" y="841"/>
                    <a:pt x="2958" y="390"/>
                  </a:cubicBezTo>
                  <a:cubicBezTo>
                    <a:pt x="2883" y="340"/>
                    <a:pt x="2833" y="265"/>
                    <a:pt x="2783" y="189"/>
                  </a:cubicBezTo>
                  <a:cubicBezTo>
                    <a:pt x="2507" y="189"/>
                    <a:pt x="2256" y="64"/>
                    <a:pt x="2006" y="14"/>
                  </a:cubicBezTo>
                  <a:cubicBezTo>
                    <a:pt x="1946" y="5"/>
                    <a:pt x="1884" y="0"/>
                    <a:pt x="1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1091575" y="449508"/>
              <a:ext cx="65100" cy="62450"/>
            </a:xfrm>
            <a:custGeom>
              <a:avLst/>
              <a:gdLst/>
              <a:ahLst/>
              <a:cxnLst/>
              <a:rect l="l" t="t" r="r" b="b"/>
              <a:pathLst>
                <a:path w="2604" h="2498" extrusionOk="0">
                  <a:moveTo>
                    <a:pt x="1398" y="0"/>
                  </a:moveTo>
                  <a:cubicBezTo>
                    <a:pt x="1128" y="0"/>
                    <a:pt x="838" y="119"/>
                    <a:pt x="549" y="361"/>
                  </a:cubicBezTo>
                  <a:cubicBezTo>
                    <a:pt x="423" y="486"/>
                    <a:pt x="323" y="612"/>
                    <a:pt x="223" y="762"/>
                  </a:cubicBezTo>
                  <a:cubicBezTo>
                    <a:pt x="148" y="962"/>
                    <a:pt x="47" y="1188"/>
                    <a:pt x="22" y="1414"/>
                  </a:cubicBezTo>
                  <a:cubicBezTo>
                    <a:pt x="1" y="2104"/>
                    <a:pt x="351" y="2497"/>
                    <a:pt x="960" y="2497"/>
                  </a:cubicBezTo>
                  <a:cubicBezTo>
                    <a:pt x="1059" y="2497"/>
                    <a:pt x="1164" y="2487"/>
                    <a:pt x="1276" y="2466"/>
                  </a:cubicBezTo>
                  <a:cubicBezTo>
                    <a:pt x="1401" y="2441"/>
                    <a:pt x="1551" y="2416"/>
                    <a:pt x="1677" y="2391"/>
                  </a:cubicBezTo>
                  <a:cubicBezTo>
                    <a:pt x="1727" y="2241"/>
                    <a:pt x="1877" y="2241"/>
                    <a:pt x="1977" y="2165"/>
                  </a:cubicBezTo>
                  <a:cubicBezTo>
                    <a:pt x="2529" y="1739"/>
                    <a:pt x="2604" y="987"/>
                    <a:pt x="2178" y="411"/>
                  </a:cubicBezTo>
                  <a:cubicBezTo>
                    <a:pt x="1957" y="138"/>
                    <a:pt x="1689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1176700" y="517408"/>
              <a:ext cx="65150" cy="58325"/>
            </a:xfrm>
            <a:custGeom>
              <a:avLst/>
              <a:gdLst/>
              <a:ahLst/>
              <a:cxnLst/>
              <a:rect l="l" t="t" r="r" b="b"/>
              <a:pathLst>
                <a:path w="2606" h="2333" extrusionOk="0">
                  <a:moveTo>
                    <a:pt x="1580" y="1"/>
                  </a:moveTo>
                  <a:cubicBezTo>
                    <a:pt x="552" y="1"/>
                    <a:pt x="1" y="703"/>
                    <a:pt x="101" y="1855"/>
                  </a:cubicBezTo>
                  <a:cubicBezTo>
                    <a:pt x="251" y="1931"/>
                    <a:pt x="352" y="2031"/>
                    <a:pt x="427" y="2181"/>
                  </a:cubicBezTo>
                  <a:cubicBezTo>
                    <a:pt x="652" y="2231"/>
                    <a:pt x="878" y="2307"/>
                    <a:pt x="1104" y="2332"/>
                  </a:cubicBezTo>
                  <a:cubicBezTo>
                    <a:pt x="1122" y="2332"/>
                    <a:pt x="1139" y="2332"/>
                    <a:pt x="1157" y="2332"/>
                  </a:cubicBezTo>
                  <a:cubicBezTo>
                    <a:pt x="2053" y="2332"/>
                    <a:pt x="2605" y="1712"/>
                    <a:pt x="2507" y="803"/>
                  </a:cubicBezTo>
                  <a:cubicBezTo>
                    <a:pt x="2432" y="226"/>
                    <a:pt x="2156" y="1"/>
                    <a:pt x="15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0" y="272433"/>
              <a:ext cx="1392900" cy="1463400"/>
            </a:xfrm>
            <a:custGeom>
              <a:avLst/>
              <a:gdLst/>
              <a:ahLst/>
              <a:cxnLst/>
              <a:rect l="l" t="t" r="r" b="b"/>
              <a:pathLst>
                <a:path w="55716" h="58536" extrusionOk="0">
                  <a:moveTo>
                    <a:pt x="35060" y="7878"/>
                  </a:moveTo>
                  <a:cubicBezTo>
                    <a:pt x="35605" y="7878"/>
                    <a:pt x="36118" y="8017"/>
                    <a:pt x="36643" y="8296"/>
                  </a:cubicBezTo>
                  <a:cubicBezTo>
                    <a:pt x="37545" y="8772"/>
                    <a:pt x="38197" y="9449"/>
                    <a:pt x="38598" y="10326"/>
                  </a:cubicBezTo>
                  <a:cubicBezTo>
                    <a:pt x="38923" y="11028"/>
                    <a:pt x="38698" y="12181"/>
                    <a:pt x="38121" y="12732"/>
                  </a:cubicBezTo>
                  <a:cubicBezTo>
                    <a:pt x="37507" y="13329"/>
                    <a:pt x="36800" y="13648"/>
                    <a:pt x="36039" y="13648"/>
                  </a:cubicBezTo>
                  <a:cubicBezTo>
                    <a:pt x="35683" y="13648"/>
                    <a:pt x="35314" y="13578"/>
                    <a:pt x="34938" y="13434"/>
                  </a:cubicBezTo>
                  <a:cubicBezTo>
                    <a:pt x="33535" y="12908"/>
                    <a:pt x="32307" y="11805"/>
                    <a:pt x="32457" y="10101"/>
                  </a:cubicBezTo>
                  <a:cubicBezTo>
                    <a:pt x="32457" y="8697"/>
                    <a:pt x="32808" y="8346"/>
                    <a:pt x="34162" y="7995"/>
                  </a:cubicBezTo>
                  <a:cubicBezTo>
                    <a:pt x="34474" y="7917"/>
                    <a:pt x="34771" y="7878"/>
                    <a:pt x="35060" y="7878"/>
                  </a:cubicBezTo>
                  <a:close/>
                  <a:moveTo>
                    <a:pt x="43199" y="12656"/>
                  </a:moveTo>
                  <a:cubicBezTo>
                    <a:pt x="43738" y="12656"/>
                    <a:pt x="44287" y="13145"/>
                    <a:pt x="44312" y="13634"/>
                  </a:cubicBezTo>
                  <a:cubicBezTo>
                    <a:pt x="44337" y="14311"/>
                    <a:pt x="43710" y="14888"/>
                    <a:pt x="42934" y="14888"/>
                  </a:cubicBezTo>
                  <a:cubicBezTo>
                    <a:pt x="42910" y="14888"/>
                    <a:pt x="42887" y="14889"/>
                    <a:pt x="42864" y="14889"/>
                  </a:cubicBezTo>
                  <a:cubicBezTo>
                    <a:pt x="42207" y="14889"/>
                    <a:pt x="41856" y="14539"/>
                    <a:pt x="41856" y="13885"/>
                  </a:cubicBezTo>
                  <a:cubicBezTo>
                    <a:pt x="41881" y="13183"/>
                    <a:pt x="42407" y="12657"/>
                    <a:pt x="43159" y="12657"/>
                  </a:cubicBezTo>
                  <a:cubicBezTo>
                    <a:pt x="43172" y="12656"/>
                    <a:pt x="43186" y="12656"/>
                    <a:pt x="43199" y="12656"/>
                  </a:cubicBezTo>
                  <a:close/>
                  <a:moveTo>
                    <a:pt x="44110" y="17067"/>
                  </a:moveTo>
                  <a:cubicBezTo>
                    <a:pt x="44119" y="17067"/>
                    <a:pt x="44128" y="17068"/>
                    <a:pt x="44137" y="17068"/>
                  </a:cubicBezTo>
                  <a:cubicBezTo>
                    <a:pt x="44688" y="17093"/>
                    <a:pt x="45139" y="17720"/>
                    <a:pt x="45139" y="18446"/>
                  </a:cubicBezTo>
                  <a:cubicBezTo>
                    <a:pt x="45139" y="19274"/>
                    <a:pt x="44788" y="19649"/>
                    <a:pt x="44036" y="19675"/>
                  </a:cubicBezTo>
                  <a:cubicBezTo>
                    <a:pt x="44019" y="19675"/>
                    <a:pt x="44002" y="19675"/>
                    <a:pt x="43984" y="19675"/>
                  </a:cubicBezTo>
                  <a:cubicBezTo>
                    <a:pt x="43179" y="19675"/>
                    <a:pt x="42483" y="19109"/>
                    <a:pt x="42507" y="18472"/>
                  </a:cubicBezTo>
                  <a:cubicBezTo>
                    <a:pt x="42507" y="17903"/>
                    <a:pt x="43506" y="17067"/>
                    <a:pt x="44110" y="17067"/>
                  </a:cubicBezTo>
                  <a:close/>
                  <a:moveTo>
                    <a:pt x="26149" y="15310"/>
                  </a:moveTo>
                  <a:cubicBezTo>
                    <a:pt x="26632" y="15310"/>
                    <a:pt x="27134" y="15493"/>
                    <a:pt x="27520" y="15940"/>
                  </a:cubicBezTo>
                  <a:cubicBezTo>
                    <a:pt x="28497" y="17143"/>
                    <a:pt x="28222" y="18822"/>
                    <a:pt x="26868" y="19675"/>
                  </a:cubicBezTo>
                  <a:cubicBezTo>
                    <a:pt x="26618" y="19825"/>
                    <a:pt x="26342" y="19950"/>
                    <a:pt x="26066" y="20050"/>
                  </a:cubicBezTo>
                  <a:cubicBezTo>
                    <a:pt x="25859" y="20127"/>
                    <a:pt x="25647" y="20162"/>
                    <a:pt x="25438" y="20162"/>
                  </a:cubicBezTo>
                  <a:cubicBezTo>
                    <a:pt x="24411" y="20162"/>
                    <a:pt x="23455" y="19304"/>
                    <a:pt x="23435" y="18221"/>
                  </a:cubicBezTo>
                  <a:cubicBezTo>
                    <a:pt x="23410" y="17168"/>
                    <a:pt x="24512" y="15564"/>
                    <a:pt x="25816" y="15339"/>
                  </a:cubicBezTo>
                  <a:cubicBezTo>
                    <a:pt x="25925" y="15320"/>
                    <a:pt x="26036" y="15310"/>
                    <a:pt x="26149" y="15310"/>
                  </a:cubicBezTo>
                  <a:close/>
                  <a:moveTo>
                    <a:pt x="39461" y="18177"/>
                  </a:moveTo>
                  <a:cubicBezTo>
                    <a:pt x="39609" y="18177"/>
                    <a:pt x="39749" y="18198"/>
                    <a:pt x="39876" y="18246"/>
                  </a:cubicBezTo>
                  <a:cubicBezTo>
                    <a:pt x="40954" y="18622"/>
                    <a:pt x="41254" y="19850"/>
                    <a:pt x="40427" y="20602"/>
                  </a:cubicBezTo>
                  <a:cubicBezTo>
                    <a:pt x="40001" y="21028"/>
                    <a:pt x="39450" y="21304"/>
                    <a:pt x="38823" y="21304"/>
                  </a:cubicBezTo>
                  <a:cubicBezTo>
                    <a:pt x="37771" y="21304"/>
                    <a:pt x="37219" y="20577"/>
                    <a:pt x="37520" y="19474"/>
                  </a:cubicBezTo>
                  <a:cubicBezTo>
                    <a:pt x="37689" y="18799"/>
                    <a:pt x="38675" y="18177"/>
                    <a:pt x="39461" y="18177"/>
                  </a:cubicBezTo>
                  <a:close/>
                  <a:moveTo>
                    <a:pt x="9950" y="21477"/>
                  </a:moveTo>
                  <a:cubicBezTo>
                    <a:pt x="9975" y="21477"/>
                    <a:pt x="10001" y="21478"/>
                    <a:pt x="10026" y="21479"/>
                  </a:cubicBezTo>
                  <a:cubicBezTo>
                    <a:pt x="11179" y="21529"/>
                    <a:pt x="12257" y="22507"/>
                    <a:pt x="12207" y="23534"/>
                  </a:cubicBezTo>
                  <a:cubicBezTo>
                    <a:pt x="12182" y="24331"/>
                    <a:pt x="11018" y="25268"/>
                    <a:pt x="10059" y="25268"/>
                  </a:cubicBezTo>
                  <a:cubicBezTo>
                    <a:pt x="10023" y="25268"/>
                    <a:pt x="9987" y="25266"/>
                    <a:pt x="9951" y="25264"/>
                  </a:cubicBezTo>
                  <a:cubicBezTo>
                    <a:pt x="8798" y="25213"/>
                    <a:pt x="8272" y="24161"/>
                    <a:pt x="8222" y="23208"/>
                  </a:cubicBezTo>
                  <a:cubicBezTo>
                    <a:pt x="8173" y="22307"/>
                    <a:pt x="9071" y="21477"/>
                    <a:pt x="9950" y="21477"/>
                  </a:cubicBezTo>
                  <a:close/>
                  <a:moveTo>
                    <a:pt x="17827" y="25668"/>
                  </a:moveTo>
                  <a:cubicBezTo>
                    <a:pt x="18007" y="25668"/>
                    <a:pt x="18196" y="25706"/>
                    <a:pt x="18397" y="25790"/>
                  </a:cubicBezTo>
                  <a:cubicBezTo>
                    <a:pt x="19149" y="26091"/>
                    <a:pt x="19500" y="26767"/>
                    <a:pt x="19625" y="27494"/>
                  </a:cubicBezTo>
                  <a:cubicBezTo>
                    <a:pt x="19876" y="29098"/>
                    <a:pt x="18898" y="30527"/>
                    <a:pt x="17595" y="31178"/>
                  </a:cubicBezTo>
                  <a:cubicBezTo>
                    <a:pt x="17336" y="31314"/>
                    <a:pt x="17069" y="31377"/>
                    <a:pt x="16812" y="31377"/>
                  </a:cubicBezTo>
                  <a:cubicBezTo>
                    <a:pt x="16026" y="31377"/>
                    <a:pt x="15334" y="30788"/>
                    <a:pt x="15239" y="29900"/>
                  </a:cubicBezTo>
                  <a:cubicBezTo>
                    <a:pt x="15214" y="29675"/>
                    <a:pt x="15239" y="29424"/>
                    <a:pt x="15239" y="29173"/>
                  </a:cubicBezTo>
                  <a:cubicBezTo>
                    <a:pt x="15139" y="28046"/>
                    <a:pt x="15590" y="27143"/>
                    <a:pt x="16417" y="26366"/>
                  </a:cubicBezTo>
                  <a:cubicBezTo>
                    <a:pt x="16863" y="25976"/>
                    <a:pt x="17309" y="25668"/>
                    <a:pt x="17827" y="25668"/>
                  </a:cubicBezTo>
                  <a:close/>
                  <a:moveTo>
                    <a:pt x="33038" y="30891"/>
                  </a:moveTo>
                  <a:cubicBezTo>
                    <a:pt x="33133" y="30891"/>
                    <a:pt x="33232" y="30895"/>
                    <a:pt x="33334" y="30903"/>
                  </a:cubicBezTo>
                  <a:cubicBezTo>
                    <a:pt x="34638" y="30903"/>
                    <a:pt x="35490" y="31905"/>
                    <a:pt x="35490" y="33434"/>
                  </a:cubicBezTo>
                  <a:cubicBezTo>
                    <a:pt x="35490" y="34311"/>
                    <a:pt x="34437" y="35289"/>
                    <a:pt x="33510" y="35314"/>
                  </a:cubicBezTo>
                  <a:cubicBezTo>
                    <a:pt x="33497" y="35314"/>
                    <a:pt x="33484" y="35314"/>
                    <a:pt x="33471" y="35314"/>
                  </a:cubicBezTo>
                  <a:cubicBezTo>
                    <a:pt x="32233" y="35314"/>
                    <a:pt x="31103" y="34122"/>
                    <a:pt x="31054" y="32833"/>
                  </a:cubicBezTo>
                  <a:cubicBezTo>
                    <a:pt x="31007" y="31730"/>
                    <a:pt x="31641" y="30891"/>
                    <a:pt x="33038" y="30891"/>
                  </a:cubicBezTo>
                  <a:close/>
                  <a:moveTo>
                    <a:pt x="42534" y="36510"/>
                  </a:moveTo>
                  <a:cubicBezTo>
                    <a:pt x="43039" y="36510"/>
                    <a:pt x="43562" y="36659"/>
                    <a:pt x="44011" y="36993"/>
                  </a:cubicBezTo>
                  <a:cubicBezTo>
                    <a:pt x="44187" y="37118"/>
                    <a:pt x="44262" y="37294"/>
                    <a:pt x="44312" y="37494"/>
                  </a:cubicBezTo>
                  <a:cubicBezTo>
                    <a:pt x="44462" y="38046"/>
                    <a:pt x="44588" y="38597"/>
                    <a:pt x="44512" y="39123"/>
                  </a:cubicBezTo>
                  <a:cubicBezTo>
                    <a:pt x="44512" y="39700"/>
                    <a:pt x="44563" y="40201"/>
                    <a:pt x="44111" y="40652"/>
                  </a:cubicBezTo>
                  <a:cubicBezTo>
                    <a:pt x="43648" y="41116"/>
                    <a:pt x="43114" y="41367"/>
                    <a:pt x="42526" y="41367"/>
                  </a:cubicBezTo>
                  <a:cubicBezTo>
                    <a:pt x="42255" y="41367"/>
                    <a:pt x="41973" y="41314"/>
                    <a:pt x="41680" y="41203"/>
                  </a:cubicBezTo>
                  <a:cubicBezTo>
                    <a:pt x="40728" y="40878"/>
                    <a:pt x="40327" y="40176"/>
                    <a:pt x="40277" y="39249"/>
                  </a:cubicBezTo>
                  <a:cubicBezTo>
                    <a:pt x="40252" y="38422"/>
                    <a:pt x="40277" y="37720"/>
                    <a:pt x="40979" y="37068"/>
                  </a:cubicBezTo>
                  <a:cubicBezTo>
                    <a:pt x="41371" y="36716"/>
                    <a:pt x="41940" y="36510"/>
                    <a:pt x="42534" y="36510"/>
                  </a:cubicBezTo>
                  <a:close/>
                  <a:moveTo>
                    <a:pt x="21369" y="39949"/>
                  </a:moveTo>
                  <a:cubicBezTo>
                    <a:pt x="21741" y="39949"/>
                    <a:pt x="21888" y="40286"/>
                    <a:pt x="22081" y="40552"/>
                  </a:cubicBezTo>
                  <a:cubicBezTo>
                    <a:pt x="22482" y="41103"/>
                    <a:pt x="22933" y="41630"/>
                    <a:pt x="23385" y="42156"/>
                  </a:cubicBezTo>
                  <a:cubicBezTo>
                    <a:pt x="24036" y="42908"/>
                    <a:pt x="23986" y="43760"/>
                    <a:pt x="23710" y="44612"/>
                  </a:cubicBezTo>
                  <a:cubicBezTo>
                    <a:pt x="23410" y="45489"/>
                    <a:pt x="22557" y="45514"/>
                    <a:pt x="21831" y="45690"/>
                  </a:cubicBezTo>
                  <a:cubicBezTo>
                    <a:pt x="21783" y="45705"/>
                    <a:pt x="21739" y="45713"/>
                    <a:pt x="21696" y="45713"/>
                  </a:cubicBezTo>
                  <a:cubicBezTo>
                    <a:pt x="21468" y="45713"/>
                    <a:pt x="21306" y="45508"/>
                    <a:pt x="21179" y="45339"/>
                  </a:cubicBezTo>
                  <a:cubicBezTo>
                    <a:pt x="20552" y="44562"/>
                    <a:pt x="20051" y="43760"/>
                    <a:pt x="20252" y="42782"/>
                  </a:cubicBezTo>
                  <a:cubicBezTo>
                    <a:pt x="20151" y="42031"/>
                    <a:pt x="20352" y="41379"/>
                    <a:pt x="20552" y="40752"/>
                  </a:cubicBezTo>
                  <a:cubicBezTo>
                    <a:pt x="20678" y="40376"/>
                    <a:pt x="20878" y="39975"/>
                    <a:pt x="21329" y="39950"/>
                  </a:cubicBezTo>
                  <a:cubicBezTo>
                    <a:pt x="21343" y="39949"/>
                    <a:pt x="21356" y="39949"/>
                    <a:pt x="21369" y="39949"/>
                  </a:cubicBezTo>
                  <a:close/>
                  <a:moveTo>
                    <a:pt x="12763" y="43738"/>
                  </a:moveTo>
                  <a:cubicBezTo>
                    <a:pt x="12840" y="43738"/>
                    <a:pt x="12914" y="43745"/>
                    <a:pt x="12983" y="43760"/>
                  </a:cubicBezTo>
                  <a:cubicBezTo>
                    <a:pt x="13535" y="43885"/>
                    <a:pt x="14086" y="44086"/>
                    <a:pt x="14587" y="44336"/>
                  </a:cubicBezTo>
                  <a:cubicBezTo>
                    <a:pt x="15640" y="44863"/>
                    <a:pt x="16116" y="46041"/>
                    <a:pt x="15816" y="47319"/>
                  </a:cubicBezTo>
                  <a:cubicBezTo>
                    <a:pt x="15615" y="48196"/>
                    <a:pt x="14663" y="48898"/>
                    <a:pt x="13560" y="48948"/>
                  </a:cubicBezTo>
                  <a:lnTo>
                    <a:pt x="13059" y="48948"/>
                  </a:lnTo>
                  <a:cubicBezTo>
                    <a:pt x="12966" y="48955"/>
                    <a:pt x="12875" y="48959"/>
                    <a:pt x="12786" y="48959"/>
                  </a:cubicBezTo>
                  <a:cubicBezTo>
                    <a:pt x="11055" y="48959"/>
                    <a:pt x="9892" y="47600"/>
                    <a:pt x="10201" y="45765"/>
                  </a:cubicBezTo>
                  <a:cubicBezTo>
                    <a:pt x="10364" y="44859"/>
                    <a:pt x="11796" y="43738"/>
                    <a:pt x="12763" y="43738"/>
                  </a:cubicBezTo>
                  <a:close/>
                  <a:moveTo>
                    <a:pt x="37019" y="0"/>
                  </a:moveTo>
                  <a:cubicBezTo>
                    <a:pt x="36593" y="552"/>
                    <a:pt x="35991" y="953"/>
                    <a:pt x="35490" y="1429"/>
                  </a:cubicBezTo>
                  <a:cubicBezTo>
                    <a:pt x="35415" y="2481"/>
                    <a:pt x="34938" y="3309"/>
                    <a:pt x="34011" y="3885"/>
                  </a:cubicBezTo>
                  <a:cubicBezTo>
                    <a:pt x="33485" y="4211"/>
                    <a:pt x="32959" y="4587"/>
                    <a:pt x="32457" y="4988"/>
                  </a:cubicBezTo>
                  <a:cubicBezTo>
                    <a:pt x="32001" y="5376"/>
                    <a:pt x="31456" y="5558"/>
                    <a:pt x="30912" y="5558"/>
                  </a:cubicBezTo>
                  <a:cubicBezTo>
                    <a:pt x="29630" y="5558"/>
                    <a:pt x="28352" y="4553"/>
                    <a:pt x="28247" y="2882"/>
                  </a:cubicBezTo>
                  <a:cubicBezTo>
                    <a:pt x="28197" y="1955"/>
                    <a:pt x="28522" y="1203"/>
                    <a:pt x="28873" y="401"/>
                  </a:cubicBezTo>
                  <a:cubicBezTo>
                    <a:pt x="28773" y="276"/>
                    <a:pt x="28623" y="201"/>
                    <a:pt x="28472" y="201"/>
                  </a:cubicBezTo>
                  <a:cubicBezTo>
                    <a:pt x="28121" y="326"/>
                    <a:pt x="27796" y="502"/>
                    <a:pt x="27445" y="577"/>
                  </a:cubicBezTo>
                  <a:cubicBezTo>
                    <a:pt x="27044" y="652"/>
                    <a:pt x="26643" y="677"/>
                    <a:pt x="26267" y="852"/>
                  </a:cubicBezTo>
                  <a:cubicBezTo>
                    <a:pt x="25740" y="1103"/>
                    <a:pt x="25239" y="1429"/>
                    <a:pt x="24688" y="1679"/>
                  </a:cubicBezTo>
                  <a:cubicBezTo>
                    <a:pt x="22933" y="2532"/>
                    <a:pt x="21029" y="3033"/>
                    <a:pt x="19425" y="4211"/>
                  </a:cubicBezTo>
                  <a:cubicBezTo>
                    <a:pt x="20302" y="4812"/>
                    <a:pt x="20227" y="5840"/>
                    <a:pt x="20427" y="6717"/>
                  </a:cubicBezTo>
                  <a:cubicBezTo>
                    <a:pt x="20527" y="7294"/>
                    <a:pt x="20527" y="7895"/>
                    <a:pt x="20352" y="8497"/>
                  </a:cubicBezTo>
                  <a:cubicBezTo>
                    <a:pt x="20277" y="8747"/>
                    <a:pt x="20252" y="9023"/>
                    <a:pt x="20252" y="9299"/>
                  </a:cubicBezTo>
                  <a:cubicBezTo>
                    <a:pt x="20327" y="10276"/>
                    <a:pt x="19851" y="11003"/>
                    <a:pt x="19174" y="11654"/>
                  </a:cubicBezTo>
                  <a:cubicBezTo>
                    <a:pt x="18873" y="11930"/>
                    <a:pt x="18572" y="12030"/>
                    <a:pt x="18197" y="12081"/>
                  </a:cubicBezTo>
                  <a:cubicBezTo>
                    <a:pt x="18038" y="12098"/>
                    <a:pt x="17885" y="12108"/>
                    <a:pt x="17736" y="12108"/>
                  </a:cubicBezTo>
                  <a:cubicBezTo>
                    <a:pt x="16845" y="12108"/>
                    <a:pt x="16109" y="11779"/>
                    <a:pt x="15465" y="11028"/>
                  </a:cubicBezTo>
                  <a:cubicBezTo>
                    <a:pt x="14663" y="10151"/>
                    <a:pt x="14061" y="9173"/>
                    <a:pt x="13410" y="8196"/>
                  </a:cubicBezTo>
                  <a:cubicBezTo>
                    <a:pt x="13234" y="7970"/>
                    <a:pt x="13209" y="7720"/>
                    <a:pt x="13209" y="7444"/>
                  </a:cubicBezTo>
                  <a:cubicBezTo>
                    <a:pt x="13084" y="7469"/>
                    <a:pt x="12958" y="7494"/>
                    <a:pt x="12833" y="7544"/>
                  </a:cubicBezTo>
                  <a:cubicBezTo>
                    <a:pt x="11079" y="8446"/>
                    <a:pt x="9450" y="9574"/>
                    <a:pt x="7770" y="10627"/>
                  </a:cubicBezTo>
                  <a:cubicBezTo>
                    <a:pt x="6166" y="11629"/>
                    <a:pt x="4562" y="12582"/>
                    <a:pt x="2983" y="13609"/>
                  </a:cubicBezTo>
                  <a:cubicBezTo>
                    <a:pt x="2582" y="13860"/>
                    <a:pt x="2081" y="14060"/>
                    <a:pt x="1956" y="14637"/>
                  </a:cubicBezTo>
                  <a:cubicBezTo>
                    <a:pt x="2432" y="14712"/>
                    <a:pt x="2758" y="15013"/>
                    <a:pt x="2958" y="15389"/>
                  </a:cubicBezTo>
                  <a:cubicBezTo>
                    <a:pt x="3359" y="16191"/>
                    <a:pt x="3886" y="16918"/>
                    <a:pt x="4011" y="17845"/>
                  </a:cubicBezTo>
                  <a:cubicBezTo>
                    <a:pt x="4036" y="18045"/>
                    <a:pt x="4111" y="18221"/>
                    <a:pt x="4186" y="18421"/>
                  </a:cubicBezTo>
                  <a:cubicBezTo>
                    <a:pt x="4512" y="19299"/>
                    <a:pt x="4262" y="20201"/>
                    <a:pt x="3485" y="20752"/>
                  </a:cubicBezTo>
                  <a:cubicBezTo>
                    <a:pt x="2824" y="21222"/>
                    <a:pt x="2140" y="21498"/>
                    <a:pt x="1398" y="21498"/>
                  </a:cubicBezTo>
                  <a:cubicBezTo>
                    <a:pt x="1070" y="21498"/>
                    <a:pt x="730" y="21444"/>
                    <a:pt x="377" y="21329"/>
                  </a:cubicBezTo>
                  <a:cubicBezTo>
                    <a:pt x="277" y="21279"/>
                    <a:pt x="126" y="21279"/>
                    <a:pt x="1" y="21279"/>
                  </a:cubicBezTo>
                  <a:lnTo>
                    <a:pt x="1" y="36116"/>
                  </a:lnTo>
                  <a:cubicBezTo>
                    <a:pt x="176" y="36116"/>
                    <a:pt x="277" y="35990"/>
                    <a:pt x="427" y="35890"/>
                  </a:cubicBezTo>
                  <a:cubicBezTo>
                    <a:pt x="1178" y="35350"/>
                    <a:pt x="2037" y="35057"/>
                    <a:pt x="2879" y="35057"/>
                  </a:cubicBezTo>
                  <a:cubicBezTo>
                    <a:pt x="4145" y="35057"/>
                    <a:pt x="5374" y="35718"/>
                    <a:pt x="6141" y="37193"/>
                  </a:cubicBezTo>
                  <a:cubicBezTo>
                    <a:pt x="6567" y="37995"/>
                    <a:pt x="6718" y="38873"/>
                    <a:pt x="6868" y="39775"/>
                  </a:cubicBezTo>
                  <a:cubicBezTo>
                    <a:pt x="7044" y="40627"/>
                    <a:pt x="6743" y="41229"/>
                    <a:pt x="6317" y="41880"/>
                  </a:cubicBezTo>
                  <a:cubicBezTo>
                    <a:pt x="6019" y="42365"/>
                    <a:pt x="5388" y="42627"/>
                    <a:pt x="4796" y="42627"/>
                  </a:cubicBezTo>
                  <a:cubicBezTo>
                    <a:pt x="4591" y="42627"/>
                    <a:pt x="4392" y="42596"/>
                    <a:pt x="4211" y="42532"/>
                  </a:cubicBezTo>
                  <a:cubicBezTo>
                    <a:pt x="2733" y="41955"/>
                    <a:pt x="1329" y="41329"/>
                    <a:pt x="402" y="39975"/>
                  </a:cubicBezTo>
                  <a:cubicBezTo>
                    <a:pt x="302" y="39800"/>
                    <a:pt x="176" y="39750"/>
                    <a:pt x="1" y="39725"/>
                  </a:cubicBezTo>
                  <a:lnTo>
                    <a:pt x="1" y="53760"/>
                  </a:lnTo>
                  <a:lnTo>
                    <a:pt x="1079" y="53760"/>
                  </a:lnTo>
                  <a:cubicBezTo>
                    <a:pt x="1805" y="53785"/>
                    <a:pt x="2106" y="53986"/>
                    <a:pt x="2156" y="54687"/>
                  </a:cubicBezTo>
                  <a:cubicBezTo>
                    <a:pt x="2181" y="55264"/>
                    <a:pt x="2432" y="55815"/>
                    <a:pt x="2407" y="56442"/>
                  </a:cubicBezTo>
                  <a:cubicBezTo>
                    <a:pt x="2387" y="56867"/>
                    <a:pt x="2595" y="57079"/>
                    <a:pt x="2967" y="57079"/>
                  </a:cubicBezTo>
                  <a:cubicBezTo>
                    <a:pt x="3055" y="57079"/>
                    <a:pt x="3153" y="57067"/>
                    <a:pt x="3259" y="57043"/>
                  </a:cubicBezTo>
                  <a:cubicBezTo>
                    <a:pt x="3836" y="56893"/>
                    <a:pt x="4412" y="56717"/>
                    <a:pt x="4663" y="56116"/>
                  </a:cubicBezTo>
                  <a:cubicBezTo>
                    <a:pt x="5039" y="56392"/>
                    <a:pt x="5465" y="56567"/>
                    <a:pt x="5765" y="56868"/>
                  </a:cubicBezTo>
                  <a:cubicBezTo>
                    <a:pt x="6242" y="57344"/>
                    <a:pt x="7269" y="57093"/>
                    <a:pt x="7394" y="58046"/>
                  </a:cubicBezTo>
                  <a:cubicBezTo>
                    <a:pt x="7950" y="58120"/>
                    <a:pt x="8464" y="58536"/>
                    <a:pt x="9029" y="58536"/>
                  </a:cubicBezTo>
                  <a:cubicBezTo>
                    <a:pt x="9228" y="58536"/>
                    <a:pt x="9434" y="58484"/>
                    <a:pt x="9650" y="58346"/>
                  </a:cubicBezTo>
                  <a:cubicBezTo>
                    <a:pt x="9845" y="58233"/>
                    <a:pt x="10060" y="58203"/>
                    <a:pt x="10276" y="58203"/>
                  </a:cubicBezTo>
                  <a:cubicBezTo>
                    <a:pt x="10394" y="58203"/>
                    <a:pt x="10512" y="58212"/>
                    <a:pt x="10628" y="58221"/>
                  </a:cubicBezTo>
                  <a:cubicBezTo>
                    <a:pt x="10826" y="58244"/>
                    <a:pt x="11021" y="58257"/>
                    <a:pt x="11212" y="58257"/>
                  </a:cubicBezTo>
                  <a:cubicBezTo>
                    <a:pt x="11840" y="58257"/>
                    <a:pt x="12432" y="58122"/>
                    <a:pt x="13009" y="57795"/>
                  </a:cubicBezTo>
                  <a:cubicBezTo>
                    <a:pt x="13284" y="57620"/>
                    <a:pt x="13535" y="57369"/>
                    <a:pt x="13861" y="57294"/>
                  </a:cubicBezTo>
                  <a:cubicBezTo>
                    <a:pt x="14011" y="56141"/>
                    <a:pt x="13811" y="54913"/>
                    <a:pt x="14638" y="53910"/>
                  </a:cubicBezTo>
                  <a:cubicBezTo>
                    <a:pt x="15064" y="53391"/>
                    <a:pt x="15848" y="53050"/>
                    <a:pt x="16571" y="53050"/>
                  </a:cubicBezTo>
                  <a:cubicBezTo>
                    <a:pt x="16826" y="53050"/>
                    <a:pt x="17073" y="53092"/>
                    <a:pt x="17294" y="53183"/>
                  </a:cubicBezTo>
                  <a:cubicBezTo>
                    <a:pt x="18197" y="53534"/>
                    <a:pt x="18848" y="54186"/>
                    <a:pt x="19425" y="54913"/>
                  </a:cubicBezTo>
                  <a:cubicBezTo>
                    <a:pt x="19500" y="55013"/>
                    <a:pt x="19625" y="55088"/>
                    <a:pt x="19700" y="55189"/>
                  </a:cubicBezTo>
                  <a:cubicBezTo>
                    <a:pt x="20277" y="55063"/>
                    <a:pt x="20628" y="54687"/>
                    <a:pt x="21029" y="54311"/>
                  </a:cubicBezTo>
                  <a:cubicBezTo>
                    <a:pt x="21981" y="53359"/>
                    <a:pt x="23084" y="52532"/>
                    <a:pt x="24437" y="52407"/>
                  </a:cubicBezTo>
                  <a:cubicBezTo>
                    <a:pt x="25740" y="52306"/>
                    <a:pt x="26994" y="51905"/>
                    <a:pt x="28297" y="51880"/>
                  </a:cubicBezTo>
                  <a:cubicBezTo>
                    <a:pt x="28146" y="51229"/>
                    <a:pt x="28372" y="50702"/>
                    <a:pt x="28848" y="50276"/>
                  </a:cubicBezTo>
                  <a:cubicBezTo>
                    <a:pt x="29349" y="49800"/>
                    <a:pt x="29826" y="49299"/>
                    <a:pt x="30377" y="48848"/>
                  </a:cubicBezTo>
                  <a:cubicBezTo>
                    <a:pt x="31107" y="48271"/>
                    <a:pt x="31896" y="48107"/>
                    <a:pt x="32721" y="48107"/>
                  </a:cubicBezTo>
                  <a:cubicBezTo>
                    <a:pt x="32973" y="48107"/>
                    <a:pt x="33227" y="48122"/>
                    <a:pt x="33485" y="48146"/>
                  </a:cubicBezTo>
                  <a:cubicBezTo>
                    <a:pt x="34437" y="48246"/>
                    <a:pt x="35289" y="49299"/>
                    <a:pt x="35239" y="50251"/>
                  </a:cubicBezTo>
                  <a:cubicBezTo>
                    <a:pt x="35239" y="50552"/>
                    <a:pt x="35114" y="50853"/>
                    <a:pt x="34788" y="50928"/>
                  </a:cubicBezTo>
                  <a:cubicBezTo>
                    <a:pt x="34537" y="51003"/>
                    <a:pt x="34312" y="51028"/>
                    <a:pt x="34262" y="51304"/>
                  </a:cubicBezTo>
                  <a:cubicBezTo>
                    <a:pt x="34495" y="51381"/>
                    <a:pt x="34728" y="51519"/>
                    <a:pt x="34984" y="51519"/>
                  </a:cubicBezTo>
                  <a:cubicBezTo>
                    <a:pt x="35058" y="51519"/>
                    <a:pt x="35135" y="51507"/>
                    <a:pt x="35214" y="51479"/>
                  </a:cubicBezTo>
                  <a:cubicBezTo>
                    <a:pt x="35535" y="51386"/>
                    <a:pt x="35848" y="51345"/>
                    <a:pt x="36155" y="51345"/>
                  </a:cubicBezTo>
                  <a:cubicBezTo>
                    <a:pt x="36758" y="51345"/>
                    <a:pt x="37339" y="51506"/>
                    <a:pt x="37921" y="51755"/>
                  </a:cubicBezTo>
                  <a:cubicBezTo>
                    <a:pt x="38776" y="52152"/>
                    <a:pt x="39649" y="52381"/>
                    <a:pt x="40535" y="52381"/>
                  </a:cubicBezTo>
                  <a:cubicBezTo>
                    <a:pt x="41104" y="52381"/>
                    <a:pt x="41679" y="52287"/>
                    <a:pt x="42257" y="52081"/>
                  </a:cubicBezTo>
                  <a:cubicBezTo>
                    <a:pt x="42533" y="51973"/>
                    <a:pt x="42820" y="51960"/>
                    <a:pt x="43104" y="51960"/>
                  </a:cubicBezTo>
                  <a:cubicBezTo>
                    <a:pt x="43197" y="51960"/>
                    <a:pt x="43290" y="51961"/>
                    <a:pt x="43383" y="51961"/>
                  </a:cubicBezTo>
                  <a:cubicBezTo>
                    <a:pt x="43468" y="51961"/>
                    <a:pt x="43552" y="51960"/>
                    <a:pt x="43635" y="51955"/>
                  </a:cubicBezTo>
                  <a:cubicBezTo>
                    <a:pt x="43680" y="51950"/>
                    <a:pt x="43728" y="51949"/>
                    <a:pt x="43778" y="51949"/>
                  </a:cubicBezTo>
                  <a:cubicBezTo>
                    <a:pt x="43810" y="51949"/>
                    <a:pt x="43844" y="51950"/>
                    <a:pt x="43877" y="51950"/>
                  </a:cubicBezTo>
                  <a:cubicBezTo>
                    <a:pt x="44042" y="51950"/>
                    <a:pt x="44203" y="51939"/>
                    <a:pt x="44287" y="51805"/>
                  </a:cubicBezTo>
                  <a:cubicBezTo>
                    <a:pt x="44688" y="51178"/>
                    <a:pt x="45365" y="51103"/>
                    <a:pt x="45941" y="51003"/>
                  </a:cubicBezTo>
                  <a:cubicBezTo>
                    <a:pt x="46768" y="50903"/>
                    <a:pt x="46818" y="49975"/>
                    <a:pt x="47470" y="49725"/>
                  </a:cubicBezTo>
                  <a:cubicBezTo>
                    <a:pt x="47495" y="49725"/>
                    <a:pt x="47470" y="49474"/>
                    <a:pt x="47420" y="49374"/>
                  </a:cubicBezTo>
                  <a:cubicBezTo>
                    <a:pt x="47370" y="49173"/>
                    <a:pt x="47269" y="48998"/>
                    <a:pt x="47169" y="48848"/>
                  </a:cubicBezTo>
                  <a:cubicBezTo>
                    <a:pt x="46843" y="48396"/>
                    <a:pt x="47044" y="48021"/>
                    <a:pt x="47219" y="47620"/>
                  </a:cubicBezTo>
                  <a:cubicBezTo>
                    <a:pt x="47290" y="47431"/>
                    <a:pt x="48243" y="47089"/>
                    <a:pt x="48526" y="47089"/>
                  </a:cubicBezTo>
                  <a:cubicBezTo>
                    <a:pt x="48545" y="47089"/>
                    <a:pt x="48560" y="47090"/>
                    <a:pt x="48573" y="47093"/>
                  </a:cubicBezTo>
                  <a:cubicBezTo>
                    <a:pt x="48798" y="47150"/>
                    <a:pt x="48959" y="47185"/>
                    <a:pt x="49077" y="47185"/>
                  </a:cubicBezTo>
                  <a:cubicBezTo>
                    <a:pt x="49328" y="47185"/>
                    <a:pt x="49390" y="47026"/>
                    <a:pt x="49475" y="46567"/>
                  </a:cubicBezTo>
                  <a:cubicBezTo>
                    <a:pt x="49525" y="46241"/>
                    <a:pt x="49525" y="45915"/>
                    <a:pt x="49550" y="45589"/>
                  </a:cubicBezTo>
                  <a:lnTo>
                    <a:pt x="49550" y="45589"/>
                  </a:lnTo>
                  <a:cubicBezTo>
                    <a:pt x="49228" y="45679"/>
                    <a:pt x="48976" y="45729"/>
                    <a:pt x="48765" y="45729"/>
                  </a:cubicBezTo>
                  <a:cubicBezTo>
                    <a:pt x="48270" y="45729"/>
                    <a:pt x="48007" y="45455"/>
                    <a:pt x="47620" y="44787"/>
                  </a:cubicBezTo>
                  <a:cubicBezTo>
                    <a:pt x="47420" y="44412"/>
                    <a:pt x="47194" y="44036"/>
                    <a:pt x="46969" y="43660"/>
                  </a:cubicBezTo>
                  <a:cubicBezTo>
                    <a:pt x="46442" y="42782"/>
                    <a:pt x="46342" y="41805"/>
                    <a:pt x="46568" y="40878"/>
                  </a:cubicBezTo>
                  <a:cubicBezTo>
                    <a:pt x="46718" y="40151"/>
                    <a:pt x="47219" y="39499"/>
                    <a:pt x="47996" y="39198"/>
                  </a:cubicBezTo>
                  <a:cubicBezTo>
                    <a:pt x="48573" y="38973"/>
                    <a:pt x="49174" y="38797"/>
                    <a:pt x="49776" y="38597"/>
                  </a:cubicBezTo>
                  <a:cubicBezTo>
                    <a:pt x="49916" y="38554"/>
                    <a:pt x="50056" y="38529"/>
                    <a:pt x="50194" y="38529"/>
                  </a:cubicBezTo>
                  <a:cubicBezTo>
                    <a:pt x="50377" y="38529"/>
                    <a:pt x="50557" y="38572"/>
                    <a:pt x="50728" y="38672"/>
                  </a:cubicBezTo>
                  <a:cubicBezTo>
                    <a:pt x="51204" y="38898"/>
                    <a:pt x="51705" y="39123"/>
                    <a:pt x="52182" y="39324"/>
                  </a:cubicBezTo>
                  <a:cubicBezTo>
                    <a:pt x="52658" y="39224"/>
                    <a:pt x="52658" y="38747"/>
                    <a:pt x="52858" y="38422"/>
                  </a:cubicBezTo>
                  <a:cubicBezTo>
                    <a:pt x="52984" y="38221"/>
                    <a:pt x="52984" y="37970"/>
                    <a:pt x="53184" y="37820"/>
                  </a:cubicBezTo>
                  <a:cubicBezTo>
                    <a:pt x="53736" y="37394"/>
                    <a:pt x="53936" y="36817"/>
                    <a:pt x="53961" y="36141"/>
                  </a:cubicBezTo>
                  <a:cubicBezTo>
                    <a:pt x="53961" y="35965"/>
                    <a:pt x="54011" y="35715"/>
                    <a:pt x="54112" y="35589"/>
                  </a:cubicBezTo>
                  <a:cubicBezTo>
                    <a:pt x="54462" y="35138"/>
                    <a:pt x="54538" y="34612"/>
                    <a:pt x="54638" y="34111"/>
                  </a:cubicBezTo>
                  <a:cubicBezTo>
                    <a:pt x="54763" y="33559"/>
                    <a:pt x="54939" y="33008"/>
                    <a:pt x="55089" y="32482"/>
                  </a:cubicBezTo>
                  <a:cubicBezTo>
                    <a:pt x="55365" y="31454"/>
                    <a:pt x="55716" y="30401"/>
                    <a:pt x="54863" y="29449"/>
                  </a:cubicBezTo>
                  <a:cubicBezTo>
                    <a:pt x="54763" y="29374"/>
                    <a:pt x="54738" y="29198"/>
                    <a:pt x="54738" y="29073"/>
                  </a:cubicBezTo>
                  <a:cubicBezTo>
                    <a:pt x="54738" y="28647"/>
                    <a:pt x="54563" y="28396"/>
                    <a:pt x="54187" y="28221"/>
                  </a:cubicBezTo>
                  <a:cubicBezTo>
                    <a:pt x="53911" y="28071"/>
                    <a:pt x="53761" y="27795"/>
                    <a:pt x="53635" y="27519"/>
                  </a:cubicBezTo>
                  <a:cubicBezTo>
                    <a:pt x="53510" y="27218"/>
                    <a:pt x="53435" y="26868"/>
                    <a:pt x="53109" y="26692"/>
                  </a:cubicBezTo>
                  <a:cubicBezTo>
                    <a:pt x="52883" y="26717"/>
                    <a:pt x="52708" y="26817"/>
                    <a:pt x="52833" y="27068"/>
                  </a:cubicBezTo>
                  <a:cubicBezTo>
                    <a:pt x="53059" y="27569"/>
                    <a:pt x="52758" y="27845"/>
                    <a:pt x="52407" y="28046"/>
                  </a:cubicBezTo>
                  <a:cubicBezTo>
                    <a:pt x="52081" y="28221"/>
                    <a:pt x="51731" y="28396"/>
                    <a:pt x="51380" y="28421"/>
                  </a:cubicBezTo>
                  <a:cubicBezTo>
                    <a:pt x="50518" y="28488"/>
                    <a:pt x="49656" y="28710"/>
                    <a:pt x="48776" y="28710"/>
                  </a:cubicBezTo>
                  <a:cubicBezTo>
                    <a:pt x="48659" y="28710"/>
                    <a:pt x="48541" y="28706"/>
                    <a:pt x="48422" y="28697"/>
                  </a:cubicBezTo>
                  <a:cubicBezTo>
                    <a:pt x="47670" y="28647"/>
                    <a:pt x="46467" y="27745"/>
                    <a:pt x="46317" y="26993"/>
                  </a:cubicBezTo>
                  <a:cubicBezTo>
                    <a:pt x="46016" y="25439"/>
                    <a:pt x="46091" y="23935"/>
                    <a:pt x="47119" y="22657"/>
                  </a:cubicBezTo>
                  <a:cubicBezTo>
                    <a:pt x="47921" y="21705"/>
                    <a:pt x="48949" y="20953"/>
                    <a:pt x="50202" y="20652"/>
                  </a:cubicBezTo>
                  <a:cubicBezTo>
                    <a:pt x="50352" y="20627"/>
                    <a:pt x="50452" y="20552"/>
                    <a:pt x="50528" y="20451"/>
                  </a:cubicBezTo>
                  <a:cubicBezTo>
                    <a:pt x="50528" y="19700"/>
                    <a:pt x="50377" y="18998"/>
                    <a:pt x="50152" y="18296"/>
                  </a:cubicBezTo>
                  <a:cubicBezTo>
                    <a:pt x="50051" y="17945"/>
                    <a:pt x="50302" y="17469"/>
                    <a:pt x="49826" y="17243"/>
                  </a:cubicBezTo>
                  <a:cubicBezTo>
                    <a:pt x="49600" y="17469"/>
                    <a:pt x="49400" y="17745"/>
                    <a:pt x="49124" y="17945"/>
                  </a:cubicBezTo>
                  <a:cubicBezTo>
                    <a:pt x="48840" y="18177"/>
                    <a:pt x="48470" y="18290"/>
                    <a:pt x="48106" y="18290"/>
                  </a:cubicBezTo>
                  <a:cubicBezTo>
                    <a:pt x="47763" y="18290"/>
                    <a:pt x="47425" y="18190"/>
                    <a:pt x="47169" y="17995"/>
                  </a:cubicBezTo>
                  <a:cubicBezTo>
                    <a:pt x="46743" y="17670"/>
                    <a:pt x="46543" y="16868"/>
                    <a:pt x="46768" y="16366"/>
                  </a:cubicBezTo>
                  <a:cubicBezTo>
                    <a:pt x="46995" y="15890"/>
                    <a:pt x="47756" y="15475"/>
                    <a:pt x="48363" y="15475"/>
                  </a:cubicBezTo>
                  <a:cubicBezTo>
                    <a:pt x="48426" y="15475"/>
                    <a:pt x="48488" y="15480"/>
                    <a:pt x="48548" y="15489"/>
                  </a:cubicBezTo>
                  <a:cubicBezTo>
                    <a:pt x="48798" y="15539"/>
                    <a:pt x="49049" y="15664"/>
                    <a:pt x="49325" y="15664"/>
                  </a:cubicBezTo>
                  <a:cubicBezTo>
                    <a:pt x="49099" y="14562"/>
                    <a:pt x="48573" y="13609"/>
                    <a:pt x="47921" y="12732"/>
                  </a:cubicBezTo>
                  <a:cubicBezTo>
                    <a:pt x="47746" y="12507"/>
                    <a:pt x="47495" y="12306"/>
                    <a:pt x="47495" y="11980"/>
                  </a:cubicBezTo>
                  <a:cubicBezTo>
                    <a:pt x="47420" y="11830"/>
                    <a:pt x="47319" y="11730"/>
                    <a:pt x="47169" y="11654"/>
                  </a:cubicBezTo>
                  <a:cubicBezTo>
                    <a:pt x="46517" y="10953"/>
                    <a:pt x="46066" y="10101"/>
                    <a:pt x="45340" y="9474"/>
                  </a:cubicBezTo>
                  <a:cubicBezTo>
                    <a:pt x="45214" y="9499"/>
                    <a:pt x="45064" y="9524"/>
                    <a:pt x="44939" y="9549"/>
                  </a:cubicBezTo>
                  <a:cubicBezTo>
                    <a:pt x="44827" y="9570"/>
                    <a:pt x="44722" y="9580"/>
                    <a:pt x="44623" y="9580"/>
                  </a:cubicBezTo>
                  <a:cubicBezTo>
                    <a:pt x="44014" y="9580"/>
                    <a:pt x="43664" y="9187"/>
                    <a:pt x="43685" y="8497"/>
                  </a:cubicBezTo>
                  <a:cubicBezTo>
                    <a:pt x="43710" y="8271"/>
                    <a:pt x="43811" y="8045"/>
                    <a:pt x="43886" y="7845"/>
                  </a:cubicBezTo>
                  <a:cubicBezTo>
                    <a:pt x="43109" y="7644"/>
                    <a:pt x="43009" y="6893"/>
                    <a:pt x="42733" y="6316"/>
                  </a:cubicBezTo>
                  <a:cubicBezTo>
                    <a:pt x="42182" y="5188"/>
                    <a:pt x="41906" y="3935"/>
                    <a:pt x="41004" y="2933"/>
                  </a:cubicBezTo>
                  <a:cubicBezTo>
                    <a:pt x="40227" y="2055"/>
                    <a:pt x="39450" y="1304"/>
                    <a:pt x="38397" y="777"/>
                  </a:cubicBezTo>
                  <a:cubicBezTo>
                    <a:pt x="37921" y="552"/>
                    <a:pt x="37395" y="401"/>
                    <a:pt x="37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0" y="1148833"/>
              <a:ext cx="176100" cy="189300"/>
            </a:xfrm>
            <a:custGeom>
              <a:avLst/>
              <a:gdLst/>
              <a:ahLst/>
              <a:cxnLst/>
              <a:rect l="l" t="t" r="r" b="b"/>
              <a:pathLst>
                <a:path w="7044" h="7572" extrusionOk="0">
                  <a:moveTo>
                    <a:pt x="2879" y="1"/>
                  </a:moveTo>
                  <a:cubicBezTo>
                    <a:pt x="2037" y="1"/>
                    <a:pt x="1178" y="294"/>
                    <a:pt x="427" y="834"/>
                  </a:cubicBezTo>
                  <a:cubicBezTo>
                    <a:pt x="277" y="934"/>
                    <a:pt x="176" y="1060"/>
                    <a:pt x="1" y="1060"/>
                  </a:cubicBezTo>
                  <a:lnTo>
                    <a:pt x="1" y="4669"/>
                  </a:lnTo>
                  <a:cubicBezTo>
                    <a:pt x="176" y="4694"/>
                    <a:pt x="302" y="4744"/>
                    <a:pt x="402" y="4919"/>
                  </a:cubicBezTo>
                  <a:cubicBezTo>
                    <a:pt x="1329" y="6273"/>
                    <a:pt x="2733" y="6899"/>
                    <a:pt x="4211" y="7476"/>
                  </a:cubicBezTo>
                  <a:cubicBezTo>
                    <a:pt x="4392" y="7540"/>
                    <a:pt x="4591" y="7571"/>
                    <a:pt x="4796" y="7571"/>
                  </a:cubicBezTo>
                  <a:cubicBezTo>
                    <a:pt x="5388" y="7571"/>
                    <a:pt x="6019" y="7309"/>
                    <a:pt x="6317" y="6824"/>
                  </a:cubicBezTo>
                  <a:cubicBezTo>
                    <a:pt x="6743" y="6173"/>
                    <a:pt x="7044" y="5571"/>
                    <a:pt x="6868" y="4719"/>
                  </a:cubicBezTo>
                  <a:cubicBezTo>
                    <a:pt x="6718" y="3817"/>
                    <a:pt x="6567" y="2939"/>
                    <a:pt x="6141" y="2137"/>
                  </a:cubicBezTo>
                  <a:cubicBezTo>
                    <a:pt x="5374" y="662"/>
                    <a:pt x="4145" y="1"/>
                    <a:pt x="28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0" y="638333"/>
              <a:ext cx="112825" cy="171350"/>
            </a:xfrm>
            <a:custGeom>
              <a:avLst/>
              <a:gdLst/>
              <a:ahLst/>
              <a:cxnLst/>
              <a:rect l="l" t="t" r="r" b="b"/>
              <a:pathLst>
                <a:path w="4513" h="6854" extrusionOk="0">
                  <a:moveTo>
                    <a:pt x="1956" y="1"/>
                  </a:moveTo>
                  <a:cubicBezTo>
                    <a:pt x="1279" y="452"/>
                    <a:pt x="778" y="1129"/>
                    <a:pt x="1" y="1429"/>
                  </a:cubicBezTo>
                  <a:lnTo>
                    <a:pt x="1" y="6643"/>
                  </a:lnTo>
                  <a:cubicBezTo>
                    <a:pt x="126" y="6643"/>
                    <a:pt x="277" y="6643"/>
                    <a:pt x="377" y="6668"/>
                  </a:cubicBezTo>
                  <a:cubicBezTo>
                    <a:pt x="742" y="6795"/>
                    <a:pt x="1092" y="6854"/>
                    <a:pt x="1430" y="6854"/>
                  </a:cubicBezTo>
                  <a:cubicBezTo>
                    <a:pt x="2160" y="6854"/>
                    <a:pt x="2834" y="6579"/>
                    <a:pt x="3485" y="6116"/>
                  </a:cubicBezTo>
                  <a:cubicBezTo>
                    <a:pt x="4262" y="5565"/>
                    <a:pt x="4512" y="4663"/>
                    <a:pt x="4186" y="3785"/>
                  </a:cubicBezTo>
                  <a:cubicBezTo>
                    <a:pt x="4111" y="3585"/>
                    <a:pt x="4036" y="3409"/>
                    <a:pt x="4011" y="3209"/>
                  </a:cubicBezTo>
                  <a:cubicBezTo>
                    <a:pt x="3886" y="2282"/>
                    <a:pt x="3359" y="1555"/>
                    <a:pt x="2958" y="753"/>
                  </a:cubicBezTo>
                  <a:cubicBezTo>
                    <a:pt x="2758" y="377"/>
                    <a:pt x="2432" y="76"/>
                    <a:pt x="1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1150400" y="773658"/>
              <a:ext cx="177325" cy="216550"/>
            </a:xfrm>
            <a:custGeom>
              <a:avLst/>
              <a:gdLst/>
              <a:ahLst/>
              <a:cxnLst/>
              <a:rect l="l" t="t" r="r" b="b"/>
              <a:pathLst>
                <a:path w="7093" h="8662" extrusionOk="0">
                  <a:moveTo>
                    <a:pt x="5484" y="1"/>
                  </a:moveTo>
                  <a:cubicBezTo>
                    <a:pt x="5282" y="1"/>
                    <a:pt x="5074" y="61"/>
                    <a:pt x="4862" y="202"/>
                  </a:cubicBezTo>
                  <a:cubicBezTo>
                    <a:pt x="4737" y="252"/>
                    <a:pt x="4637" y="327"/>
                    <a:pt x="4512" y="402"/>
                  </a:cubicBezTo>
                  <a:cubicBezTo>
                    <a:pt x="4436" y="503"/>
                    <a:pt x="4336" y="578"/>
                    <a:pt x="4211" y="603"/>
                  </a:cubicBezTo>
                  <a:cubicBezTo>
                    <a:pt x="2933" y="904"/>
                    <a:pt x="1905" y="1656"/>
                    <a:pt x="1103" y="2608"/>
                  </a:cubicBezTo>
                  <a:cubicBezTo>
                    <a:pt x="75" y="3886"/>
                    <a:pt x="0" y="5390"/>
                    <a:pt x="301" y="6944"/>
                  </a:cubicBezTo>
                  <a:cubicBezTo>
                    <a:pt x="451" y="7696"/>
                    <a:pt x="1654" y="8598"/>
                    <a:pt x="2406" y="8648"/>
                  </a:cubicBezTo>
                  <a:cubicBezTo>
                    <a:pt x="2525" y="8657"/>
                    <a:pt x="2643" y="8661"/>
                    <a:pt x="2760" y="8661"/>
                  </a:cubicBezTo>
                  <a:cubicBezTo>
                    <a:pt x="3640" y="8661"/>
                    <a:pt x="4502" y="8439"/>
                    <a:pt x="5364" y="8372"/>
                  </a:cubicBezTo>
                  <a:cubicBezTo>
                    <a:pt x="5715" y="8347"/>
                    <a:pt x="6065" y="8172"/>
                    <a:pt x="6391" y="7997"/>
                  </a:cubicBezTo>
                  <a:cubicBezTo>
                    <a:pt x="6742" y="7796"/>
                    <a:pt x="7043" y="7520"/>
                    <a:pt x="6817" y="7019"/>
                  </a:cubicBezTo>
                  <a:cubicBezTo>
                    <a:pt x="6692" y="6768"/>
                    <a:pt x="6867" y="6668"/>
                    <a:pt x="7093" y="6643"/>
                  </a:cubicBezTo>
                  <a:cubicBezTo>
                    <a:pt x="7068" y="6267"/>
                    <a:pt x="6792" y="6067"/>
                    <a:pt x="6592" y="5791"/>
                  </a:cubicBezTo>
                  <a:cubicBezTo>
                    <a:pt x="6065" y="5114"/>
                    <a:pt x="5464" y="4488"/>
                    <a:pt x="5063" y="3711"/>
                  </a:cubicBezTo>
                  <a:cubicBezTo>
                    <a:pt x="4913" y="3410"/>
                    <a:pt x="4612" y="3109"/>
                    <a:pt x="4762" y="2783"/>
                  </a:cubicBezTo>
                  <a:cubicBezTo>
                    <a:pt x="4834" y="2640"/>
                    <a:pt x="4963" y="2605"/>
                    <a:pt x="5109" y="2605"/>
                  </a:cubicBezTo>
                  <a:cubicBezTo>
                    <a:pt x="5246" y="2605"/>
                    <a:pt x="5397" y="2636"/>
                    <a:pt x="5529" y="2636"/>
                  </a:cubicBezTo>
                  <a:cubicBezTo>
                    <a:pt x="5549" y="2636"/>
                    <a:pt x="5570" y="2635"/>
                    <a:pt x="5589" y="2633"/>
                  </a:cubicBezTo>
                  <a:cubicBezTo>
                    <a:pt x="6216" y="2533"/>
                    <a:pt x="6542" y="2132"/>
                    <a:pt x="6692" y="1580"/>
                  </a:cubicBezTo>
                  <a:cubicBezTo>
                    <a:pt x="6842" y="1104"/>
                    <a:pt x="6792" y="628"/>
                    <a:pt x="6341" y="327"/>
                  </a:cubicBezTo>
                  <a:cubicBezTo>
                    <a:pt x="6072" y="133"/>
                    <a:pt x="5784" y="1"/>
                    <a:pt x="5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330225" y="377683"/>
              <a:ext cx="182975" cy="197275"/>
            </a:xfrm>
            <a:custGeom>
              <a:avLst/>
              <a:gdLst/>
              <a:ahLst/>
              <a:cxnLst/>
              <a:rect l="l" t="t" r="r" b="b"/>
              <a:pathLst>
                <a:path w="7319" h="7891" extrusionOk="0">
                  <a:moveTo>
                    <a:pt x="6216" y="1"/>
                  </a:moveTo>
                  <a:cubicBezTo>
                    <a:pt x="6040" y="26"/>
                    <a:pt x="5840" y="76"/>
                    <a:pt x="5664" y="176"/>
                  </a:cubicBezTo>
                  <a:cubicBezTo>
                    <a:pt x="4887" y="602"/>
                    <a:pt x="4060" y="953"/>
                    <a:pt x="3283" y="1354"/>
                  </a:cubicBezTo>
                  <a:cubicBezTo>
                    <a:pt x="2155" y="1931"/>
                    <a:pt x="1078" y="2582"/>
                    <a:pt x="0" y="3234"/>
                  </a:cubicBezTo>
                  <a:cubicBezTo>
                    <a:pt x="0" y="3510"/>
                    <a:pt x="25" y="3760"/>
                    <a:pt x="201" y="3986"/>
                  </a:cubicBezTo>
                  <a:cubicBezTo>
                    <a:pt x="852" y="4963"/>
                    <a:pt x="1454" y="5941"/>
                    <a:pt x="2256" y="6818"/>
                  </a:cubicBezTo>
                  <a:cubicBezTo>
                    <a:pt x="2911" y="7582"/>
                    <a:pt x="3662" y="7890"/>
                    <a:pt x="4574" y="7890"/>
                  </a:cubicBezTo>
                  <a:cubicBezTo>
                    <a:pt x="4708" y="7890"/>
                    <a:pt x="4846" y="7883"/>
                    <a:pt x="4988" y="7871"/>
                  </a:cubicBezTo>
                  <a:cubicBezTo>
                    <a:pt x="5363" y="7820"/>
                    <a:pt x="5664" y="7720"/>
                    <a:pt x="5965" y="7444"/>
                  </a:cubicBezTo>
                  <a:cubicBezTo>
                    <a:pt x="6642" y="6793"/>
                    <a:pt x="7118" y="6066"/>
                    <a:pt x="7043" y="5089"/>
                  </a:cubicBezTo>
                  <a:cubicBezTo>
                    <a:pt x="7043" y="4813"/>
                    <a:pt x="7068" y="4537"/>
                    <a:pt x="7143" y="4287"/>
                  </a:cubicBezTo>
                  <a:cubicBezTo>
                    <a:pt x="7318" y="3685"/>
                    <a:pt x="7318" y="3084"/>
                    <a:pt x="7218" y="2507"/>
                  </a:cubicBezTo>
                  <a:cubicBezTo>
                    <a:pt x="7018" y="1630"/>
                    <a:pt x="7093" y="602"/>
                    <a:pt x="6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1158550" y="1235658"/>
              <a:ext cx="146000" cy="179725"/>
            </a:xfrm>
            <a:custGeom>
              <a:avLst/>
              <a:gdLst/>
              <a:ahLst/>
              <a:cxnLst/>
              <a:rect l="l" t="t" r="r" b="b"/>
              <a:pathLst>
                <a:path w="5840" h="7189" extrusionOk="0">
                  <a:moveTo>
                    <a:pt x="3852" y="0"/>
                  </a:moveTo>
                  <a:cubicBezTo>
                    <a:pt x="3714" y="0"/>
                    <a:pt x="3574" y="25"/>
                    <a:pt x="3434" y="68"/>
                  </a:cubicBezTo>
                  <a:cubicBezTo>
                    <a:pt x="2832" y="268"/>
                    <a:pt x="2231" y="444"/>
                    <a:pt x="1654" y="669"/>
                  </a:cubicBezTo>
                  <a:cubicBezTo>
                    <a:pt x="877" y="970"/>
                    <a:pt x="376" y="1622"/>
                    <a:pt x="226" y="2349"/>
                  </a:cubicBezTo>
                  <a:cubicBezTo>
                    <a:pt x="0" y="3276"/>
                    <a:pt x="100" y="4253"/>
                    <a:pt x="627" y="5131"/>
                  </a:cubicBezTo>
                  <a:cubicBezTo>
                    <a:pt x="852" y="5507"/>
                    <a:pt x="1078" y="5883"/>
                    <a:pt x="1278" y="6258"/>
                  </a:cubicBezTo>
                  <a:cubicBezTo>
                    <a:pt x="1666" y="6928"/>
                    <a:pt x="1930" y="7189"/>
                    <a:pt x="2427" y="7189"/>
                  </a:cubicBezTo>
                  <a:cubicBezTo>
                    <a:pt x="2637" y="7189"/>
                    <a:pt x="2888" y="7142"/>
                    <a:pt x="3208" y="7060"/>
                  </a:cubicBezTo>
                  <a:cubicBezTo>
                    <a:pt x="3684" y="7035"/>
                    <a:pt x="3860" y="6785"/>
                    <a:pt x="3759" y="6334"/>
                  </a:cubicBezTo>
                  <a:cubicBezTo>
                    <a:pt x="3409" y="4930"/>
                    <a:pt x="4110" y="3777"/>
                    <a:pt x="4912" y="2800"/>
                  </a:cubicBezTo>
                  <a:cubicBezTo>
                    <a:pt x="5414" y="2173"/>
                    <a:pt x="5815" y="1597"/>
                    <a:pt x="5840" y="795"/>
                  </a:cubicBezTo>
                  <a:cubicBezTo>
                    <a:pt x="5363" y="594"/>
                    <a:pt x="4862" y="369"/>
                    <a:pt x="4386" y="143"/>
                  </a:cubicBezTo>
                  <a:cubicBezTo>
                    <a:pt x="4215" y="43"/>
                    <a:pt x="4035" y="0"/>
                    <a:pt x="38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703650" y="1475108"/>
              <a:ext cx="178600" cy="94625"/>
            </a:xfrm>
            <a:custGeom>
              <a:avLst/>
              <a:gdLst/>
              <a:ahLst/>
              <a:cxnLst/>
              <a:rect l="l" t="t" r="r" b="b"/>
              <a:pathLst>
                <a:path w="7144" h="3785" extrusionOk="0">
                  <a:moveTo>
                    <a:pt x="4575" y="0"/>
                  </a:moveTo>
                  <a:cubicBezTo>
                    <a:pt x="3750" y="0"/>
                    <a:pt x="2961" y="164"/>
                    <a:pt x="2231" y="741"/>
                  </a:cubicBezTo>
                  <a:cubicBezTo>
                    <a:pt x="1680" y="1192"/>
                    <a:pt x="1203" y="1693"/>
                    <a:pt x="702" y="2169"/>
                  </a:cubicBezTo>
                  <a:cubicBezTo>
                    <a:pt x="226" y="2595"/>
                    <a:pt x="0" y="3122"/>
                    <a:pt x="151" y="3773"/>
                  </a:cubicBezTo>
                  <a:cubicBezTo>
                    <a:pt x="335" y="3773"/>
                    <a:pt x="507" y="3784"/>
                    <a:pt x="684" y="3784"/>
                  </a:cubicBezTo>
                  <a:cubicBezTo>
                    <a:pt x="772" y="3784"/>
                    <a:pt x="861" y="3782"/>
                    <a:pt x="953" y="3773"/>
                  </a:cubicBezTo>
                  <a:cubicBezTo>
                    <a:pt x="2682" y="3598"/>
                    <a:pt x="4386" y="3397"/>
                    <a:pt x="6116" y="3197"/>
                  </a:cubicBezTo>
                  <a:cubicBezTo>
                    <a:pt x="6166" y="2921"/>
                    <a:pt x="6391" y="2896"/>
                    <a:pt x="6642" y="2821"/>
                  </a:cubicBezTo>
                  <a:cubicBezTo>
                    <a:pt x="6968" y="2746"/>
                    <a:pt x="7093" y="2445"/>
                    <a:pt x="7093" y="2144"/>
                  </a:cubicBezTo>
                  <a:cubicBezTo>
                    <a:pt x="7143" y="1192"/>
                    <a:pt x="6291" y="139"/>
                    <a:pt x="5339" y="39"/>
                  </a:cubicBezTo>
                  <a:cubicBezTo>
                    <a:pt x="5081" y="15"/>
                    <a:pt x="4827" y="0"/>
                    <a:pt x="45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345250" y="1598683"/>
              <a:ext cx="147275" cy="107775"/>
            </a:xfrm>
            <a:custGeom>
              <a:avLst/>
              <a:gdLst/>
              <a:ahLst/>
              <a:cxnLst/>
              <a:rect l="l" t="t" r="r" b="b"/>
              <a:pathLst>
                <a:path w="5891" h="4311" extrusionOk="0">
                  <a:moveTo>
                    <a:pt x="2761" y="0"/>
                  </a:moveTo>
                  <a:cubicBezTo>
                    <a:pt x="2038" y="0"/>
                    <a:pt x="1254" y="341"/>
                    <a:pt x="828" y="860"/>
                  </a:cubicBezTo>
                  <a:cubicBezTo>
                    <a:pt x="1" y="1863"/>
                    <a:pt x="201" y="3091"/>
                    <a:pt x="51" y="4244"/>
                  </a:cubicBezTo>
                  <a:cubicBezTo>
                    <a:pt x="194" y="4289"/>
                    <a:pt x="334" y="4311"/>
                    <a:pt x="472" y="4311"/>
                  </a:cubicBezTo>
                  <a:cubicBezTo>
                    <a:pt x="720" y="4311"/>
                    <a:pt x="962" y="4238"/>
                    <a:pt x="1204" y="4093"/>
                  </a:cubicBezTo>
                  <a:cubicBezTo>
                    <a:pt x="1705" y="3818"/>
                    <a:pt x="2231" y="3717"/>
                    <a:pt x="2833" y="3667"/>
                  </a:cubicBezTo>
                  <a:cubicBezTo>
                    <a:pt x="4036" y="3567"/>
                    <a:pt x="5214" y="3316"/>
                    <a:pt x="5890" y="2139"/>
                  </a:cubicBezTo>
                  <a:cubicBezTo>
                    <a:pt x="5815" y="2038"/>
                    <a:pt x="5690" y="1963"/>
                    <a:pt x="5615" y="1863"/>
                  </a:cubicBezTo>
                  <a:cubicBezTo>
                    <a:pt x="5038" y="1136"/>
                    <a:pt x="4387" y="484"/>
                    <a:pt x="3484" y="133"/>
                  </a:cubicBezTo>
                  <a:cubicBezTo>
                    <a:pt x="3263" y="42"/>
                    <a:pt x="3016" y="0"/>
                    <a:pt x="2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807650" y="469383"/>
              <a:ext cx="165450" cy="144250"/>
            </a:xfrm>
            <a:custGeom>
              <a:avLst/>
              <a:gdLst/>
              <a:ahLst/>
              <a:cxnLst/>
              <a:rect l="l" t="t" r="r" b="b"/>
              <a:pathLst>
                <a:path w="6618" h="5770" extrusionOk="0">
                  <a:moveTo>
                    <a:pt x="2754" y="0"/>
                  </a:moveTo>
                  <a:cubicBezTo>
                    <a:pt x="2465" y="0"/>
                    <a:pt x="2168" y="39"/>
                    <a:pt x="1856" y="117"/>
                  </a:cubicBezTo>
                  <a:cubicBezTo>
                    <a:pt x="502" y="468"/>
                    <a:pt x="151" y="819"/>
                    <a:pt x="151" y="2223"/>
                  </a:cubicBezTo>
                  <a:cubicBezTo>
                    <a:pt x="1" y="3927"/>
                    <a:pt x="1229" y="5030"/>
                    <a:pt x="2632" y="5556"/>
                  </a:cubicBezTo>
                  <a:cubicBezTo>
                    <a:pt x="3008" y="5700"/>
                    <a:pt x="3377" y="5770"/>
                    <a:pt x="3734" y="5770"/>
                  </a:cubicBezTo>
                  <a:cubicBezTo>
                    <a:pt x="4496" y="5770"/>
                    <a:pt x="5209" y="5451"/>
                    <a:pt x="5841" y="4854"/>
                  </a:cubicBezTo>
                  <a:cubicBezTo>
                    <a:pt x="6392" y="4303"/>
                    <a:pt x="6617" y="3150"/>
                    <a:pt x="6292" y="2448"/>
                  </a:cubicBezTo>
                  <a:cubicBezTo>
                    <a:pt x="5891" y="1571"/>
                    <a:pt x="5239" y="894"/>
                    <a:pt x="4337" y="418"/>
                  </a:cubicBezTo>
                  <a:cubicBezTo>
                    <a:pt x="3812" y="139"/>
                    <a:pt x="3299" y="0"/>
                    <a:pt x="2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247275" y="1365883"/>
              <a:ext cx="155650" cy="130525"/>
            </a:xfrm>
            <a:custGeom>
              <a:avLst/>
              <a:gdLst/>
              <a:ahLst/>
              <a:cxnLst/>
              <a:rect l="l" t="t" r="r" b="b"/>
              <a:pathLst>
                <a:path w="6226" h="5221" extrusionOk="0">
                  <a:moveTo>
                    <a:pt x="2872" y="0"/>
                  </a:moveTo>
                  <a:cubicBezTo>
                    <a:pt x="1905" y="0"/>
                    <a:pt x="473" y="1121"/>
                    <a:pt x="310" y="2027"/>
                  </a:cubicBezTo>
                  <a:cubicBezTo>
                    <a:pt x="1" y="3862"/>
                    <a:pt x="1164" y="5221"/>
                    <a:pt x="2895" y="5221"/>
                  </a:cubicBezTo>
                  <a:cubicBezTo>
                    <a:pt x="2984" y="5221"/>
                    <a:pt x="3075" y="5217"/>
                    <a:pt x="3168" y="5210"/>
                  </a:cubicBezTo>
                  <a:lnTo>
                    <a:pt x="3669" y="5210"/>
                  </a:lnTo>
                  <a:cubicBezTo>
                    <a:pt x="4772" y="5160"/>
                    <a:pt x="5724" y="4458"/>
                    <a:pt x="5925" y="3581"/>
                  </a:cubicBezTo>
                  <a:cubicBezTo>
                    <a:pt x="6225" y="2303"/>
                    <a:pt x="5749" y="1125"/>
                    <a:pt x="4696" y="598"/>
                  </a:cubicBezTo>
                  <a:cubicBezTo>
                    <a:pt x="4195" y="348"/>
                    <a:pt x="3644" y="147"/>
                    <a:pt x="3092" y="22"/>
                  </a:cubicBezTo>
                  <a:cubicBezTo>
                    <a:pt x="3023" y="7"/>
                    <a:pt x="2949" y="0"/>
                    <a:pt x="2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704900" y="282458"/>
              <a:ext cx="182350" cy="128925"/>
            </a:xfrm>
            <a:custGeom>
              <a:avLst/>
              <a:gdLst/>
              <a:ahLst/>
              <a:cxnLst/>
              <a:rect l="l" t="t" r="r" b="b"/>
              <a:pathLst>
                <a:path w="7294" h="5157" extrusionOk="0">
                  <a:moveTo>
                    <a:pt x="677" y="0"/>
                  </a:moveTo>
                  <a:cubicBezTo>
                    <a:pt x="326" y="802"/>
                    <a:pt x="1" y="1554"/>
                    <a:pt x="51" y="2481"/>
                  </a:cubicBezTo>
                  <a:cubicBezTo>
                    <a:pt x="156" y="4152"/>
                    <a:pt x="1434" y="5157"/>
                    <a:pt x="2716" y="5157"/>
                  </a:cubicBezTo>
                  <a:cubicBezTo>
                    <a:pt x="3260" y="5157"/>
                    <a:pt x="3805" y="4975"/>
                    <a:pt x="4261" y="4587"/>
                  </a:cubicBezTo>
                  <a:cubicBezTo>
                    <a:pt x="4763" y="4186"/>
                    <a:pt x="5289" y="3810"/>
                    <a:pt x="5815" y="3484"/>
                  </a:cubicBezTo>
                  <a:cubicBezTo>
                    <a:pt x="6742" y="2908"/>
                    <a:pt x="7219" y="2080"/>
                    <a:pt x="7294" y="1028"/>
                  </a:cubicBezTo>
                  <a:lnTo>
                    <a:pt x="7294" y="1028"/>
                  </a:lnTo>
                  <a:cubicBezTo>
                    <a:pt x="6442" y="1328"/>
                    <a:pt x="5612" y="1486"/>
                    <a:pt x="4805" y="1486"/>
                  </a:cubicBezTo>
                  <a:cubicBezTo>
                    <a:pt x="3523" y="1486"/>
                    <a:pt x="2297" y="1087"/>
                    <a:pt x="1128" y="226"/>
                  </a:cubicBezTo>
                  <a:cubicBezTo>
                    <a:pt x="1003" y="126"/>
                    <a:pt x="828" y="75"/>
                    <a:pt x="6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378450" y="914133"/>
              <a:ext cx="118450" cy="142725"/>
            </a:xfrm>
            <a:custGeom>
              <a:avLst/>
              <a:gdLst/>
              <a:ahLst/>
              <a:cxnLst/>
              <a:rect l="l" t="t" r="r" b="b"/>
              <a:pathLst>
                <a:path w="4738" h="5709" extrusionOk="0">
                  <a:moveTo>
                    <a:pt x="2689" y="0"/>
                  </a:moveTo>
                  <a:cubicBezTo>
                    <a:pt x="2171" y="0"/>
                    <a:pt x="1725" y="308"/>
                    <a:pt x="1279" y="698"/>
                  </a:cubicBezTo>
                  <a:cubicBezTo>
                    <a:pt x="452" y="1475"/>
                    <a:pt x="1" y="2378"/>
                    <a:pt x="101" y="3505"/>
                  </a:cubicBezTo>
                  <a:cubicBezTo>
                    <a:pt x="101" y="3756"/>
                    <a:pt x="76" y="4007"/>
                    <a:pt x="101" y="4232"/>
                  </a:cubicBezTo>
                  <a:cubicBezTo>
                    <a:pt x="196" y="5120"/>
                    <a:pt x="888" y="5709"/>
                    <a:pt x="1674" y="5709"/>
                  </a:cubicBezTo>
                  <a:cubicBezTo>
                    <a:pt x="1931" y="5709"/>
                    <a:pt x="2198" y="5646"/>
                    <a:pt x="2457" y="5510"/>
                  </a:cubicBezTo>
                  <a:cubicBezTo>
                    <a:pt x="3760" y="4859"/>
                    <a:pt x="4738" y="3430"/>
                    <a:pt x="4487" y="1826"/>
                  </a:cubicBezTo>
                  <a:cubicBezTo>
                    <a:pt x="4362" y="1099"/>
                    <a:pt x="4011" y="423"/>
                    <a:pt x="3259" y="122"/>
                  </a:cubicBezTo>
                  <a:cubicBezTo>
                    <a:pt x="3058" y="38"/>
                    <a:pt x="2869" y="0"/>
                    <a:pt x="26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585225" y="655158"/>
              <a:ext cx="127225" cy="121350"/>
            </a:xfrm>
            <a:custGeom>
              <a:avLst/>
              <a:gdLst/>
              <a:ahLst/>
              <a:cxnLst/>
              <a:rect l="l" t="t" r="r" b="b"/>
              <a:pathLst>
                <a:path w="5089" h="4854" extrusionOk="0">
                  <a:moveTo>
                    <a:pt x="2740" y="1"/>
                  </a:moveTo>
                  <a:cubicBezTo>
                    <a:pt x="2627" y="1"/>
                    <a:pt x="2516" y="11"/>
                    <a:pt x="2407" y="30"/>
                  </a:cubicBezTo>
                  <a:cubicBezTo>
                    <a:pt x="1103" y="255"/>
                    <a:pt x="1" y="1859"/>
                    <a:pt x="26" y="2912"/>
                  </a:cubicBezTo>
                  <a:cubicBezTo>
                    <a:pt x="46" y="3995"/>
                    <a:pt x="1002" y="4853"/>
                    <a:pt x="2029" y="4853"/>
                  </a:cubicBezTo>
                  <a:cubicBezTo>
                    <a:pt x="2238" y="4853"/>
                    <a:pt x="2450" y="4818"/>
                    <a:pt x="2657" y="4741"/>
                  </a:cubicBezTo>
                  <a:cubicBezTo>
                    <a:pt x="2933" y="4641"/>
                    <a:pt x="3209" y="4516"/>
                    <a:pt x="3459" y="4366"/>
                  </a:cubicBezTo>
                  <a:cubicBezTo>
                    <a:pt x="4813" y="3513"/>
                    <a:pt x="5088" y="1834"/>
                    <a:pt x="4111" y="631"/>
                  </a:cubicBezTo>
                  <a:cubicBezTo>
                    <a:pt x="3725" y="184"/>
                    <a:pt x="3223" y="1"/>
                    <a:pt x="27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1006275" y="1185183"/>
              <a:ext cx="108425" cy="121450"/>
            </a:xfrm>
            <a:custGeom>
              <a:avLst/>
              <a:gdLst/>
              <a:ahLst/>
              <a:cxnLst/>
              <a:rect l="l" t="t" r="r" b="b"/>
              <a:pathLst>
                <a:path w="4337" h="4858" extrusionOk="0">
                  <a:moveTo>
                    <a:pt x="2283" y="0"/>
                  </a:moveTo>
                  <a:cubicBezTo>
                    <a:pt x="1689" y="0"/>
                    <a:pt x="1120" y="206"/>
                    <a:pt x="728" y="558"/>
                  </a:cubicBezTo>
                  <a:cubicBezTo>
                    <a:pt x="26" y="1210"/>
                    <a:pt x="1" y="1912"/>
                    <a:pt x="26" y="2739"/>
                  </a:cubicBezTo>
                  <a:cubicBezTo>
                    <a:pt x="76" y="3666"/>
                    <a:pt x="477" y="4368"/>
                    <a:pt x="1429" y="4693"/>
                  </a:cubicBezTo>
                  <a:cubicBezTo>
                    <a:pt x="1722" y="4804"/>
                    <a:pt x="2004" y="4857"/>
                    <a:pt x="2275" y="4857"/>
                  </a:cubicBezTo>
                  <a:cubicBezTo>
                    <a:pt x="2863" y="4857"/>
                    <a:pt x="3397" y="4606"/>
                    <a:pt x="3860" y="4142"/>
                  </a:cubicBezTo>
                  <a:cubicBezTo>
                    <a:pt x="4312" y="3691"/>
                    <a:pt x="4261" y="3190"/>
                    <a:pt x="4261" y="2613"/>
                  </a:cubicBezTo>
                  <a:cubicBezTo>
                    <a:pt x="4337" y="2087"/>
                    <a:pt x="4211" y="1536"/>
                    <a:pt x="4061" y="984"/>
                  </a:cubicBezTo>
                  <a:cubicBezTo>
                    <a:pt x="4011" y="784"/>
                    <a:pt x="3936" y="608"/>
                    <a:pt x="3760" y="483"/>
                  </a:cubicBezTo>
                  <a:cubicBezTo>
                    <a:pt x="3311" y="149"/>
                    <a:pt x="2788" y="0"/>
                    <a:pt x="2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775150" y="1044158"/>
              <a:ext cx="112100" cy="111150"/>
            </a:xfrm>
            <a:custGeom>
              <a:avLst/>
              <a:gdLst/>
              <a:ahLst/>
              <a:cxnLst/>
              <a:rect l="l" t="t" r="r" b="b"/>
              <a:pathLst>
                <a:path w="4484" h="4446" extrusionOk="0">
                  <a:moveTo>
                    <a:pt x="2084" y="1"/>
                  </a:moveTo>
                  <a:cubicBezTo>
                    <a:pt x="651" y="1"/>
                    <a:pt x="0" y="847"/>
                    <a:pt x="48" y="1964"/>
                  </a:cubicBezTo>
                  <a:cubicBezTo>
                    <a:pt x="97" y="3253"/>
                    <a:pt x="1227" y="4445"/>
                    <a:pt x="2465" y="4445"/>
                  </a:cubicBezTo>
                  <a:cubicBezTo>
                    <a:pt x="2478" y="4445"/>
                    <a:pt x="2491" y="4445"/>
                    <a:pt x="2504" y="4445"/>
                  </a:cubicBezTo>
                  <a:cubicBezTo>
                    <a:pt x="3431" y="4420"/>
                    <a:pt x="4484" y="3442"/>
                    <a:pt x="4484" y="2565"/>
                  </a:cubicBezTo>
                  <a:cubicBezTo>
                    <a:pt x="4484" y="1036"/>
                    <a:pt x="3632" y="34"/>
                    <a:pt x="2328" y="9"/>
                  </a:cubicBezTo>
                  <a:cubicBezTo>
                    <a:pt x="2245" y="3"/>
                    <a:pt x="2163" y="1"/>
                    <a:pt x="20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501275" y="1271158"/>
              <a:ext cx="99650" cy="144100"/>
            </a:xfrm>
            <a:custGeom>
              <a:avLst/>
              <a:gdLst/>
              <a:ahLst/>
              <a:cxnLst/>
              <a:rect l="l" t="t" r="r" b="b"/>
              <a:pathLst>
                <a:path w="3986" h="5764" extrusionOk="0">
                  <a:moveTo>
                    <a:pt x="1318" y="0"/>
                  </a:moveTo>
                  <a:cubicBezTo>
                    <a:pt x="1305" y="0"/>
                    <a:pt x="1292" y="0"/>
                    <a:pt x="1278" y="1"/>
                  </a:cubicBezTo>
                  <a:cubicBezTo>
                    <a:pt x="827" y="26"/>
                    <a:pt x="627" y="427"/>
                    <a:pt x="501" y="803"/>
                  </a:cubicBezTo>
                  <a:cubicBezTo>
                    <a:pt x="301" y="1430"/>
                    <a:pt x="100" y="2082"/>
                    <a:pt x="201" y="2808"/>
                  </a:cubicBezTo>
                  <a:cubicBezTo>
                    <a:pt x="0" y="3811"/>
                    <a:pt x="501" y="4613"/>
                    <a:pt x="1128" y="5390"/>
                  </a:cubicBezTo>
                  <a:cubicBezTo>
                    <a:pt x="1255" y="5559"/>
                    <a:pt x="1417" y="5764"/>
                    <a:pt x="1645" y="5764"/>
                  </a:cubicBezTo>
                  <a:cubicBezTo>
                    <a:pt x="1688" y="5764"/>
                    <a:pt x="1732" y="5756"/>
                    <a:pt x="1780" y="5741"/>
                  </a:cubicBezTo>
                  <a:cubicBezTo>
                    <a:pt x="2506" y="5565"/>
                    <a:pt x="3359" y="5540"/>
                    <a:pt x="3659" y="4663"/>
                  </a:cubicBezTo>
                  <a:cubicBezTo>
                    <a:pt x="3935" y="3811"/>
                    <a:pt x="3985" y="2959"/>
                    <a:pt x="3334" y="2207"/>
                  </a:cubicBezTo>
                  <a:cubicBezTo>
                    <a:pt x="2882" y="1681"/>
                    <a:pt x="2431" y="1154"/>
                    <a:pt x="2030" y="603"/>
                  </a:cubicBezTo>
                  <a:cubicBezTo>
                    <a:pt x="1837" y="337"/>
                    <a:pt x="1690" y="0"/>
                    <a:pt x="13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204300" y="809333"/>
              <a:ext cx="102125" cy="94800"/>
            </a:xfrm>
            <a:custGeom>
              <a:avLst/>
              <a:gdLst/>
              <a:ahLst/>
              <a:cxnLst/>
              <a:rect l="l" t="t" r="r" b="b"/>
              <a:pathLst>
                <a:path w="4085" h="3792" extrusionOk="0">
                  <a:moveTo>
                    <a:pt x="1778" y="1"/>
                  </a:moveTo>
                  <a:cubicBezTo>
                    <a:pt x="899" y="1"/>
                    <a:pt x="1" y="831"/>
                    <a:pt x="50" y="1732"/>
                  </a:cubicBezTo>
                  <a:cubicBezTo>
                    <a:pt x="100" y="2685"/>
                    <a:pt x="626" y="3737"/>
                    <a:pt x="1779" y="3788"/>
                  </a:cubicBezTo>
                  <a:cubicBezTo>
                    <a:pt x="1815" y="3790"/>
                    <a:pt x="1851" y="3792"/>
                    <a:pt x="1887" y="3792"/>
                  </a:cubicBezTo>
                  <a:cubicBezTo>
                    <a:pt x="2846" y="3792"/>
                    <a:pt x="4010" y="2855"/>
                    <a:pt x="4035" y="2058"/>
                  </a:cubicBezTo>
                  <a:cubicBezTo>
                    <a:pt x="4085" y="1031"/>
                    <a:pt x="3007" y="53"/>
                    <a:pt x="1854" y="3"/>
                  </a:cubicBezTo>
                  <a:cubicBezTo>
                    <a:pt x="1829" y="2"/>
                    <a:pt x="1803" y="1"/>
                    <a:pt x="17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1062050" y="699108"/>
              <a:ext cx="66450" cy="65225"/>
            </a:xfrm>
            <a:custGeom>
              <a:avLst/>
              <a:gdLst/>
              <a:ahLst/>
              <a:cxnLst/>
              <a:rect l="l" t="t" r="r" b="b"/>
              <a:pathLst>
                <a:path w="2658" h="2609" extrusionOk="0">
                  <a:moveTo>
                    <a:pt x="1628" y="0"/>
                  </a:moveTo>
                  <a:cubicBezTo>
                    <a:pt x="1024" y="0"/>
                    <a:pt x="50" y="836"/>
                    <a:pt x="25" y="1379"/>
                  </a:cubicBezTo>
                  <a:cubicBezTo>
                    <a:pt x="1" y="2042"/>
                    <a:pt x="697" y="2608"/>
                    <a:pt x="1502" y="2608"/>
                  </a:cubicBezTo>
                  <a:cubicBezTo>
                    <a:pt x="1520" y="2608"/>
                    <a:pt x="1537" y="2608"/>
                    <a:pt x="1554" y="2608"/>
                  </a:cubicBezTo>
                  <a:cubicBezTo>
                    <a:pt x="2306" y="2582"/>
                    <a:pt x="2657" y="2207"/>
                    <a:pt x="2657" y="1379"/>
                  </a:cubicBezTo>
                  <a:cubicBezTo>
                    <a:pt x="2657" y="653"/>
                    <a:pt x="2206" y="26"/>
                    <a:pt x="1655" y="1"/>
                  </a:cubicBezTo>
                  <a:cubicBezTo>
                    <a:pt x="1646" y="1"/>
                    <a:pt x="1637" y="0"/>
                    <a:pt x="1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1046375" y="588833"/>
              <a:ext cx="62075" cy="55825"/>
            </a:xfrm>
            <a:custGeom>
              <a:avLst/>
              <a:gdLst/>
              <a:ahLst/>
              <a:cxnLst/>
              <a:rect l="l" t="t" r="r" b="b"/>
              <a:pathLst>
                <a:path w="2483" h="2233" extrusionOk="0">
                  <a:moveTo>
                    <a:pt x="1344" y="0"/>
                  </a:moveTo>
                  <a:cubicBezTo>
                    <a:pt x="1331" y="0"/>
                    <a:pt x="1317" y="0"/>
                    <a:pt x="1304" y="1"/>
                  </a:cubicBezTo>
                  <a:cubicBezTo>
                    <a:pt x="552" y="1"/>
                    <a:pt x="26" y="527"/>
                    <a:pt x="1" y="1229"/>
                  </a:cubicBezTo>
                  <a:cubicBezTo>
                    <a:pt x="1" y="1883"/>
                    <a:pt x="352" y="2233"/>
                    <a:pt x="1009" y="2233"/>
                  </a:cubicBezTo>
                  <a:cubicBezTo>
                    <a:pt x="1032" y="2233"/>
                    <a:pt x="1055" y="2232"/>
                    <a:pt x="1079" y="2232"/>
                  </a:cubicBezTo>
                  <a:cubicBezTo>
                    <a:pt x="1855" y="2232"/>
                    <a:pt x="2482" y="1655"/>
                    <a:pt x="2457" y="978"/>
                  </a:cubicBezTo>
                  <a:cubicBezTo>
                    <a:pt x="2432" y="489"/>
                    <a:pt x="1883" y="0"/>
                    <a:pt x="13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9" name="Google Shape;359;p11"/>
          <p:cNvSpPr/>
          <p:nvPr/>
        </p:nvSpPr>
        <p:spPr>
          <a:xfrm rot="-10222144">
            <a:off x="7596974" y="-135177"/>
            <a:ext cx="624071" cy="1095668"/>
          </a:xfrm>
          <a:custGeom>
            <a:avLst/>
            <a:gdLst/>
            <a:ahLst/>
            <a:cxnLst/>
            <a:rect l="l" t="t" r="r" b="b"/>
            <a:pathLst>
              <a:path w="24963" h="43827" extrusionOk="0">
                <a:moveTo>
                  <a:pt x="22316" y="8844"/>
                </a:moveTo>
                <a:cubicBezTo>
                  <a:pt x="22329" y="8844"/>
                  <a:pt x="22342" y="8844"/>
                  <a:pt x="22356" y="8846"/>
                </a:cubicBezTo>
                <a:cubicBezTo>
                  <a:pt x="22607" y="8871"/>
                  <a:pt x="22557" y="9121"/>
                  <a:pt x="22557" y="9297"/>
                </a:cubicBezTo>
                <a:cubicBezTo>
                  <a:pt x="22557" y="9547"/>
                  <a:pt x="22532" y="9848"/>
                  <a:pt x="22256" y="9848"/>
                </a:cubicBezTo>
                <a:cubicBezTo>
                  <a:pt x="21980" y="9848"/>
                  <a:pt x="21930" y="9572"/>
                  <a:pt x="21955" y="9322"/>
                </a:cubicBezTo>
                <a:cubicBezTo>
                  <a:pt x="21979" y="9083"/>
                  <a:pt x="22049" y="8844"/>
                  <a:pt x="22316" y="8844"/>
                </a:cubicBezTo>
                <a:close/>
                <a:moveTo>
                  <a:pt x="19449" y="9873"/>
                </a:moveTo>
                <a:cubicBezTo>
                  <a:pt x="19449" y="9898"/>
                  <a:pt x="19474" y="9923"/>
                  <a:pt x="19499" y="9948"/>
                </a:cubicBezTo>
                <a:cubicBezTo>
                  <a:pt x="19474" y="9973"/>
                  <a:pt x="19474" y="10024"/>
                  <a:pt x="19474" y="10024"/>
                </a:cubicBezTo>
                <a:cubicBezTo>
                  <a:pt x="19455" y="10030"/>
                  <a:pt x="19440" y="10033"/>
                  <a:pt x="19427" y="10033"/>
                </a:cubicBezTo>
                <a:cubicBezTo>
                  <a:pt x="19390" y="10033"/>
                  <a:pt x="19380" y="10005"/>
                  <a:pt x="19399" y="9948"/>
                </a:cubicBezTo>
                <a:cubicBezTo>
                  <a:pt x="19399" y="9923"/>
                  <a:pt x="19424" y="9898"/>
                  <a:pt x="19449" y="9873"/>
                </a:cubicBezTo>
                <a:close/>
                <a:moveTo>
                  <a:pt x="9750" y="15061"/>
                </a:moveTo>
                <a:cubicBezTo>
                  <a:pt x="9825" y="15562"/>
                  <a:pt x="9825" y="15562"/>
                  <a:pt x="9474" y="16039"/>
                </a:cubicBezTo>
                <a:cubicBezTo>
                  <a:pt x="9349" y="15512"/>
                  <a:pt x="9349" y="15512"/>
                  <a:pt x="9750" y="15061"/>
                </a:cubicBezTo>
                <a:close/>
                <a:moveTo>
                  <a:pt x="18055" y="12833"/>
                </a:moveTo>
                <a:cubicBezTo>
                  <a:pt x="18084" y="12833"/>
                  <a:pt x="18114" y="12840"/>
                  <a:pt x="18146" y="12856"/>
                </a:cubicBezTo>
                <a:cubicBezTo>
                  <a:pt x="18296" y="12906"/>
                  <a:pt x="18296" y="13056"/>
                  <a:pt x="18246" y="13181"/>
                </a:cubicBezTo>
                <a:cubicBezTo>
                  <a:pt x="17820" y="14234"/>
                  <a:pt x="17444" y="15337"/>
                  <a:pt x="16717" y="16264"/>
                </a:cubicBezTo>
                <a:cubicBezTo>
                  <a:pt x="16818" y="15111"/>
                  <a:pt x="17369" y="14084"/>
                  <a:pt x="17820" y="13031"/>
                </a:cubicBezTo>
                <a:cubicBezTo>
                  <a:pt x="17860" y="12932"/>
                  <a:pt x="17946" y="12833"/>
                  <a:pt x="18055" y="12833"/>
                </a:cubicBezTo>
                <a:close/>
                <a:moveTo>
                  <a:pt x="7419" y="15161"/>
                </a:moveTo>
                <a:cubicBezTo>
                  <a:pt x="7369" y="15638"/>
                  <a:pt x="7369" y="16139"/>
                  <a:pt x="7118" y="16565"/>
                </a:cubicBezTo>
                <a:cubicBezTo>
                  <a:pt x="7077" y="16626"/>
                  <a:pt x="7020" y="16704"/>
                  <a:pt x="6933" y="16704"/>
                </a:cubicBezTo>
                <a:cubicBezTo>
                  <a:pt x="6913" y="16704"/>
                  <a:pt x="6891" y="16700"/>
                  <a:pt x="6868" y="16690"/>
                </a:cubicBezTo>
                <a:cubicBezTo>
                  <a:pt x="6817" y="16640"/>
                  <a:pt x="6717" y="16540"/>
                  <a:pt x="6717" y="16465"/>
                </a:cubicBezTo>
                <a:cubicBezTo>
                  <a:pt x="6767" y="15938"/>
                  <a:pt x="6893" y="15437"/>
                  <a:pt x="7419" y="15161"/>
                </a:cubicBezTo>
                <a:close/>
                <a:moveTo>
                  <a:pt x="5990" y="18745"/>
                </a:moveTo>
                <a:cubicBezTo>
                  <a:pt x="6041" y="18796"/>
                  <a:pt x="6066" y="18821"/>
                  <a:pt x="6091" y="18871"/>
                </a:cubicBezTo>
                <a:cubicBezTo>
                  <a:pt x="6091" y="18921"/>
                  <a:pt x="6091" y="19021"/>
                  <a:pt x="6041" y="19021"/>
                </a:cubicBezTo>
                <a:cubicBezTo>
                  <a:pt x="6013" y="19037"/>
                  <a:pt x="5992" y="19044"/>
                  <a:pt x="5975" y="19044"/>
                </a:cubicBezTo>
                <a:cubicBezTo>
                  <a:pt x="5915" y="19044"/>
                  <a:pt x="5915" y="18955"/>
                  <a:pt x="5915" y="18896"/>
                </a:cubicBezTo>
                <a:cubicBezTo>
                  <a:pt x="5915" y="18846"/>
                  <a:pt x="5965" y="18796"/>
                  <a:pt x="5990" y="18745"/>
                </a:cubicBezTo>
                <a:close/>
                <a:moveTo>
                  <a:pt x="4437" y="15588"/>
                </a:moveTo>
                <a:cubicBezTo>
                  <a:pt x="3910" y="17668"/>
                  <a:pt x="3484" y="19798"/>
                  <a:pt x="2582" y="21778"/>
                </a:cubicBezTo>
                <a:cubicBezTo>
                  <a:pt x="3183" y="19723"/>
                  <a:pt x="3434" y="17542"/>
                  <a:pt x="4437" y="15588"/>
                </a:cubicBezTo>
                <a:close/>
                <a:moveTo>
                  <a:pt x="11855" y="24560"/>
                </a:moveTo>
                <a:cubicBezTo>
                  <a:pt x="11855" y="24585"/>
                  <a:pt x="11855" y="24610"/>
                  <a:pt x="11880" y="24635"/>
                </a:cubicBezTo>
                <a:cubicBezTo>
                  <a:pt x="11855" y="24660"/>
                  <a:pt x="11830" y="24660"/>
                  <a:pt x="11805" y="24660"/>
                </a:cubicBezTo>
                <a:cubicBezTo>
                  <a:pt x="11780" y="24635"/>
                  <a:pt x="11780" y="24610"/>
                  <a:pt x="11780" y="24585"/>
                </a:cubicBezTo>
                <a:cubicBezTo>
                  <a:pt x="11780" y="24585"/>
                  <a:pt x="11830" y="24560"/>
                  <a:pt x="11855" y="24560"/>
                </a:cubicBezTo>
                <a:close/>
                <a:moveTo>
                  <a:pt x="11628" y="25141"/>
                </a:moveTo>
                <a:cubicBezTo>
                  <a:pt x="11642" y="25141"/>
                  <a:pt x="11659" y="25155"/>
                  <a:pt x="11680" y="25187"/>
                </a:cubicBezTo>
                <a:cubicBezTo>
                  <a:pt x="11680" y="25212"/>
                  <a:pt x="11655" y="25237"/>
                  <a:pt x="11655" y="25262"/>
                </a:cubicBezTo>
                <a:cubicBezTo>
                  <a:pt x="11638" y="25262"/>
                  <a:pt x="11621" y="25273"/>
                  <a:pt x="11612" y="25273"/>
                </a:cubicBezTo>
                <a:cubicBezTo>
                  <a:pt x="11607" y="25273"/>
                  <a:pt x="11604" y="25270"/>
                  <a:pt x="11604" y="25262"/>
                </a:cubicBezTo>
                <a:cubicBezTo>
                  <a:pt x="11579" y="25262"/>
                  <a:pt x="11579" y="25212"/>
                  <a:pt x="11579" y="25212"/>
                </a:cubicBezTo>
                <a:cubicBezTo>
                  <a:pt x="11594" y="25168"/>
                  <a:pt x="11609" y="25141"/>
                  <a:pt x="11628" y="25141"/>
                </a:cubicBezTo>
                <a:close/>
                <a:moveTo>
                  <a:pt x="11279" y="25663"/>
                </a:moveTo>
                <a:cubicBezTo>
                  <a:pt x="11529" y="25838"/>
                  <a:pt x="11529" y="26014"/>
                  <a:pt x="11479" y="26164"/>
                </a:cubicBezTo>
                <a:cubicBezTo>
                  <a:pt x="11304" y="26766"/>
                  <a:pt x="11128" y="27342"/>
                  <a:pt x="10928" y="27943"/>
                </a:cubicBezTo>
                <a:cubicBezTo>
                  <a:pt x="10862" y="28097"/>
                  <a:pt x="10815" y="28308"/>
                  <a:pt x="10637" y="28308"/>
                </a:cubicBezTo>
                <a:cubicBezTo>
                  <a:pt x="10611" y="28308"/>
                  <a:pt x="10583" y="28304"/>
                  <a:pt x="10552" y="28294"/>
                </a:cubicBezTo>
                <a:cubicBezTo>
                  <a:pt x="10276" y="28194"/>
                  <a:pt x="10276" y="27918"/>
                  <a:pt x="10376" y="27693"/>
                </a:cubicBezTo>
                <a:cubicBezTo>
                  <a:pt x="10677" y="27041"/>
                  <a:pt x="10953" y="26365"/>
                  <a:pt x="11279" y="25663"/>
                </a:cubicBezTo>
                <a:close/>
                <a:moveTo>
                  <a:pt x="21213" y="1"/>
                </a:moveTo>
                <a:cubicBezTo>
                  <a:pt x="20820" y="1"/>
                  <a:pt x="20437" y="226"/>
                  <a:pt x="20101" y="700"/>
                </a:cubicBezTo>
                <a:cubicBezTo>
                  <a:pt x="19950" y="901"/>
                  <a:pt x="19850" y="1151"/>
                  <a:pt x="19725" y="1377"/>
                </a:cubicBezTo>
                <a:cubicBezTo>
                  <a:pt x="19173" y="2329"/>
                  <a:pt x="18647" y="3282"/>
                  <a:pt x="18146" y="4184"/>
                </a:cubicBezTo>
                <a:cubicBezTo>
                  <a:pt x="18097" y="4200"/>
                  <a:pt x="18054" y="4207"/>
                  <a:pt x="18015" y="4207"/>
                </a:cubicBezTo>
                <a:cubicBezTo>
                  <a:pt x="17877" y="4207"/>
                  <a:pt x="17798" y="4117"/>
                  <a:pt x="17720" y="4059"/>
                </a:cubicBezTo>
                <a:cubicBezTo>
                  <a:pt x="17338" y="3764"/>
                  <a:pt x="16942" y="3617"/>
                  <a:pt x="16562" y="3617"/>
                </a:cubicBezTo>
                <a:cubicBezTo>
                  <a:pt x="16070" y="3617"/>
                  <a:pt x="15606" y="3864"/>
                  <a:pt x="15239" y="4359"/>
                </a:cubicBezTo>
                <a:cubicBezTo>
                  <a:pt x="14762" y="5011"/>
                  <a:pt x="14286" y="5638"/>
                  <a:pt x="14061" y="6440"/>
                </a:cubicBezTo>
                <a:cubicBezTo>
                  <a:pt x="13910" y="6941"/>
                  <a:pt x="13660" y="7417"/>
                  <a:pt x="13208" y="7768"/>
                </a:cubicBezTo>
                <a:cubicBezTo>
                  <a:pt x="12457" y="9497"/>
                  <a:pt x="11604" y="11202"/>
                  <a:pt x="10552" y="12956"/>
                </a:cubicBezTo>
                <a:cubicBezTo>
                  <a:pt x="10502" y="12480"/>
                  <a:pt x="10577" y="12179"/>
                  <a:pt x="10627" y="11903"/>
                </a:cubicBezTo>
                <a:cubicBezTo>
                  <a:pt x="10752" y="11227"/>
                  <a:pt x="10727" y="10575"/>
                  <a:pt x="10677" y="9898"/>
                </a:cubicBezTo>
                <a:cubicBezTo>
                  <a:pt x="10627" y="9297"/>
                  <a:pt x="10276" y="8846"/>
                  <a:pt x="9700" y="8620"/>
                </a:cubicBezTo>
                <a:cubicBezTo>
                  <a:pt x="9558" y="8562"/>
                  <a:pt x="9420" y="8535"/>
                  <a:pt x="9288" y="8535"/>
                </a:cubicBezTo>
                <a:cubicBezTo>
                  <a:pt x="8908" y="8535"/>
                  <a:pt x="8569" y="8755"/>
                  <a:pt x="8271" y="9071"/>
                </a:cubicBezTo>
                <a:cubicBezTo>
                  <a:pt x="7995" y="9347"/>
                  <a:pt x="7695" y="9623"/>
                  <a:pt x="7519" y="9973"/>
                </a:cubicBezTo>
                <a:cubicBezTo>
                  <a:pt x="7344" y="10400"/>
                  <a:pt x="7093" y="10775"/>
                  <a:pt x="7093" y="11277"/>
                </a:cubicBezTo>
                <a:cubicBezTo>
                  <a:pt x="7093" y="11577"/>
                  <a:pt x="6943" y="11903"/>
                  <a:pt x="6567" y="12079"/>
                </a:cubicBezTo>
                <a:cubicBezTo>
                  <a:pt x="6316" y="11227"/>
                  <a:pt x="6617" y="10575"/>
                  <a:pt x="7118" y="9973"/>
                </a:cubicBezTo>
                <a:cubicBezTo>
                  <a:pt x="7118" y="9873"/>
                  <a:pt x="7118" y="9773"/>
                  <a:pt x="7118" y="9673"/>
                </a:cubicBezTo>
                <a:cubicBezTo>
                  <a:pt x="7168" y="9196"/>
                  <a:pt x="7068" y="8770"/>
                  <a:pt x="6567" y="8645"/>
                </a:cubicBezTo>
                <a:cubicBezTo>
                  <a:pt x="6492" y="8626"/>
                  <a:pt x="6425" y="8617"/>
                  <a:pt x="6364" y="8617"/>
                </a:cubicBezTo>
                <a:cubicBezTo>
                  <a:pt x="5951" y="8617"/>
                  <a:pt x="5817" y="9023"/>
                  <a:pt x="5665" y="9372"/>
                </a:cubicBezTo>
                <a:cubicBezTo>
                  <a:pt x="5188" y="10700"/>
                  <a:pt x="4637" y="11978"/>
                  <a:pt x="4186" y="13307"/>
                </a:cubicBezTo>
                <a:cubicBezTo>
                  <a:pt x="3384" y="15638"/>
                  <a:pt x="2732" y="17994"/>
                  <a:pt x="2131" y="20374"/>
                </a:cubicBezTo>
                <a:cubicBezTo>
                  <a:pt x="1730" y="22029"/>
                  <a:pt x="1254" y="23658"/>
                  <a:pt x="1329" y="25387"/>
                </a:cubicBezTo>
                <a:cubicBezTo>
                  <a:pt x="1354" y="25562"/>
                  <a:pt x="1329" y="25738"/>
                  <a:pt x="1279" y="25888"/>
                </a:cubicBezTo>
                <a:cubicBezTo>
                  <a:pt x="853" y="27041"/>
                  <a:pt x="727" y="28269"/>
                  <a:pt x="251" y="29422"/>
                </a:cubicBezTo>
                <a:cubicBezTo>
                  <a:pt x="0" y="30049"/>
                  <a:pt x="76" y="30675"/>
                  <a:pt x="126" y="31302"/>
                </a:cubicBezTo>
                <a:cubicBezTo>
                  <a:pt x="151" y="31678"/>
                  <a:pt x="401" y="31903"/>
                  <a:pt x="752" y="32004"/>
                </a:cubicBezTo>
                <a:cubicBezTo>
                  <a:pt x="826" y="32023"/>
                  <a:pt x="896" y="32032"/>
                  <a:pt x="962" y="32032"/>
                </a:cubicBezTo>
                <a:cubicBezTo>
                  <a:pt x="1234" y="32032"/>
                  <a:pt x="1448" y="31879"/>
                  <a:pt x="1629" y="31678"/>
                </a:cubicBezTo>
                <a:cubicBezTo>
                  <a:pt x="1780" y="31477"/>
                  <a:pt x="1830" y="31252"/>
                  <a:pt x="1905" y="31026"/>
                </a:cubicBezTo>
                <a:cubicBezTo>
                  <a:pt x="2030" y="30500"/>
                  <a:pt x="2081" y="29974"/>
                  <a:pt x="2331" y="29497"/>
                </a:cubicBezTo>
                <a:cubicBezTo>
                  <a:pt x="2757" y="28695"/>
                  <a:pt x="3008" y="27818"/>
                  <a:pt x="3259" y="26966"/>
                </a:cubicBezTo>
                <a:cubicBezTo>
                  <a:pt x="3735" y="25437"/>
                  <a:pt x="4211" y="23908"/>
                  <a:pt x="4687" y="22380"/>
                </a:cubicBezTo>
                <a:cubicBezTo>
                  <a:pt x="4863" y="21352"/>
                  <a:pt x="5339" y="20425"/>
                  <a:pt x="5815" y="19522"/>
                </a:cubicBezTo>
                <a:lnTo>
                  <a:pt x="5815" y="19522"/>
                </a:lnTo>
                <a:cubicBezTo>
                  <a:pt x="5715" y="20525"/>
                  <a:pt x="5514" y="21477"/>
                  <a:pt x="5113" y="22405"/>
                </a:cubicBezTo>
                <a:cubicBezTo>
                  <a:pt x="4361" y="25287"/>
                  <a:pt x="3359" y="28119"/>
                  <a:pt x="2958" y="31126"/>
                </a:cubicBezTo>
                <a:cubicBezTo>
                  <a:pt x="2858" y="31954"/>
                  <a:pt x="3058" y="32405"/>
                  <a:pt x="3835" y="32655"/>
                </a:cubicBezTo>
                <a:cubicBezTo>
                  <a:pt x="3998" y="32703"/>
                  <a:pt x="4144" y="32728"/>
                  <a:pt x="4280" y="32728"/>
                </a:cubicBezTo>
                <a:cubicBezTo>
                  <a:pt x="4647" y="32728"/>
                  <a:pt x="4941" y="32543"/>
                  <a:pt x="5289" y="32104"/>
                </a:cubicBezTo>
                <a:cubicBezTo>
                  <a:pt x="5539" y="31803"/>
                  <a:pt x="5614" y="31352"/>
                  <a:pt x="6191" y="31227"/>
                </a:cubicBezTo>
                <a:cubicBezTo>
                  <a:pt x="6451" y="31865"/>
                  <a:pt x="6935" y="32258"/>
                  <a:pt x="7662" y="32258"/>
                </a:cubicBezTo>
                <a:cubicBezTo>
                  <a:pt x="7706" y="32258"/>
                  <a:pt x="7750" y="32257"/>
                  <a:pt x="7795" y="32254"/>
                </a:cubicBezTo>
                <a:cubicBezTo>
                  <a:pt x="8572" y="32229"/>
                  <a:pt x="8948" y="31603"/>
                  <a:pt x="9549" y="31051"/>
                </a:cubicBezTo>
                <a:lnTo>
                  <a:pt x="9549" y="31051"/>
                </a:lnTo>
                <a:cubicBezTo>
                  <a:pt x="9399" y="31979"/>
                  <a:pt x="9324" y="32756"/>
                  <a:pt x="9098" y="33532"/>
                </a:cubicBezTo>
                <a:cubicBezTo>
                  <a:pt x="8848" y="34284"/>
                  <a:pt x="8747" y="35086"/>
                  <a:pt x="8647" y="35863"/>
                </a:cubicBezTo>
                <a:cubicBezTo>
                  <a:pt x="8572" y="36440"/>
                  <a:pt x="8873" y="36841"/>
                  <a:pt x="9424" y="36966"/>
                </a:cubicBezTo>
                <a:cubicBezTo>
                  <a:pt x="9505" y="36990"/>
                  <a:pt x="9585" y="37002"/>
                  <a:pt x="9662" y="37002"/>
                </a:cubicBezTo>
                <a:cubicBezTo>
                  <a:pt x="9991" y="37002"/>
                  <a:pt x="10283" y="36786"/>
                  <a:pt x="10527" y="36339"/>
                </a:cubicBezTo>
                <a:cubicBezTo>
                  <a:pt x="11078" y="35412"/>
                  <a:pt x="11354" y="34385"/>
                  <a:pt x="11755" y="33407"/>
                </a:cubicBezTo>
                <a:cubicBezTo>
                  <a:pt x="13108" y="30024"/>
                  <a:pt x="14437" y="26665"/>
                  <a:pt x="15815" y="23282"/>
                </a:cubicBezTo>
                <a:cubicBezTo>
                  <a:pt x="16567" y="21377"/>
                  <a:pt x="17244" y="19422"/>
                  <a:pt x="18171" y="17567"/>
                </a:cubicBezTo>
                <a:cubicBezTo>
                  <a:pt x="18472" y="16415"/>
                  <a:pt x="19148" y="15412"/>
                  <a:pt x="19599" y="14309"/>
                </a:cubicBezTo>
                <a:cubicBezTo>
                  <a:pt x="20126" y="13056"/>
                  <a:pt x="20803" y="11878"/>
                  <a:pt x="21705" y="10675"/>
                </a:cubicBezTo>
                <a:lnTo>
                  <a:pt x="21705" y="10675"/>
                </a:lnTo>
                <a:cubicBezTo>
                  <a:pt x="21605" y="11853"/>
                  <a:pt x="21329" y="12881"/>
                  <a:pt x="21053" y="13908"/>
                </a:cubicBezTo>
                <a:cubicBezTo>
                  <a:pt x="20677" y="15312"/>
                  <a:pt x="20276" y="16715"/>
                  <a:pt x="19850" y="18094"/>
                </a:cubicBezTo>
                <a:cubicBezTo>
                  <a:pt x="19750" y="18445"/>
                  <a:pt x="19725" y="18846"/>
                  <a:pt x="19349" y="19046"/>
                </a:cubicBezTo>
                <a:cubicBezTo>
                  <a:pt x="19399" y="19422"/>
                  <a:pt x="19374" y="19773"/>
                  <a:pt x="19249" y="20124"/>
                </a:cubicBezTo>
                <a:cubicBezTo>
                  <a:pt x="18622" y="21953"/>
                  <a:pt x="18121" y="23808"/>
                  <a:pt x="17594" y="25663"/>
                </a:cubicBezTo>
                <a:cubicBezTo>
                  <a:pt x="16993" y="27743"/>
                  <a:pt x="16391" y="29823"/>
                  <a:pt x="15790" y="31903"/>
                </a:cubicBezTo>
                <a:cubicBezTo>
                  <a:pt x="14838" y="35262"/>
                  <a:pt x="14161" y="38670"/>
                  <a:pt x="13685" y="42129"/>
                </a:cubicBezTo>
                <a:cubicBezTo>
                  <a:pt x="13635" y="42580"/>
                  <a:pt x="13685" y="42981"/>
                  <a:pt x="13710" y="43407"/>
                </a:cubicBezTo>
                <a:cubicBezTo>
                  <a:pt x="13735" y="43583"/>
                  <a:pt x="13735" y="43758"/>
                  <a:pt x="13935" y="43808"/>
                </a:cubicBezTo>
                <a:cubicBezTo>
                  <a:pt x="13976" y="43820"/>
                  <a:pt x="14014" y="43826"/>
                  <a:pt x="14048" y="43826"/>
                </a:cubicBezTo>
                <a:cubicBezTo>
                  <a:pt x="14226" y="43826"/>
                  <a:pt x="14324" y="43679"/>
                  <a:pt x="14386" y="43533"/>
                </a:cubicBezTo>
                <a:cubicBezTo>
                  <a:pt x="14462" y="43332"/>
                  <a:pt x="14512" y="43132"/>
                  <a:pt x="14537" y="42956"/>
                </a:cubicBezTo>
                <a:cubicBezTo>
                  <a:pt x="14888" y="40475"/>
                  <a:pt x="15389" y="38019"/>
                  <a:pt x="16041" y="35613"/>
                </a:cubicBezTo>
                <a:cubicBezTo>
                  <a:pt x="17043" y="32004"/>
                  <a:pt x="18171" y="28420"/>
                  <a:pt x="19349" y="24861"/>
                </a:cubicBezTo>
                <a:cubicBezTo>
                  <a:pt x="19800" y="23507"/>
                  <a:pt x="20101" y="22104"/>
                  <a:pt x="20702" y="20801"/>
                </a:cubicBezTo>
                <a:cubicBezTo>
                  <a:pt x="20828" y="19673"/>
                  <a:pt x="21304" y="18620"/>
                  <a:pt x="21655" y="17567"/>
                </a:cubicBezTo>
                <a:cubicBezTo>
                  <a:pt x="22482" y="14986"/>
                  <a:pt x="23334" y="12430"/>
                  <a:pt x="24061" y="9848"/>
                </a:cubicBezTo>
                <a:cubicBezTo>
                  <a:pt x="24487" y="8294"/>
                  <a:pt x="24963" y="6765"/>
                  <a:pt x="24938" y="5161"/>
                </a:cubicBezTo>
                <a:cubicBezTo>
                  <a:pt x="24529" y="4647"/>
                  <a:pt x="24076" y="4383"/>
                  <a:pt x="23635" y="4383"/>
                </a:cubicBezTo>
                <a:cubicBezTo>
                  <a:pt x="23132" y="4383"/>
                  <a:pt x="22644" y="4728"/>
                  <a:pt x="22256" y="5437"/>
                </a:cubicBezTo>
                <a:cubicBezTo>
                  <a:pt x="21529" y="6765"/>
                  <a:pt x="20577" y="7918"/>
                  <a:pt x="19900" y="9247"/>
                </a:cubicBezTo>
                <a:cubicBezTo>
                  <a:pt x="19850" y="9322"/>
                  <a:pt x="19800" y="9422"/>
                  <a:pt x="19675" y="9447"/>
                </a:cubicBezTo>
                <a:cubicBezTo>
                  <a:pt x="20176" y="6615"/>
                  <a:pt x="21379" y="4034"/>
                  <a:pt x="22331" y="1352"/>
                </a:cubicBezTo>
                <a:cubicBezTo>
                  <a:pt x="22381" y="725"/>
                  <a:pt x="22206" y="249"/>
                  <a:pt x="21529" y="49"/>
                </a:cubicBezTo>
                <a:cubicBezTo>
                  <a:pt x="21424" y="17"/>
                  <a:pt x="21318" y="1"/>
                  <a:pt x="21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5463" y="3827700"/>
            <a:ext cx="615950" cy="612650"/>
          </a:xfrm>
          <a:custGeom>
            <a:avLst/>
            <a:gdLst/>
            <a:ahLst/>
            <a:cxnLst/>
            <a:rect l="l" t="t" r="r" b="b"/>
            <a:pathLst>
              <a:path w="24638" h="24506" extrusionOk="0">
                <a:moveTo>
                  <a:pt x="16620" y="1"/>
                </a:moveTo>
                <a:cubicBezTo>
                  <a:pt x="16159" y="1"/>
                  <a:pt x="15726" y="75"/>
                  <a:pt x="15264" y="75"/>
                </a:cubicBezTo>
                <a:cubicBezTo>
                  <a:pt x="13885" y="75"/>
                  <a:pt x="12933" y="827"/>
                  <a:pt x="12281" y="1980"/>
                </a:cubicBezTo>
                <a:cubicBezTo>
                  <a:pt x="11930" y="2631"/>
                  <a:pt x="11454" y="3233"/>
                  <a:pt x="11379" y="4060"/>
                </a:cubicBezTo>
                <a:cubicBezTo>
                  <a:pt x="11336" y="4360"/>
                  <a:pt x="11212" y="4505"/>
                  <a:pt x="11030" y="4505"/>
                </a:cubicBezTo>
                <a:cubicBezTo>
                  <a:pt x="10892" y="4505"/>
                  <a:pt x="10721" y="4422"/>
                  <a:pt x="10527" y="4260"/>
                </a:cubicBezTo>
                <a:cubicBezTo>
                  <a:pt x="10076" y="3884"/>
                  <a:pt x="9675" y="3483"/>
                  <a:pt x="9249" y="3132"/>
                </a:cubicBezTo>
                <a:cubicBezTo>
                  <a:pt x="8522" y="2581"/>
                  <a:pt x="7870" y="1980"/>
                  <a:pt x="6918" y="1829"/>
                </a:cubicBezTo>
                <a:cubicBezTo>
                  <a:pt x="6288" y="1728"/>
                  <a:pt x="5719" y="1675"/>
                  <a:pt x="5203" y="1675"/>
                </a:cubicBezTo>
                <a:cubicBezTo>
                  <a:pt x="2654" y="1675"/>
                  <a:pt x="1377" y="2947"/>
                  <a:pt x="376" y="5864"/>
                </a:cubicBezTo>
                <a:cubicBezTo>
                  <a:pt x="0" y="6992"/>
                  <a:pt x="0" y="8170"/>
                  <a:pt x="51" y="9348"/>
                </a:cubicBezTo>
                <a:cubicBezTo>
                  <a:pt x="201" y="11679"/>
                  <a:pt x="752" y="13960"/>
                  <a:pt x="1404" y="16190"/>
                </a:cubicBezTo>
                <a:cubicBezTo>
                  <a:pt x="2081" y="18471"/>
                  <a:pt x="3083" y="20626"/>
                  <a:pt x="4462" y="22556"/>
                </a:cubicBezTo>
                <a:cubicBezTo>
                  <a:pt x="5013" y="23333"/>
                  <a:pt x="5690" y="23985"/>
                  <a:pt x="6542" y="24386"/>
                </a:cubicBezTo>
                <a:cubicBezTo>
                  <a:pt x="6728" y="24467"/>
                  <a:pt x="6909" y="24505"/>
                  <a:pt x="7077" y="24505"/>
                </a:cubicBezTo>
                <a:cubicBezTo>
                  <a:pt x="7635" y="24505"/>
                  <a:pt x="8057" y="24088"/>
                  <a:pt x="8096" y="23433"/>
                </a:cubicBezTo>
                <a:cubicBezTo>
                  <a:pt x="8096" y="23233"/>
                  <a:pt x="8121" y="23007"/>
                  <a:pt x="8046" y="22832"/>
                </a:cubicBezTo>
                <a:cubicBezTo>
                  <a:pt x="7670" y="22055"/>
                  <a:pt x="7745" y="21027"/>
                  <a:pt x="6767" y="20551"/>
                </a:cubicBezTo>
                <a:cubicBezTo>
                  <a:pt x="6617" y="20476"/>
                  <a:pt x="6542" y="20225"/>
                  <a:pt x="6467" y="20050"/>
                </a:cubicBezTo>
                <a:cubicBezTo>
                  <a:pt x="5038" y="16767"/>
                  <a:pt x="4161" y="13333"/>
                  <a:pt x="4061" y="9724"/>
                </a:cubicBezTo>
                <a:cubicBezTo>
                  <a:pt x="4061" y="9348"/>
                  <a:pt x="4061" y="8972"/>
                  <a:pt x="4061" y="8621"/>
                </a:cubicBezTo>
                <a:cubicBezTo>
                  <a:pt x="4035" y="7944"/>
                  <a:pt x="4361" y="7468"/>
                  <a:pt x="4812" y="7042"/>
                </a:cubicBezTo>
                <a:cubicBezTo>
                  <a:pt x="4998" y="6856"/>
                  <a:pt x="5184" y="6769"/>
                  <a:pt x="5374" y="6769"/>
                </a:cubicBezTo>
                <a:cubicBezTo>
                  <a:pt x="5542" y="6769"/>
                  <a:pt x="5713" y="6837"/>
                  <a:pt x="5890" y="6967"/>
                </a:cubicBezTo>
                <a:cubicBezTo>
                  <a:pt x="6366" y="7318"/>
                  <a:pt x="6792" y="7744"/>
                  <a:pt x="7168" y="8220"/>
                </a:cubicBezTo>
                <a:cubicBezTo>
                  <a:pt x="8923" y="10275"/>
                  <a:pt x="10427" y="12506"/>
                  <a:pt x="11579" y="14987"/>
                </a:cubicBezTo>
                <a:cubicBezTo>
                  <a:pt x="12256" y="16441"/>
                  <a:pt x="13484" y="17143"/>
                  <a:pt x="14988" y="17493"/>
                </a:cubicBezTo>
                <a:cubicBezTo>
                  <a:pt x="15032" y="17502"/>
                  <a:pt x="15075" y="17506"/>
                  <a:pt x="15117" y="17506"/>
                </a:cubicBezTo>
                <a:cubicBezTo>
                  <a:pt x="15310" y="17506"/>
                  <a:pt x="15475" y="17417"/>
                  <a:pt x="15640" y="17293"/>
                </a:cubicBezTo>
                <a:cubicBezTo>
                  <a:pt x="15815" y="17143"/>
                  <a:pt x="15965" y="16967"/>
                  <a:pt x="16216" y="16917"/>
                </a:cubicBezTo>
                <a:cubicBezTo>
                  <a:pt x="16767" y="16792"/>
                  <a:pt x="16968" y="16340"/>
                  <a:pt x="17168" y="15864"/>
                </a:cubicBezTo>
                <a:cubicBezTo>
                  <a:pt x="17620" y="14812"/>
                  <a:pt x="17444" y="13809"/>
                  <a:pt x="17093" y="12832"/>
                </a:cubicBezTo>
                <a:cubicBezTo>
                  <a:pt x="16391" y="10852"/>
                  <a:pt x="16366" y="8772"/>
                  <a:pt x="16091" y="6741"/>
                </a:cubicBezTo>
                <a:cubicBezTo>
                  <a:pt x="16066" y="6566"/>
                  <a:pt x="16091" y="6391"/>
                  <a:pt x="16116" y="6240"/>
                </a:cubicBezTo>
                <a:cubicBezTo>
                  <a:pt x="16184" y="5900"/>
                  <a:pt x="16379" y="5698"/>
                  <a:pt x="16623" y="5698"/>
                </a:cubicBezTo>
                <a:cubicBezTo>
                  <a:pt x="16738" y="5698"/>
                  <a:pt x="16864" y="5743"/>
                  <a:pt x="16993" y="5839"/>
                </a:cubicBezTo>
                <a:cubicBezTo>
                  <a:pt x="17519" y="6190"/>
                  <a:pt x="18021" y="6591"/>
                  <a:pt x="18447" y="7042"/>
                </a:cubicBezTo>
                <a:cubicBezTo>
                  <a:pt x="19625" y="8371"/>
                  <a:pt x="20802" y="9674"/>
                  <a:pt x="21730" y="11203"/>
                </a:cubicBezTo>
                <a:cubicBezTo>
                  <a:pt x="21905" y="11478"/>
                  <a:pt x="22131" y="11729"/>
                  <a:pt x="22432" y="11904"/>
                </a:cubicBezTo>
                <a:cubicBezTo>
                  <a:pt x="22675" y="12049"/>
                  <a:pt x="22923" y="12117"/>
                  <a:pt x="23158" y="12117"/>
                </a:cubicBezTo>
                <a:cubicBezTo>
                  <a:pt x="23700" y="12117"/>
                  <a:pt x="24177" y="11756"/>
                  <a:pt x="24386" y="11127"/>
                </a:cubicBezTo>
                <a:cubicBezTo>
                  <a:pt x="24637" y="10426"/>
                  <a:pt x="24311" y="9849"/>
                  <a:pt x="24161" y="9198"/>
                </a:cubicBezTo>
                <a:cubicBezTo>
                  <a:pt x="23584" y="6541"/>
                  <a:pt x="22381" y="4185"/>
                  <a:pt x="20677" y="2080"/>
                </a:cubicBezTo>
                <a:cubicBezTo>
                  <a:pt x="19750" y="927"/>
                  <a:pt x="18572" y="200"/>
                  <a:pt x="17043" y="25"/>
                </a:cubicBezTo>
                <a:cubicBezTo>
                  <a:pt x="16898" y="7"/>
                  <a:pt x="16758" y="1"/>
                  <a:pt x="166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-12" y="4508350"/>
            <a:ext cx="521975" cy="365625"/>
          </a:xfrm>
          <a:custGeom>
            <a:avLst/>
            <a:gdLst/>
            <a:ahLst/>
            <a:cxnLst/>
            <a:rect l="l" t="t" r="r" b="b"/>
            <a:pathLst>
              <a:path w="20879" h="14625" extrusionOk="0">
                <a:moveTo>
                  <a:pt x="3295" y="1"/>
                </a:moveTo>
                <a:cubicBezTo>
                  <a:pt x="3037" y="1"/>
                  <a:pt x="2832" y="154"/>
                  <a:pt x="2657" y="368"/>
                </a:cubicBezTo>
                <a:cubicBezTo>
                  <a:pt x="2532" y="518"/>
                  <a:pt x="2432" y="694"/>
                  <a:pt x="2332" y="869"/>
                </a:cubicBezTo>
                <a:cubicBezTo>
                  <a:pt x="1705" y="2222"/>
                  <a:pt x="1003" y="3576"/>
                  <a:pt x="577" y="5004"/>
                </a:cubicBezTo>
                <a:cubicBezTo>
                  <a:pt x="377" y="5606"/>
                  <a:pt x="226" y="6232"/>
                  <a:pt x="151" y="6859"/>
                </a:cubicBezTo>
                <a:cubicBezTo>
                  <a:pt x="1" y="8087"/>
                  <a:pt x="978" y="9641"/>
                  <a:pt x="2131" y="9917"/>
                </a:cubicBezTo>
                <a:cubicBezTo>
                  <a:pt x="2398" y="9973"/>
                  <a:pt x="2665" y="10001"/>
                  <a:pt x="2932" y="10001"/>
                </a:cubicBezTo>
                <a:cubicBezTo>
                  <a:pt x="3490" y="10001"/>
                  <a:pt x="4044" y="9878"/>
                  <a:pt x="4587" y="9641"/>
                </a:cubicBezTo>
                <a:cubicBezTo>
                  <a:pt x="4961" y="9464"/>
                  <a:pt x="5188" y="9360"/>
                  <a:pt x="5350" y="9360"/>
                </a:cubicBezTo>
                <a:cubicBezTo>
                  <a:pt x="5601" y="9360"/>
                  <a:pt x="5697" y="9608"/>
                  <a:pt x="5941" y="10217"/>
                </a:cubicBezTo>
                <a:cubicBezTo>
                  <a:pt x="6414" y="11442"/>
                  <a:pt x="7388" y="12114"/>
                  <a:pt x="8481" y="12114"/>
                </a:cubicBezTo>
                <a:cubicBezTo>
                  <a:pt x="9065" y="12114"/>
                  <a:pt x="9683" y="11922"/>
                  <a:pt x="10277" y="11521"/>
                </a:cubicBezTo>
                <a:cubicBezTo>
                  <a:pt x="10452" y="11389"/>
                  <a:pt x="10608" y="11181"/>
                  <a:pt x="10879" y="11181"/>
                </a:cubicBezTo>
                <a:cubicBezTo>
                  <a:pt x="10918" y="11181"/>
                  <a:pt x="10959" y="11185"/>
                  <a:pt x="11003" y="11195"/>
                </a:cubicBezTo>
                <a:cubicBezTo>
                  <a:pt x="11154" y="11696"/>
                  <a:pt x="11279" y="12197"/>
                  <a:pt x="11480" y="12674"/>
                </a:cubicBezTo>
                <a:cubicBezTo>
                  <a:pt x="11881" y="13601"/>
                  <a:pt x="12557" y="14353"/>
                  <a:pt x="13535" y="14553"/>
                </a:cubicBezTo>
                <a:cubicBezTo>
                  <a:pt x="13767" y="14601"/>
                  <a:pt x="13998" y="14625"/>
                  <a:pt x="14229" y="14625"/>
                </a:cubicBezTo>
                <a:cubicBezTo>
                  <a:pt x="14847" y="14625"/>
                  <a:pt x="15457" y="14456"/>
                  <a:pt x="16041" y="14127"/>
                </a:cubicBezTo>
                <a:cubicBezTo>
                  <a:pt x="17520" y="13325"/>
                  <a:pt x="18698" y="12222"/>
                  <a:pt x="19550" y="10794"/>
                </a:cubicBezTo>
                <a:cubicBezTo>
                  <a:pt x="20201" y="9741"/>
                  <a:pt x="20703" y="8613"/>
                  <a:pt x="20828" y="7360"/>
                </a:cubicBezTo>
                <a:cubicBezTo>
                  <a:pt x="20878" y="6834"/>
                  <a:pt x="20803" y="6333"/>
                  <a:pt x="20577" y="5882"/>
                </a:cubicBezTo>
                <a:cubicBezTo>
                  <a:pt x="20459" y="5618"/>
                  <a:pt x="20250" y="5486"/>
                  <a:pt x="20027" y="5486"/>
                </a:cubicBezTo>
                <a:cubicBezTo>
                  <a:pt x="19827" y="5486"/>
                  <a:pt x="19616" y="5593"/>
                  <a:pt x="19450" y="5806"/>
                </a:cubicBezTo>
                <a:cubicBezTo>
                  <a:pt x="19349" y="5932"/>
                  <a:pt x="19299" y="6082"/>
                  <a:pt x="19249" y="6257"/>
                </a:cubicBezTo>
                <a:cubicBezTo>
                  <a:pt x="18572" y="8237"/>
                  <a:pt x="17094" y="9491"/>
                  <a:pt x="15389" y="10543"/>
                </a:cubicBezTo>
                <a:cubicBezTo>
                  <a:pt x="15148" y="10688"/>
                  <a:pt x="14945" y="10758"/>
                  <a:pt x="14782" y="10758"/>
                </a:cubicBezTo>
                <a:cubicBezTo>
                  <a:pt x="14437" y="10758"/>
                  <a:pt x="14270" y="10445"/>
                  <a:pt x="14287" y="9866"/>
                </a:cubicBezTo>
                <a:cubicBezTo>
                  <a:pt x="14312" y="9691"/>
                  <a:pt x="14362" y="9541"/>
                  <a:pt x="14387" y="9365"/>
                </a:cubicBezTo>
                <a:cubicBezTo>
                  <a:pt x="14713" y="7811"/>
                  <a:pt x="15038" y="6257"/>
                  <a:pt x="15389" y="4704"/>
                </a:cubicBezTo>
                <a:cubicBezTo>
                  <a:pt x="15439" y="4403"/>
                  <a:pt x="15439" y="4102"/>
                  <a:pt x="15414" y="3801"/>
                </a:cubicBezTo>
                <a:cubicBezTo>
                  <a:pt x="15389" y="3325"/>
                  <a:pt x="15089" y="2999"/>
                  <a:pt x="14663" y="2849"/>
                </a:cubicBezTo>
                <a:cubicBezTo>
                  <a:pt x="14490" y="2782"/>
                  <a:pt x="14317" y="2744"/>
                  <a:pt x="14148" y="2744"/>
                </a:cubicBezTo>
                <a:cubicBezTo>
                  <a:pt x="13874" y="2744"/>
                  <a:pt x="13607" y="2842"/>
                  <a:pt x="13359" y="3074"/>
                </a:cubicBezTo>
                <a:cubicBezTo>
                  <a:pt x="12983" y="3450"/>
                  <a:pt x="12658" y="3876"/>
                  <a:pt x="12457" y="4378"/>
                </a:cubicBezTo>
                <a:cubicBezTo>
                  <a:pt x="12081" y="5355"/>
                  <a:pt x="11530" y="6232"/>
                  <a:pt x="10953" y="7085"/>
                </a:cubicBezTo>
                <a:cubicBezTo>
                  <a:pt x="10527" y="7686"/>
                  <a:pt x="10051" y="8237"/>
                  <a:pt x="9449" y="8689"/>
                </a:cubicBezTo>
                <a:cubicBezTo>
                  <a:pt x="9321" y="8781"/>
                  <a:pt x="9165" y="8886"/>
                  <a:pt x="8992" y="8886"/>
                </a:cubicBezTo>
                <a:cubicBezTo>
                  <a:pt x="8929" y="8886"/>
                  <a:pt x="8864" y="8872"/>
                  <a:pt x="8798" y="8839"/>
                </a:cubicBezTo>
                <a:cubicBezTo>
                  <a:pt x="8522" y="8714"/>
                  <a:pt x="8472" y="8438"/>
                  <a:pt x="8472" y="8162"/>
                </a:cubicBezTo>
                <a:cubicBezTo>
                  <a:pt x="8472" y="8012"/>
                  <a:pt x="8522" y="7836"/>
                  <a:pt x="8547" y="7686"/>
                </a:cubicBezTo>
                <a:cubicBezTo>
                  <a:pt x="8748" y="6558"/>
                  <a:pt x="9174" y="5506"/>
                  <a:pt x="9550" y="4453"/>
                </a:cubicBezTo>
                <a:cubicBezTo>
                  <a:pt x="9876" y="3501"/>
                  <a:pt x="10201" y="2548"/>
                  <a:pt x="10126" y="1521"/>
                </a:cubicBezTo>
                <a:cubicBezTo>
                  <a:pt x="10076" y="819"/>
                  <a:pt x="9800" y="618"/>
                  <a:pt x="9099" y="568"/>
                </a:cubicBezTo>
                <a:cubicBezTo>
                  <a:pt x="9063" y="566"/>
                  <a:pt x="9029" y="565"/>
                  <a:pt x="8995" y="565"/>
                </a:cubicBezTo>
                <a:cubicBezTo>
                  <a:pt x="8619" y="565"/>
                  <a:pt x="8320" y="693"/>
                  <a:pt x="8021" y="969"/>
                </a:cubicBezTo>
                <a:cubicBezTo>
                  <a:pt x="7520" y="1420"/>
                  <a:pt x="7194" y="1997"/>
                  <a:pt x="6868" y="2598"/>
                </a:cubicBezTo>
                <a:cubicBezTo>
                  <a:pt x="6216" y="3701"/>
                  <a:pt x="5665" y="4879"/>
                  <a:pt x="4838" y="5907"/>
                </a:cubicBezTo>
                <a:cubicBezTo>
                  <a:pt x="4412" y="6408"/>
                  <a:pt x="3911" y="6784"/>
                  <a:pt x="3284" y="6909"/>
                </a:cubicBezTo>
                <a:cubicBezTo>
                  <a:pt x="3191" y="6934"/>
                  <a:pt x="3107" y="6946"/>
                  <a:pt x="3031" y="6946"/>
                </a:cubicBezTo>
                <a:cubicBezTo>
                  <a:pt x="2719" y="6946"/>
                  <a:pt x="2552" y="6741"/>
                  <a:pt x="2532" y="6358"/>
                </a:cubicBezTo>
                <a:cubicBezTo>
                  <a:pt x="2532" y="6207"/>
                  <a:pt x="2557" y="6032"/>
                  <a:pt x="2607" y="5882"/>
                </a:cubicBezTo>
                <a:cubicBezTo>
                  <a:pt x="2833" y="4503"/>
                  <a:pt x="3334" y="3175"/>
                  <a:pt x="3710" y="1846"/>
                </a:cubicBezTo>
                <a:cubicBezTo>
                  <a:pt x="3785" y="1521"/>
                  <a:pt x="3911" y="1195"/>
                  <a:pt x="3936" y="869"/>
                </a:cubicBezTo>
                <a:cubicBezTo>
                  <a:pt x="3986" y="518"/>
                  <a:pt x="3886" y="192"/>
                  <a:pt x="3535" y="42"/>
                </a:cubicBezTo>
                <a:cubicBezTo>
                  <a:pt x="3450" y="14"/>
                  <a:pt x="3370" y="1"/>
                  <a:pt x="329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965538" y="4591000"/>
            <a:ext cx="356550" cy="388975"/>
          </a:xfrm>
          <a:custGeom>
            <a:avLst/>
            <a:gdLst/>
            <a:ahLst/>
            <a:cxnLst/>
            <a:rect l="l" t="t" r="r" b="b"/>
            <a:pathLst>
              <a:path w="14262" h="15559" extrusionOk="0">
                <a:moveTo>
                  <a:pt x="5740" y="0"/>
                </a:moveTo>
                <a:cubicBezTo>
                  <a:pt x="5176" y="0"/>
                  <a:pt x="4612" y="69"/>
                  <a:pt x="4061" y="220"/>
                </a:cubicBezTo>
                <a:cubicBezTo>
                  <a:pt x="2707" y="596"/>
                  <a:pt x="1930" y="1648"/>
                  <a:pt x="1279" y="2776"/>
                </a:cubicBezTo>
                <a:cubicBezTo>
                  <a:pt x="452" y="4180"/>
                  <a:pt x="326" y="5758"/>
                  <a:pt x="151" y="7312"/>
                </a:cubicBezTo>
                <a:cubicBezTo>
                  <a:pt x="1" y="8465"/>
                  <a:pt x="151" y="9643"/>
                  <a:pt x="201" y="10796"/>
                </a:cubicBezTo>
                <a:cubicBezTo>
                  <a:pt x="276" y="12074"/>
                  <a:pt x="602" y="13353"/>
                  <a:pt x="1128" y="14556"/>
                </a:cubicBezTo>
                <a:cubicBezTo>
                  <a:pt x="1454" y="15282"/>
                  <a:pt x="2056" y="15558"/>
                  <a:pt x="2833" y="15558"/>
                </a:cubicBezTo>
                <a:cubicBezTo>
                  <a:pt x="3610" y="15533"/>
                  <a:pt x="4286" y="15282"/>
                  <a:pt x="4487" y="14505"/>
                </a:cubicBezTo>
                <a:cubicBezTo>
                  <a:pt x="4712" y="13628"/>
                  <a:pt x="5013" y="12751"/>
                  <a:pt x="4988" y="11774"/>
                </a:cubicBezTo>
                <a:cubicBezTo>
                  <a:pt x="4963" y="10520"/>
                  <a:pt x="4612" y="9267"/>
                  <a:pt x="4737" y="7889"/>
                </a:cubicBezTo>
                <a:cubicBezTo>
                  <a:pt x="4612" y="7137"/>
                  <a:pt x="4788" y="6335"/>
                  <a:pt x="4938" y="5508"/>
                </a:cubicBezTo>
                <a:cubicBezTo>
                  <a:pt x="5124" y="4617"/>
                  <a:pt x="5515" y="4207"/>
                  <a:pt x="6185" y="4207"/>
                </a:cubicBezTo>
                <a:cubicBezTo>
                  <a:pt x="6419" y="4207"/>
                  <a:pt x="6687" y="4257"/>
                  <a:pt x="6993" y="4355"/>
                </a:cubicBezTo>
                <a:cubicBezTo>
                  <a:pt x="7444" y="4480"/>
                  <a:pt x="7845" y="4681"/>
                  <a:pt x="8221" y="5007"/>
                </a:cubicBezTo>
                <a:cubicBezTo>
                  <a:pt x="9600" y="6159"/>
                  <a:pt x="10702" y="7488"/>
                  <a:pt x="10978" y="9368"/>
                </a:cubicBezTo>
                <a:cubicBezTo>
                  <a:pt x="11082" y="9991"/>
                  <a:pt x="11583" y="10339"/>
                  <a:pt x="12180" y="10339"/>
                </a:cubicBezTo>
                <a:cubicBezTo>
                  <a:pt x="12303" y="10339"/>
                  <a:pt x="12429" y="10325"/>
                  <a:pt x="12557" y="10295"/>
                </a:cubicBezTo>
                <a:cubicBezTo>
                  <a:pt x="13635" y="10044"/>
                  <a:pt x="14261" y="8941"/>
                  <a:pt x="14061" y="7738"/>
                </a:cubicBezTo>
                <a:cubicBezTo>
                  <a:pt x="13785" y="6084"/>
                  <a:pt x="13108" y="4656"/>
                  <a:pt x="12031" y="3352"/>
                </a:cubicBezTo>
                <a:cubicBezTo>
                  <a:pt x="10778" y="1874"/>
                  <a:pt x="9374" y="671"/>
                  <a:pt x="7419" y="195"/>
                </a:cubicBezTo>
                <a:cubicBezTo>
                  <a:pt x="6868" y="69"/>
                  <a:pt x="6304" y="0"/>
                  <a:pt x="57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753763" y="4349600"/>
            <a:ext cx="258800" cy="243150"/>
          </a:xfrm>
          <a:custGeom>
            <a:avLst/>
            <a:gdLst/>
            <a:ahLst/>
            <a:cxnLst/>
            <a:rect l="l" t="t" r="r" b="b"/>
            <a:pathLst>
              <a:path w="10352" h="9726" extrusionOk="0">
                <a:moveTo>
                  <a:pt x="3661" y="0"/>
                </a:moveTo>
                <a:cubicBezTo>
                  <a:pt x="2554" y="0"/>
                  <a:pt x="1993" y="510"/>
                  <a:pt x="1504" y="1254"/>
                </a:cubicBezTo>
                <a:cubicBezTo>
                  <a:pt x="451" y="2808"/>
                  <a:pt x="426" y="4663"/>
                  <a:pt x="0" y="6342"/>
                </a:cubicBezTo>
                <a:cubicBezTo>
                  <a:pt x="151" y="7244"/>
                  <a:pt x="226" y="8096"/>
                  <a:pt x="577" y="8898"/>
                </a:cubicBezTo>
                <a:cubicBezTo>
                  <a:pt x="852" y="9550"/>
                  <a:pt x="1279" y="9700"/>
                  <a:pt x="1905" y="9725"/>
                </a:cubicBezTo>
                <a:cubicBezTo>
                  <a:pt x="2532" y="9725"/>
                  <a:pt x="2933" y="9424"/>
                  <a:pt x="3133" y="8898"/>
                </a:cubicBezTo>
                <a:cubicBezTo>
                  <a:pt x="3359" y="8272"/>
                  <a:pt x="3559" y="7645"/>
                  <a:pt x="3584" y="6943"/>
                </a:cubicBezTo>
                <a:cubicBezTo>
                  <a:pt x="3609" y="6091"/>
                  <a:pt x="3710" y="5239"/>
                  <a:pt x="3935" y="4387"/>
                </a:cubicBezTo>
                <a:cubicBezTo>
                  <a:pt x="4075" y="3907"/>
                  <a:pt x="4224" y="3675"/>
                  <a:pt x="4489" y="3675"/>
                </a:cubicBezTo>
                <a:cubicBezTo>
                  <a:pt x="4653" y="3675"/>
                  <a:pt x="4861" y="3763"/>
                  <a:pt x="5138" y="3936"/>
                </a:cubicBezTo>
                <a:cubicBezTo>
                  <a:pt x="5865" y="4412"/>
                  <a:pt x="6492" y="5013"/>
                  <a:pt x="7018" y="5715"/>
                </a:cubicBezTo>
                <a:cubicBezTo>
                  <a:pt x="7494" y="6342"/>
                  <a:pt x="7945" y="7018"/>
                  <a:pt x="8446" y="7645"/>
                </a:cubicBezTo>
                <a:cubicBezTo>
                  <a:pt x="8694" y="7943"/>
                  <a:pt x="8936" y="8087"/>
                  <a:pt x="9181" y="8087"/>
                </a:cubicBezTo>
                <a:cubicBezTo>
                  <a:pt x="9431" y="8087"/>
                  <a:pt x="9684" y="7936"/>
                  <a:pt x="9950" y="7645"/>
                </a:cubicBezTo>
                <a:cubicBezTo>
                  <a:pt x="10226" y="7319"/>
                  <a:pt x="10351" y="6993"/>
                  <a:pt x="10226" y="6542"/>
                </a:cubicBezTo>
                <a:cubicBezTo>
                  <a:pt x="9800" y="4813"/>
                  <a:pt x="8898" y="3359"/>
                  <a:pt x="7770" y="2031"/>
                </a:cubicBezTo>
                <a:cubicBezTo>
                  <a:pt x="6868" y="928"/>
                  <a:pt x="5690" y="277"/>
                  <a:pt x="4311" y="51"/>
                </a:cubicBezTo>
                <a:cubicBezTo>
                  <a:pt x="4075" y="17"/>
                  <a:pt x="3859" y="0"/>
                  <a:pt x="36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704888" y="4635700"/>
            <a:ext cx="208675" cy="223350"/>
          </a:xfrm>
          <a:custGeom>
            <a:avLst/>
            <a:gdLst/>
            <a:ahLst/>
            <a:cxnLst/>
            <a:rect l="l" t="t" r="r" b="b"/>
            <a:pathLst>
              <a:path w="8347" h="8934" extrusionOk="0">
                <a:moveTo>
                  <a:pt x="3178" y="0"/>
                </a:moveTo>
                <a:cubicBezTo>
                  <a:pt x="2375" y="0"/>
                  <a:pt x="1576" y="361"/>
                  <a:pt x="1103" y="1038"/>
                </a:cubicBezTo>
                <a:cubicBezTo>
                  <a:pt x="376" y="2066"/>
                  <a:pt x="76" y="3244"/>
                  <a:pt x="0" y="4497"/>
                </a:cubicBezTo>
                <a:cubicBezTo>
                  <a:pt x="76" y="5625"/>
                  <a:pt x="301" y="6727"/>
                  <a:pt x="727" y="7780"/>
                </a:cubicBezTo>
                <a:cubicBezTo>
                  <a:pt x="878" y="8131"/>
                  <a:pt x="1128" y="8407"/>
                  <a:pt x="1429" y="8632"/>
                </a:cubicBezTo>
                <a:cubicBezTo>
                  <a:pt x="1687" y="8837"/>
                  <a:pt x="1983" y="8934"/>
                  <a:pt x="2269" y="8934"/>
                </a:cubicBezTo>
                <a:cubicBezTo>
                  <a:pt x="2791" y="8934"/>
                  <a:pt x="3281" y="8613"/>
                  <a:pt x="3459" y="8031"/>
                </a:cubicBezTo>
                <a:cubicBezTo>
                  <a:pt x="3609" y="7580"/>
                  <a:pt x="3735" y="7078"/>
                  <a:pt x="3760" y="6577"/>
                </a:cubicBezTo>
                <a:cubicBezTo>
                  <a:pt x="3760" y="6051"/>
                  <a:pt x="3860" y="5524"/>
                  <a:pt x="3960" y="4998"/>
                </a:cubicBezTo>
                <a:cubicBezTo>
                  <a:pt x="3985" y="4772"/>
                  <a:pt x="4111" y="4547"/>
                  <a:pt x="4386" y="4497"/>
                </a:cubicBezTo>
                <a:cubicBezTo>
                  <a:pt x="4410" y="4491"/>
                  <a:pt x="4433" y="4489"/>
                  <a:pt x="4455" y="4489"/>
                </a:cubicBezTo>
                <a:cubicBezTo>
                  <a:pt x="4638" y="4489"/>
                  <a:pt x="4748" y="4666"/>
                  <a:pt x="4838" y="4823"/>
                </a:cubicBezTo>
                <a:cubicBezTo>
                  <a:pt x="4963" y="4973"/>
                  <a:pt x="5088" y="5123"/>
                  <a:pt x="5188" y="5299"/>
                </a:cubicBezTo>
                <a:cubicBezTo>
                  <a:pt x="5439" y="5775"/>
                  <a:pt x="5865" y="6001"/>
                  <a:pt x="6291" y="6251"/>
                </a:cubicBezTo>
                <a:cubicBezTo>
                  <a:pt x="6483" y="6366"/>
                  <a:pt x="6663" y="6415"/>
                  <a:pt x="6833" y="6415"/>
                </a:cubicBezTo>
                <a:cubicBezTo>
                  <a:pt x="7107" y="6415"/>
                  <a:pt x="7353" y="6287"/>
                  <a:pt x="7569" y="6101"/>
                </a:cubicBezTo>
                <a:cubicBezTo>
                  <a:pt x="7995" y="5750"/>
                  <a:pt x="8346" y="5374"/>
                  <a:pt x="8196" y="4747"/>
                </a:cubicBezTo>
                <a:cubicBezTo>
                  <a:pt x="7795" y="3194"/>
                  <a:pt x="6993" y="1940"/>
                  <a:pt x="5640" y="1063"/>
                </a:cubicBezTo>
                <a:cubicBezTo>
                  <a:pt x="5289" y="813"/>
                  <a:pt x="4888" y="612"/>
                  <a:pt x="4537" y="386"/>
                </a:cubicBezTo>
                <a:cubicBezTo>
                  <a:pt x="4127" y="126"/>
                  <a:pt x="3652" y="0"/>
                  <a:pt x="317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558263" y="4963450"/>
            <a:ext cx="239375" cy="180050"/>
          </a:xfrm>
          <a:custGeom>
            <a:avLst/>
            <a:gdLst/>
            <a:ahLst/>
            <a:cxnLst/>
            <a:rect l="l" t="t" r="r" b="b"/>
            <a:pathLst>
              <a:path w="9575" h="7202" extrusionOk="0">
                <a:moveTo>
                  <a:pt x="3976" y="1"/>
                </a:moveTo>
                <a:cubicBezTo>
                  <a:pt x="2569" y="1"/>
                  <a:pt x="1216" y="820"/>
                  <a:pt x="477" y="2264"/>
                </a:cubicBezTo>
                <a:cubicBezTo>
                  <a:pt x="251" y="2715"/>
                  <a:pt x="276" y="3241"/>
                  <a:pt x="1" y="3642"/>
                </a:cubicBezTo>
                <a:cubicBezTo>
                  <a:pt x="1" y="4319"/>
                  <a:pt x="26" y="4971"/>
                  <a:pt x="151" y="5648"/>
                </a:cubicBezTo>
                <a:cubicBezTo>
                  <a:pt x="352" y="6851"/>
                  <a:pt x="552" y="7101"/>
                  <a:pt x="1780" y="7201"/>
                </a:cubicBezTo>
                <a:cubicBezTo>
                  <a:pt x="2106" y="7026"/>
                  <a:pt x="2357" y="6750"/>
                  <a:pt x="2532" y="6450"/>
                </a:cubicBezTo>
                <a:cubicBezTo>
                  <a:pt x="2808" y="5973"/>
                  <a:pt x="3058" y="5522"/>
                  <a:pt x="3334" y="5046"/>
                </a:cubicBezTo>
                <a:cubicBezTo>
                  <a:pt x="3773" y="4274"/>
                  <a:pt x="4008" y="3905"/>
                  <a:pt x="4311" y="3905"/>
                </a:cubicBezTo>
                <a:cubicBezTo>
                  <a:pt x="4579" y="3905"/>
                  <a:pt x="4900" y="4193"/>
                  <a:pt x="5464" y="4745"/>
                </a:cubicBezTo>
                <a:cubicBezTo>
                  <a:pt x="6066" y="5322"/>
                  <a:pt x="6592" y="5973"/>
                  <a:pt x="7094" y="6625"/>
                </a:cubicBezTo>
                <a:cubicBezTo>
                  <a:pt x="7355" y="6966"/>
                  <a:pt x="7680" y="7195"/>
                  <a:pt x="8083" y="7195"/>
                </a:cubicBezTo>
                <a:cubicBezTo>
                  <a:pt x="8183" y="7195"/>
                  <a:pt x="8287" y="7181"/>
                  <a:pt x="8397" y="7151"/>
                </a:cubicBezTo>
                <a:cubicBezTo>
                  <a:pt x="8973" y="7001"/>
                  <a:pt x="9299" y="6625"/>
                  <a:pt x="9449" y="6074"/>
                </a:cubicBezTo>
                <a:cubicBezTo>
                  <a:pt x="9575" y="5673"/>
                  <a:pt x="9550" y="5297"/>
                  <a:pt x="9449" y="4896"/>
                </a:cubicBezTo>
                <a:cubicBezTo>
                  <a:pt x="8898" y="2916"/>
                  <a:pt x="7595" y="1562"/>
                  <a:pt x="5890" y="535"/>
                </a:cubicBezTo>
                <a:cubicBezTo>
                  <a:pt x="5277" y="173"/>
                  <a:pt x="4621" y="1"/>
                  <a:pt x="39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8410875" y="0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8729800" y="791350"/>
            <a:ext cx="223725" cy="245250"/>
          </a:xfrm>
          <a:custGeom>
            <a:avLst/>
            <a:gdLst/>
            <a:ahLst/>
            <a:cxnLst/>
            <a:rect l="l" t="t" r="r" b="b"/>
            <a:pathLst>
              <a:path w="8949" h="9810" extrusionOk="0">
                <a:moveTo>
                  <a:pt x="4675" y="3815"/>
                </a:moveTo>
                <a:cubicBezTo>
                  <a:pt x="4704" y="3815"/>
                  <a:pt x="4733" y="3821"/>
                  <a:pt x="4763" y="3835"/>
                </a:cubicBezTo>
                <a:cubicBezTo>
                  <a:pt x="5038" y="4036"/>
                  <a:pt x="4938" y="4387"/>
                  <a:pt x="5064" y="4562"/>
                </a:cubicBezTo>
                <a:cubicBezTo>
                  <a:pt x="5064" y="4888"/>
                  <a:pt x="5064" y="5164"/>
                  <a:pt x="4763" y="5164"/>
                </a:cubicBezTo>
                <a:cubicBezTo>
                  <a:pt x="4749" y="5165"/>
                  <a:pt x="4735" y="5166"/>
                  <a:pt x="4722" y="5166"/>
                </a:cubicBezTo>
                <a:cubicBezTo>
                  <a:pt x="4474" y="5166"/>
                  <a:pt x="4359" y="4950"/>
                  <a:pt x="4312" y="4713"/>
                </a:cubicBezTo>
                <a:cubicBezTo>
                  <a:pt x="4236" y="4437"/>
                  <a:pt x="4236" y="4136"/>
                  <a:pt x="4487" y="3886"/>
                </a:cubicBezTo>
                <a:cubicBezTo>
                  <a:pt x="4540" y="3850"/>
                  <a:pt x="4606" y="3815"/>
                  <a:pt x="4675" y="3815"/>
                </a:cubicBezTo>
                <a:close/>
                <a:moveTo>
                  <a:pt x="4587" y="1"/>
                </a:moveTo>
                <a:cubicBezTo>
                  <a:pt x="3159" y="1"/>
                  <a:pt x="1379" y="1129"/>
                  <a:pt x="828" y="2206"/>
                </a:cubicBezTo>
                <a:cubicBezTo>
                  <a:pt x="1" y="3735"/>
                  <a:pt x="327" y="6893"/>
                  <a:pt x="1605" y="8046"/>
                </a:cubicBezTo>
                <a:cubicBezTo>
                  <a:pt x="2933" y="9232"/>
                  <a:pt x="3653" y="9810"/>
                  <a:pt x="4677" y="9810"/>
                </a:cubicBezTo>
                <a:cubicBezTo>
                  <a:pt x="5276" y="9810"/>
                  <a:pt x="5979" y="9612"/>
                  <a:pt x="6968" y="9224"/>
                </a:cubicBezTo>
                <a:cubicBezTo>
                  <a:pt x="7018" y="9199"/>
                  <a:pt x="7094" y="9149"/>
                  <a:pt x="7144" y="9124"/>
                </a:cubicBezTo>
                <a:cubicBezTo>
                  <a:pt x="8522" y="8472"/>
                  <a:pt x="8948" y="7720"/>
                  <a:pt x="8773" y="6166"/>
                </a:cubicBezTo>
                <a:cubicBezTo>
                  <a:pt x="8748" y="5941"/>
                  <a:pt x="8723" y="5715"/>
                  <a:pt x="8698" y="5490"/>
                </a:cubicBezTo>
                <a:cubicBezTo>
                  <a:pt x="8472" y="3911"/>
                  <a:pt x="7971" y="2432"/>
                  <a:pt x="6843" y="1254"/>
                </a:cubicBezTo>
                <a:cubicBezTo>
                  <a:pt x="6141" y="552"/>
                  <a:pt x="5339" y="51"/>
                  <a:pt x="45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 rot="7777418">
            <a:off x="7579027" y="-40849"/>
            <a:ext cx="451770" cy="458170"/>
          </a:xfrm>
          <a:custGeom>
            <a:avLst/>
            <a:gdLst/>
            <a:ahLst/>
            <a:cxnLst/>
            <a:rect l="l" t="t" r="r" b="b"/>
            <a:pathLst>
              <a:path w="18072" h="18328" extrusionOk="0">
                <a:moveTo>
                  <a:pt x="9623" y="5889"/>
                </a:moveTo>
                <a:cubicBezTo>
                  <a:pt x="10240" y="5889"/>
                  <a:pt x="10858" y="5928"/>
                  <a:pt x="11229" y="6517"/>
                </a:cubicBezTo>
                <a:cubicBezTo>
                  <a:pt x="11831" y="7444"/>
                  <a:pt x="12131" y="8447"/>
                  <a:pt x="11856" y="9575"/>
                </a:cubicBezTo>
                <a:cubicBezTo>
                  <a:pt x="11393" y="11331"/>
                  <a:pt x="9354" y="12789"/>
                  <a:pt x="7506" y="12789"/>
                </a:cubicBezTo>
                <a:cubicBezTo>
                  <a:pt x="7350" y="12789"/>
                  <a:pt x="7196" y="12779"/>
                  <a:pt x="7044" y="12758"/>
                </a:cubicBezTo>
                <a:cubicBezTo>
                  <a:pt x="6693" y="12707"/>
                  <a:pt x="6317" y="12732"/>
                  <a:pt x="5941" y="12682"/>
                </a:cubicBezTo>
                <a:cubicBezTo>
                  <a:pt x="4788" y="12482"/>
                  <a:pt x="4262" y="11780"/>
                  <a:pt x="4412" y="10627"/>
                </a:cubicBezTo>
                <a:cubicBezTo>
                  <a:pt x="4512" y="9750"/>
                  <a:pt x="4763" y="8873"/>
                  <a:pt x="5189" y="8071"/>
                </a:cubicBezTo>
                <a:cubicBezTo>
                  <a:pt x="5966" y="6642"/>
                  <a:pt x="7119" y="5915"/>
                  <a:pt x="8748" y="5890"/>
                </a:cubicBezTo>
                <a:lnTo>
                  <a:pt x="9349" y="5890"/>
                </a:lnTo>
                <a:cubicBezTo>
                  <a:pt x="9440" y="5890"/>
                  <a:pt x="9531" y="5889"/>
                  <a:pt x="9623" y="5889"/>
                </a:cubicBezTo>
                <a:close/>
                <a:moveTo>
                  <a:pt x="10453" y="0"/>
                </a:moveTo>
                <a:cubicBezTo>
                  <a:pt x="7587" y="0"/>
                  <a:pt x="4719" y="942"/>
                  <a:pt x="1830" y="1905"/>
                </a:cubicBezTo>
                <a:cubicBezTo>
                  <a:pt x="1931" y="2031"/>
                  <a:pt x="1956" y="2106"/>
                  <a:pt x="1881" y="2256"/>
                </a:cubicBezTo>
                <a:cubicBezTo>
                  <a:pt x="1830" y="2331"/>
                  <a:pt x="1730" y="2457"/>
                  <a:pt x="1605" y="2607"/>
                </a:cubicBezTo>
                <a:cubicBezTo>
                  <a:pt x="1304" y="2933"/>
                  <a:pt x="1054" y="3309"/>
                  <a:pt x="928" y="3710"/>
                </a:cubicBezTo>
                <a:cubicBezTo>
                  <a:pt x="653" y="4562"/>
                  <a:pt x="302" y="5389"/>
                  <a:pt x="327" y="6316"/>
                </a:cubicBezTo>
                <a:cubicBezTo>
                  <a:pt x="352" y="6968"/>
                  <a:pt x="277" y="7645"/>
                  <a:pt x="201" y="8321"/>
                </a:cubicBezTo>
                <a:cubicBezTo>
                  <a:pt x="1" y="10402"/>
                  <a:pt x="252" y="12407"/>
                  <a:pt x="1229" y="14336"/>
                </a:cubicBezTo>
                <a:cubicBezTo>
                  <a:pt x="2332" y="16517"/>
                  <a:pt x="4211" y="17494"/>
                  <a:pt x="6417" y="18021"/>
                </a:cubicBezTo>
                <a:cubicBezTo>
                  <a:pt x="7320" y="18242"/>
                  <a:pt x="8250" y="18327"/>
                  <a:pt x="9187" y="18327"/>
                </a:cubicBezTo>
                <a:cubicBezTo>
                  <a:pt x="9524" y="18327"/>
                  <a:pt x="9863" y="18316"/>
                  <a:pt x="10201" y="18296"/>
                </a:cubicBezTo>
                <a:cubicBezTo>
                  <a:pt x="10978" y="18271"/>
                  <a:pt x="11755" y="18146"/>
                  <a:pt x="12407" y="17720"/>
                </a:cubicBezTo>
                <a:cubicBezTo>
                  <a:pt x="13409" y="17068"/>
                  <a:pt x="14362" y="16342"/>
                  <a:pt x="15339" y="15640"/>
                </a:cubicBezTo>
                <a:cubicBezTo>
                  <a:pt x="15565" y="15464"/>
                  <a:pt x="15790" y="15239"/>
                  <a:pt x="15941" y="14988"/>
                </a:cubicBezTo>
                <a:cubicBezTo>
                  <a:pt x="16818" y="13685"/>
                  <a:pt x="17695" y="12382"/>
                  <a:pt x="17770" y="10727"/>
                </a:cubicBezTo>
                <a:cubicBezTo>
                  <a:pt x="17846" y="9600"/>
                  <a:pt x="18071" y="8422"/>
                  <a:pt x="17745" y="7344"/>
                </a:cubicBezTo>
                <a:cubicBezTo>
                  <a:pt x="17044" y="5013"/>
                  <a:pt x="15891" y="2933"/>
                  <a:pt x="13861" y="1454"/>
                </a:cubicBezTo>
                <a:cubicBezTo>
                  <a:pt x="13359" y="1103"/>
                  <a:pt x="12933" y="727"/>
                  <a:pt x="12307" y="627"/>
                </a:cubicBezTo>
                <a:cubicBezTo>
                  <a:pt x="11956" y="577"/>
                  <a:pt x="11630" y="377"/>
                  <a:pt x="11354" y="101"/>
                </a:cubicBezTo>
                <a:cubicBezTo>
                  <a:pt x="11329" y="76"/>
                  <a:pt x="11279" y="51"/>
                  <a:pt x="11254" y="26"/>
                </a:cubicBezTo>
                <a:cubicBezTo>
                  <a:pt x="10987" y="9"/>
                  <a:pt x="10720" y="0"/>
                  <a:pt x="1045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8341713" y="4307588"/>
            <a:ext cx="878475" cy="912100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8329188" y="4051963"/>
            <a:ext cx="417325" cy="367050"/>
          </a:xfrm>
          <a:custGeom>
            <a:avLst/>
            <a:gdLst/>
            <a:ahLst/>
            <a:cxnLst/>
            <a:rect l="l" t="t" r="r" b="b"/>
            <a:pathLst>
              <a:path w="16693" h="14682" extrusionOk="0">
                <a:moveTo>
                  <a:pt x="8448" y="7235"/>
                </a:moveTo>
                <a:cubicBezTo>
                  <a:pt x="8522" y="7235"/>
                  <a:pt x="8597" y="7246"/>
                  <a:pt x="8672" y="7263"/>
                </a:cubicBezTo>
                <a:cubicBezTo>
                  <a:pt x="9274" y="7413"/>
                  <a:pt x="9750" y="8115"/>
                  <a:pt x="9725" y="8842"/>
                </a:cubicBezTo>
                <a:cubicBezTo>
                  <a:pt x="9725" y="9042"/>
                  <a:pt x="9725" y="9293"/>
                  <a:pt x="9474" y="9393"/>
                </a:cubicBezTo>
                <a:cubicBezTo>
                  <a:pt x="9423" y="9416"/>
                  <a:pt x="9374" y="9426"/>
                  <a:pt x="9327" y="9426"/>
                </a:cubicBezTo>
                <a:cubicBezTo>
                  <a:pt x="9170" y="9426"/>
                  <a:pt x="9039" y="9314"/>
                  <a:pt x="8923" y="9218"/>
                </a:cubicBezTo>
                <a:cubicBezTo>
                  <a:pt x="8522" y="8892"/>
                  <a:pt x="8246" y="8491"/>
                  <a:pt x="7996" y="8065"/>
                </a:cubicBezTo>
                <a:cubicBezTo>
                  <a:pt x="7870" y="7839"/>
                  <a:pt x="7845" y="7614"/>
                  <a:pt x="8021" y="7413"/>
                </a:cubicBezTo>
                <a:cubicBezTo>
                  <a:pt x="8154" y="7279"/>
                  <a:pt x="8299" y="7235"/>
                  <a:pt x="8448" y="7235"/>
                </a:cubicBezTo>
                <a:close/>
                <a:moveTo>
                  <a:pt x="6681" y="0"/>
                </a:moveTo>
                <a:cubicBezTo>
                  <a:pt x="5603" y="0"/>
                  <a:pt x="4569" y="262"/>
                  <a:pt x="3685" y="1022"/>
                </a:cubicBezTo>
                <a:cubicBezTo>
                  <a:pt x="2582" y="1999"/>
                  <a:pt x="1605" y="3102"/>
                  <a:pt x="878" y="4380"/>
                </a:cubicBezTo>
                <a:cubicBezTo>
                  <a:pt x="1" y="5959"/>
                  <a:pt x="76" y="7488"/>
                  <a:pt x="1179" y="8892"/>
                </a:cubicBezTo>
                <a:cubicBezTo>
                  <a:pt x="1981" y="9944"/>
                  <a:pt x="2657" y="11097"/>
                  <a:pt x="3785" y="11899"/>
                </a:cubicBezTo>
                <a:cubicBezTo>
                  <a:pt x="4512" y="11899"/>
                  <a:pt x="5214" y="11749"/>
                  <a:pt x="5840" y="11298"/>
                </a:cubicBezTo>
                <a:cubicBezTo>
                  <a:pt x="6442" y="10872"/>
                  <a:pt x="7194" y="10771"/>
                  <a:pt x="7795" y="10345"/>
                </a:cubicBezTo>
                <a:cubicBezTo>
                  <a:pt x="7906" y="10263"/>
                  <a:pt x="8046" y="10225"/>
                  <a:pt x="8192" y="10225"/>
                </a:cubicBezTo>
                <a:cubicBezTo>
                  <a:pt x="8312" y="10225"/>
                  <a:pt x="8434" y="10250"/>
                  <a:pt x="8547" y="10295"/>
                </a:cubicBezTo>
                <a:cubicBezTo>
                  <a:pt x="10251" y="10972"/>
                  <a:pt x="11530" y="12100"/>
                  <a:pt x="12382" y="13729"/>
                </a:cubicBezTo>
                <a:cubicBezTo>
                  <a:pt x="12557" y="14080"/>
                  <a:pt x="12657" y="14481"/>
                  <a:pt x="13058" y="14681"/>
                </a:cubicBezTo>
                <a:cubicBezTo>
                  <a:pt x="14337" y="13979"/>
                  <a:pt x="14963" y="12726"/>
                  <a:pt x="15640" y="11548"/>
                </a:cubicBezTo>
                <a:cubicBezTo>
                  <a:pt x="16617" y="9869"/>
                  <a:pt x="16692" y="8115"/>
                  <a:pt x="15966" y="6260"/>
                </a:cubicBezTo>
                <a:cubicBezTo>
                  <a:pt x="15013" y="3804"/>
                  <a:pt x="13159" y="2175"/>
                  <a:pt x="11053" y="771"/>
                </a:cubicBezTo>
                <a:cubicBezTo>
                  <a:pt x="10552" y="420"/>
                  <a:pt x="9951" y="295"/>
                  <a:pt x="9324" y="270"/>
                </a:cubicBezTo>
                <a:cubicBezTo>
                  <a:pt x="8898" y="270"/>
                  <a:pt x="8472" y="170"/>
                  <a:pt x="8046" y="120"/>
                </a:cubicBezTo>
                <a:cubicBezTo>
                  <a:pt x="7588" y="46"/>
                  <a:pt x="7130" y="0"/>
                  <a:pt x="66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 txBox="1">
            <a:spLocks noGrp="1"/>
          </p:cNvSpPr>
          <p:nvPr>
            <p:ph type="subTitle" idx="1"/>
          </p:nvPr>
        </p:nvSpPr>
        <p:spPr>
          <a:xfrm>
            <a:off x="720000" y="3033900"/>
            <a:ext cx="7704000" cy="57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9032450" y="471175"/>
            <a:ext cx="111550" cy="326125"/>
          </a:xfrm>
          <a:custGeom>
            <a:avLst/>
            <a:gdLst/>
            <a:ahLst/>
            <a:cxnLst/>
            <a:rect l="l" t="t" r="r" b="b"/>
            <a:pathLst>
              <a:path w="4462" h="13045" extrusionOk="0">
                <a:moveTo>
                  <a:pt x="4461" y="1"/>
                </a:moveTo>
                <a:cubicBezTo>
                  <a:pt x="4386" y="76"/>
                  <a:pt x="4311" y="151"/>
                  <a:pt x="4286" y="226"/>
                </a:cubicBezTo>
                <a:cubicBezTo>
                  <a:pt x="3584" y="2582"/>
                  <a:pt x="2356" y="4687"/>
                  <a:pt x="1454" y="6943"/>
                </a:cubicBezTo>
                <a:cubicBezTo>
                  <a:pt x="978" y="8121"/>
                  <a:pt x="501" y="9274"/>
                  <a:pt x="201" y="10502"/>
                </a:cubicBezTo>
                <a:cubicBezTo>
                  <a:pt x="0" y="11429"/>
                  <a:pt x="627" y="12482"/>
                  <a:pt x="1604" y="12908"/>
                </a:cubicBezTo>
                <a:cubicBezTo>
                  <a:pt x="1809" y="13001"/>
                  <a:pt x="2023" y="13044"/>
                  <a:pt x="2237" y="13044"/>
                </a:cubicBezTo>
                <a:cubicBezTo>
                  <a:pt x="2834" y="13044"/>
                  <a:pt x="3435" y="12703"/>
                  <a:pt x="3860" y="12131"/>
                </a:cubicBezTo>
                <a:cubicBezTo>
                  <a:pt x="4060" y="11830"/>
                  <a:pt x="4110" y="11429"/>
                  <a:pt x="4461" y="11229"/>
                </a:cubicBezTo>
                <a:lnTo>
                  <a:pt x="446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Barriecito"/>
              <a:buNone/>
              <a:defRPr sz="30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  <p:sldLayoutId id="2147483666" r:id="rId12"/>
    <p:sldLayoutId id="2147483674" r:id="rId13"/>
    <p:sldLayoutId id="2147483677" r:id="rId14"/>
    <p:sldLayoutId id="2147483685" r:id="rId15"/>
    <p:sldLayoutId id="2147483688" r:id="rId16"/>
    <p:sldLayoutId id="214748368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gif"/><Relationship Id="rId10" Type="http://schemas.openxmlformats.org/officeDocument/2006/relationships/image" Target="../media/image49.pn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46"/>
          <p:cNvSpPr/>
          <p:nvPr/>
        </p:nvSpPr>
        <p:spPr>
          <a:xfrm rot="-5400000">
            <a:off x="5051811" y="1717944"/>
            <a:ext cx="1256534" cy="2749550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46"/>
          <p:cNvSpPr/>
          <p:nvPr/>
        </p:nvSpPr>
        <p:spPr>
          <a:xfrm rot="517045">
            <a:off x="3727145" y="1343926"/>
            <a:ext cx="1689702" cy="188219"/>
          </a:xfrm>
          <a:custGeom>
            <a:avLst/>
            <a:gdLst/>
            <a:ahLst/>
            <a:cxnLst/>
            <a:rect l="l" t="t" r="r" b="b"/>
            <a:pathLst>
              <a:path w="7668" h="6019" extrusionOk="0">
                <a:moveTo>
                  <a:pt x="6956" y="0"/>
                </a:moveTo>
                <a:cubicBezTo>
                  <a:pt x="6912" y="0"/>
                  <a:pt x="6866" y="3"/>
                  <a:pt x="6817" y="7"/>
                </a:cubicBezTo>
                <a:cubicBezTo>
                  <a:pt x="5965" y="82"/>
                  <a:pt x="5163" y="408"/>
                  <a:pt x="4511" y="909"/>
                </a:cubicBezTo>
                <a:cubicBezTo>
                  <a:pt x="3484" y="1761"/>
                  <a:pt x="2231" y="2287"/>
                  <a:pt x="1303" y="3265"/>
                </a:cubicBezTo>
                <a:cubicBezTo>
                  <a:pt x="802" y="3741"/>
                  <a:pt x="451" y="4292"/>
                  <a:pt x="201" y="4894"/>
                </a:cubicBezTo>
                <a:cubicBezTo>
                  <a:pt x="0" y="5370"/>
                  <a:pt x="251" y="5846"/>
                  <a:pt x="752" y="5972"/>
                </a:cubicBezTo>
                <a:cubicBezTo>
                  <a:pt x="873" y="6002"/>
                  <a:pt x="988" y="6019"/>
                  <a:pt x="1097" y="6019"/>
                </a:cubicBezTo>
                <a:cubicBezTo>
                  <a:pt x="1348" y="6019"/>
                  <a:pt x="1570" y="5931"/>
                  <a:pt x="1780" y="5721"/>
                </a:cubicBezTo>
                <a:cubicBezTo>
                  <a:pt x="2206" y="5245"/>
                  <a:pt x="2682" y="4819"/>
                  <a:pt x="3183" y="4443"/>
                </a:cubicBezTo>
                <a:cubicBezTo>
                  <a:pt x="4511" y="3490"/>
                  <a:pt x="5815" y="2488"/>
                  <a:pt x="7118" y="1510"/>
                </a:cubicBezTo>
                <a:cubicBezTo>
                  <a:pt x="7369" y="1310"/>
                  <a:pt x="7644" y="1109"/>
                  <a:pt x="7644" y="708"/>
                </a:cubicBezTo>
                <a:cubicBezTo>
                  <a:pt x="7667" y="249"/>
                  <a:pt x="7438" y="0"/>
                  <a:pt x="695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46"/>
          <p:cNvSpPr txBox="1">
            <a:spLocks noGrp="1"/>
          </p:cNvSpPr>
          <p:nvPr>
            <p:ph type="ctrTitle"/>
          </p:nvPr>
        </p:nvSpPr>
        <p:spPr>
          <a:xfrm>
            <a:off x="720000" y="1468113"/>
            <a:ext cx="7704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凱斯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·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哈林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5000" b="1" dirty="0" smtClean="0">
                <a:latin typeface="Barriecito" panose="02020500000000000000" charset="0"/>
              </a:rPr>
              <a:t>Keith </a:t>
            </a:r>
            <a:r>
              <a:rPr lang="en-US" sz="5000" b="1" dirty="0">
                <a:latin typeface="Barriecito" panose="02020500000000000000" charset="0"/>
              </a:rPr>
              <a:t>Haring</a:t>
            </a:r>
            <a:endParaRPr sz="5000" b="1" dirty="0">
              <a:solidFill>
                <a:schemeClr val="accent3"/>
              </a:solidFill>
              <a:latin typeface="Barriecito" panose="02020500000000000000" charset="0"/>
            </a:endParaRPr>
          </a:p>
        </p:txBody>
      </p:sp>
      <p:sp>
        <p:nvSpPr>
          <p:cNvPr id="1097" name="Google Shape;1097;p46"/>
          <p:cNvSpPr txBox="1"/>
          <p:nvPr/>
        </p:nvSpPr>
        <p:spPr>
          <a:xfrm>
            <a:off x="3072000" y="821613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accent3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49"/>
          <p:cNvSpPr txBox="1">
            <a:spLocks noGrp="1"/>
          </p:cNvSpPr>
          <p:nvPr>
            <p:ph type="ctrTitle"/>
          </p:nvPr>
        </p:nvSpPr>
        <p:spPr>
          <a:xfrm>
            <a:off x="3980458" y="139056"/>
            <a:ext cx="1314701" cy="11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相擁</a:t>
            </a:r>
          </a:p>
        </p:txBody>
      </p:sp>
      <p:sp>
        <p:nvSpPr>
          <p:cNvPr id="1135" name="Google Shape;1135;p49"/>
          <p:cNvSpPr txBox="1">
            <a:spLocks noGrp="1"/>
          </p:cNvSpPr>
          <p:nvPr>
            <p:ph type="subTitle" idx="1"/>
          </p:nvPr>
        </p:nvSpPr>
        <p:spPr>
          <a:xfrm>
            <a:off x="1565564" y="3591539"/>
            <a:ext cx="6144490" cy="7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buClr>
                <a:schemeClr val="dk1"/>
              </a:buClr>
              <a:buSzPts val="1100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充滿人性關懷，不分種族、性別相擁的倆人，在愛中結合並散發光芒</a:t>
            </a: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344" y="969266"/>
            <a:ext cx="2396837" cy="249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3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49"/>
          <p:cNvSpPr txBox="1">
            <a:spLocks noGrp="1"/>
          </p:cNvSpPr>
          <p:nvPr>
            <p:ph type="ctrTitle"/>
          </p:nvPr>
        </p:nvSpPr>
        <p:spPr>
          <a:xfrm>
            <a:off x="2556163" y="-68762"/>
            <a:ext cx="4807528" cy="11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高舉雙手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、空洞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的人</a:t>
            </a:r>
          </a:p>
        </p:txBody>
      </p:sp>
      <p:sp>
        <p:nvSpPr>
          <p:cNvPr id="1135" name="Google Shape;1135;p49"/>
          <p:cNvSpPr txBox="1">
            <a:spLocks noGrp="1"/>
          </p:cNvSpPr>
          <p:nvPr>
            <p:ph type="subTitle" idx="1"/>
          </p:nvPr>
        </p:nvSpPr>
        <p:spPr>
          <a:xfrm>
            <a:off x="1565564" y="3591539"/>
            <a:ext cx="6144490" cy="7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buClr>
                <a:schemeClr val="dk1"/>
              </a:buClr>
              <a:buSzPts val="1100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空洞或許是哈林反映當時約翰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藍儂（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John Lennon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）的槍殺案，或指人們心中的空虛，人們舉起手像在表示「別射我」！也反映當時越戰中的非人道行為。被點綴的人則是被社會邊緣化的社群，如同性戀者、愛滋病患、非白人等</a:t>
            </a: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599" y="772661"/>
            <a:ext cx="2345073" cy="234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8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7"/>
          <p:cNvSpPr txBox="1">
            <a:spLocks noGrp="1"/>
          </p:cNvSpPr>
          <p:nvPr>
            <p:ph type="body" idx="1"/>
          </p:nvPr>
        </p:nvSpPr>
        <p:spPr>
          <a:xfrm>
            <a:off x="4242216" y="1221747"/>
            <a:ext cx="400860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zh-TW" altLang="en-US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將好友安迪沃荷 </a:t>
            </a:r>
            <a:r>
              <a:rPr lang="en-US" altLang="zh-TW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(Andy Warhol) ─ </a:t>
            </a:r>
            <a:r>
              <a:rPr lang="zh-TW" altLang="en-US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普普教父用圖形比喻為他們小時候最喜歡的卡通</a:t>
            </a:r>
            <a:r>
              <a:rPr lang="zh-TW" altLang="en-US" sz="2000" dirty="0" smtClean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角色，</a:t>
            </a:r>
            <a:r>
              <a:rPr lang="zh-TW" altLang="en-US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兩人的成長都受到美國文化的影響，創作受到了迪士尼的啓發，因此這系列作品被認為是向安迪沃荷致敬的</a:t>
            </a:r>
            <a:r>
              <a:rPr lang="zh-TW" altLang="en-US" sz="2000" dirty="0" smtClean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作品</a:t>
            </a:r>
            <a:endParaRPr sz="20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03" name="Google Shape;1103;p47"/>
          <p:cNvSpPr txBox="1">
            <a:spLocks noGrp="1"/>
          </p:cNvSpPr>
          <p:nvPr>
            <p:ph type="title"/>
          </p:nvPr>
        </p:nvSpPr>
        <p:spPr>
          <a:xfrm>
            <a:off x="546818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安迪老鼠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Andy mouse,1986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18" y="1304144"/>
            <a:ext cx="3571776" cy="3581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51"/>
          <p:cNvSpPr/>
          <p:nvPr/>
        </p:nvSpPr>
        <p:spPr>
          <a:xfrm rot="-5400000">
            <a:off x="4204097" y="3381326"/>
            <a:ext cx="1521644" cy="3329511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51"/>
          <p:cNvSpPr txBox="1">
            <a:spLocks noGrp="1"/>
          </p:cNvSpPr>
          <p:nvPr>
            <p:ph type="title"/>
          </p:nvPr>
        </p:nvSpPr>
        <p:spPr>
          <a:xfrm>
            <a:off x="221673" y="0"/>
            <a:ext cx="8229599" cy="8108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吸毒等於發瘋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Crack is </a:t>
            </a:r>
            <a:r>
              <a:rPr lang="en-US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Wack</a:t>
            </a:r>
            <a:r>
              <a:rPr 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1986</a:t>
            </a:r>
            <a:endParaRPr sz="3200" dirty="0"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81545" y="3623539"/>
            <a:ext cx="71697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除了地鐵的牆面，街頭巷內、舊舞廳、俱樂部等的牆面都是凱斯哈林的塗鴉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平台，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每天能看到此創作的來來往往旅客不計其數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，充滿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警示的象徵圖形，可以看得出來對反毒品議題的投入，是他於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年代的重要創作</a:t>
            </a:r>
          </a:p>
        </p:txBody>
      </p:sp>
      <p:pic>
        <p:nvPicPr>
          <p:cNvPr id="11266" name="Picture 2" descr="Red, Colorfulness, Rectangle, Art, Paint, Visual arts, Painting, Poster, Illustration, Graphics,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14304" r="12039" b="40864"/>
          <a:stretch/>
        </p:blipFill>
        <p:spPr bwMode="auto">
          <a:xfrm>
            <a:off x="2514599" y="744007"/>
            <a:ext cx="3969327" cy="281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50"/>
          <p:cNvSpPr txBox="1">
            <a:spLocks noGrp="1"/>
          </p:cNvSpPr>
          <p:nvPr>
            <p:ph type="subTitle" idx="1"/>
          </p:nvPr>
        </p:nvSpPr>
        <p:spPr>
          <a:xfrm>
            <a:off x="1740322" y="3958786"/>
            <a:ext cx="6058207" cy="12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1988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年，發現自己罹患愛滋病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(AIDS)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，凱斯哈林開始創作大量的警示作品，藉由作品提倡愛滋病的防治及安全性行為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觀念</a:t>
            </a: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42" name="Google Shape;1142;p50"/>
          <p:cNvSpPr txBox="1">
            <a:spLocks noGrp="1"/>
          </p:cNvSpPr>
          <p:nvPr>
            <p:ph type="title"/>
          </p:nvPr>
        </p:nvSpPr>
        <p:spPr>
          <a:xfrm>
            <a:off x="1115289" y="301187"/>
            <a:ext cx="7308271" cy="5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沉默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死亡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》Silence = death,1989</a:t>
            </a:r>
            <a:b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sz="3200" dirty="0"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290" name="Picture 2" descr="Pattern, Pink, Art, Teal, Rectangle, Visual arts, Triangle, Illustration, Painting, Modern art,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t="4365" r="2913" b="4596"/>
          <a:stretch/>
        </p:blipFill>
        <p:spPr bwMode="auto">
          <a:xfrm>
            <a:off x="2964872" y="741217"/>
            <a:ext cx="3364402" cy="33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61"/>
          <p:cNvSpPr/>
          <p:nvPr/>
        </p:nvSpPr>
        <p:spPr>
          <a:xfrm rot="5400000" flipH="1">
            <a:off x="8399755" y="222072"/>
            <a:ext cx="692411" cy="796075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61"/>
          <p:cNvSpPr txBox="1">
            <a:spLocks noGrp="1"/>
          </p:cNvSpPr>
          <p:nvPr>
            <p:ph type="body" idx="1"/>
          </p:nvPr>
        </p:nvSpPr>
        <p:spPr>
          <a:xfrm>
            <a:off x="739975" y="4106100"/>
            <a:ext cx="7704000" cy="4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介紹各年級作品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55"/>
          <p:cNvSpPr txBox="1">
            <a:spLocks noGrp="1"/>
          </p:cNvSpPr>
          <p:nvPr>
            <p:ph type="body" idx="1"/>
          </p:nvPr>
        </p:nvSpPr>
        <p:spPr>
          <a:xfrm flipH="1">
            <a:off x="4386150" y="1896650"/>
            <a:ext cx="4019100" cy="21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</a:t>
            </a:r>
          </a:p>
          <a:p>
            <a:pPr marL="0" lvl="0" indent="0">
              <a:buNone/>
            </a:pPr>
            <a:endParaRPr lang="zh-TW" altLang="en-US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r>
              <a:rPr lang="zh-TW" altLang="en-US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zh-TW" altLang="en-US" sz="1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麻煩各位老師</a:t>
            </a:r>
            <a:r>
              <a:rPr lang="en-US" altLang="zh-TW" sz="1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18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謝謝</a:t>
            </a:r>
            <a:endParaRPr sz="1800" b="1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88" name="Google Shape;1188;p55"/>
          <p:cNvSpPr txBox="1">
            <a:spLocks noGrp="1"/>
          </p:cNvSpPr>
          <p:nvPr>
            <p:ph type="title"/>
          </p:nvPr>
        </p:nvSpPr>
        <p:spPr>
          <a:xfrm>
            <a:off x="4551042" y="1896650"/>
            <a:ext cx="40191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繳交時間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日星期三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班級記得拍照，一個班５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r>
              <a:rPr lang="en-US" altLang="zh-TW" sz="20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89" name="Google Shape;1189;p55"/>
          <p:cNvPicPr preferRelativeResize="0"/>
          <p:nvPr/>
        </p:nvPicPr>
        <p:blipFill rotWithShape="1">
          <a:blip r:embed="rId3">
            <a:alphaModFix/>
          </a:blip>
          <a:srcRect l="19152" r="16514" b="3474"/>
          <a:stretch/>
        </p:blipFill>
        <p:spPr>
          <a:xfrm>
            <a:off x="738750" y="897750"/>
            <a:ext cx="3348000" cy="3348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84"/>
          <a:stretch/>
        </p:blipFill>
        <p:spPr>
          <a:xfrm>
            <a:off x="0" y="780151"/>
            <a:ext cx="9170958" cy="4195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5" name="Google Shape;2755;p76"/>
          <p:cNvGrpSpPr/>
          <p:nvPr/>
        </p:nvGrpSpPr>
        <p:grpSpPr>
          <a:xfrm>
            <a:off x="4887683" y="1479605"/>
            <a:ext cx="2982515" cy="2184290"/>
            <a:chOff x="4887683" y="1479605"/>
            <a:chExt cx="2982515" cy="2184290"/>
          </a:xfrm>
        </p:grpSpPr>
        <p:sp>
          <p:nvSpPr>
            <p:cNvPr id="2756" name="Google Shape;2756;p76"/>
            <p:cNvSpPr/>
            <p:nvPr/>
          </p:nvSpPr>
          <p:spPr>
            <a:xfrm>
              <a:off x="6021665" y="3229113"/>
              <a:ext cx="714589" cy="396232"/>
            </a:xfrm>
            <a:prstGeom prst="trapezoid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76"/>
            <p:cNvSpPr/>
            <p:nvPr/>
          </p:nvSpPr>
          <p:spPr>
            <a:xfrm>
              <a:off x="5804200" y="3603407"/>
              <a:ext cx="1149514" cy="6048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76"/>
            <p:cNvSpPr/>
            <p:nvPr/>
          </p:nvSpPr>
          <p:spPr>
            <a:xfrm>
              <a:off x="4887683" y="1479605"/>
              <a:ext cx="2982515" cy="1755372"/>
            </a:xfrm>
            <a:prstGeom prst="roundRect">
              <a:avLst>
                <a:gd name="adj" fmla="val 807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2759" name="Google Shape;2759;p76"/>
            <p:cNvSpPr/>
            <p:nvPr/>
          </p:nvSpPr>
          <p:spPr>
            <a:xfrm>
              <a:off x="4887683" y="1479605"/>
              <a:ext cx="2982515" cy="1429178"/>
            </a:xfrm>
            <a:prstGeom prst="round2SameRect">
              <a:avLst>
                <a:gd name="adj1" fmla="val 9552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0" name="Google Shape;2760;p76"/>
            <p:cNvSpPr/>
            <p:nvPr/>
          </p:nvSpPr>
          <p:spPr>
            <a:xfrm>
              <a:off x="6283167" y="3027866"/>
              <a:ext cx="191700" cy="142500"/>
            </a:xfrm>
            <a:prstGeom prst="hear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405" y="1836077"/>
            <a:ext cx="4293125" cy="9363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定格動畫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逐格動畫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254254" y="1929151"/>
            <a:ext cx="2797500" cy="925200"/>
          </a:xfrm>
        </p:spPr>
        <p:txBody>
          <a:bodyPr/>
          <a:lstStyle/>
          <a:p>
            <a:pPr lvl="0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六年級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751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p79"/>
          <p:cNvSpPr/>
          <p:nvPr/>
        </p:nvSpPr>
        <p:spPr>
          <a:xfrm rot="900239">
            <a:off x="336981" y="341989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193064" y="345774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定格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動畫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逐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格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動畫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71646" y="1235392"/>
            <a:ext cx="8270256" cy="530100"/>
          </a:xfrm>
        </p:spPr>
        <p:txBody>
          <a:bodyPr/>
          <a:lstStyle/>
          <a:p>
            <a:pPr algn="l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利用相機作拍攝工具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，主要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對象拍攝一連串的相片，每張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相片之間為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拍攝對象作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小量移動，最後把整輯相片快速地連續播放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便完成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（每秒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約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需要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張相片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5"/>
          </p:nvPr>
        </p:nvSpPr>
        <p:spPr>
          <a:xfrm>
            <a:off x="4805695" y="328432"/>
            <a:ext cx="2134500" cy="529200"/>
          </a:xfrm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6207402" y="691506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r="33489" b="20856"/>
          <a:stretch/>
        </p:blipFill>
        <p:spPr>
          <a:xfrm>
            <a:off x="280873" y="2093558"/>
            <a:ext cx="4307944" cy="2887213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817" y="2093558"/>
            <a:ext cx="4335154" cy="2887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54"/>
          <p:cNvSpPr txBox="1">
            <a:spLocks noGrp="1"/>
          </p:cNvSpPr>
          <p:nvPr>
            <p:ph type="title"/>
          </p:nvPr>
        </p:nvSpPr>
        <p:spPr>
          <a:xfrm>
            <a:off x="131181" y="685873"/>
            <a:ext cx="832009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Uniqlo、Comme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des </a:t>
            </a:r>
            <a:r>
              <a:rPr lang="en-US" sz="3200" b="1" dirty="0" err="1" smtClean="0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Garçons、Coach</a:t>
            </a:r>
            <a:r>
              <a:rPr lang="en-US" altLang="zh-TW" sz="3200" b="1" dirty="0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200" b="1" dirty="0" smtClean="0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馬</a:t>
            </a:r>
            <a:r>
              <a:rPr lang="zh-TW" altLang="en-US" sz="3200" b="1" dirty="0">
                <a:solidFill>
                  <a:schemeClr val="accent4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汀鞋</a:t>
            </a:r>
            <a:r>
              <a:rPr lang="zh-TW" altLang="en-US" dirty="0"/>
              <a:t/>
            </a:r>
            <a:br>
              <a:rPr lang="zh-TW" altLang="en-US" dirty="0"/>
            </a:b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3" y="1316181"/>
            <a:ext cx="2202931" cy="2202931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l="2377" r="12963"/>
          <a:stretch/>
        </p:blipFill>
        <p:spPr>
          <a:xfrm>
            <a:off x="2341418" y="698194"/>
            <a:ext cx="2466109" cy="436937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/>
          <a:srcRect l="18403" r="8606"/>
          <a:stretch/>
        </p:blipFill>
        <p:spPr>
          <a:xfrm>
            <a:off x="4819085" y="698194"/>
            <a:ext cx="2036618" cy="393423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703" y="685873"/>
            <a:ext cx="2385647" cy="318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5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p79"/>
          <p:cNvSpPr/>
          <p:nvPr/>
        </p:nvSpPr>
        <p:spPr>
          <a:xfrm rot="900239">
            <a:off x="654690" y="381858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定格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動畫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逐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格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動畫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352267" y="1170214"/>
            <a:ext cx="7620666" cy="530100"/>
          </a:xfrm>
        </p:spPr>
        <p:txBody>
          <a:bodyPr/>
          <a:lstStyle/>
          <a:p>
            <a:pPr algn="l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凱斯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哈林繪畫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風格進行創作，每組自創劇本，學習畫出分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鏡圖，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利用黏土和圖畫紙製作人偶與背景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5"/>
          </p:nvPr>
        </p:nvSpPr>
        <p:spPr>
          <a:xfrm>
            <a:off x="4805695" y="328432"/>
            <a:ext cx="2134500" cy="529200"/>
          </a:xfrm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6207402" y="691506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t="15360" b="16479"/>
          <a:stretch/>
        </p:blipFill>
        <p:spPr>
          <a:xfrm>
            <a:off x="352267" y="2492751"/>
            <a:ext cx="2645765" cy="180334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410" y="2452698"/>
            <a:ext cx="1740899" cy="174089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/>
          <a:srcRect r="19587"/>
          <a:stretch/>
        </p:blipFill>
        <p:spPr>
          <a:xfrm>
            <a:off x="5035035" y="2417800"/>
            <a:ext cx="3921587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5" name="Google Shape;2755;p76"/>
          <p:cNvGrpSpPr/>
          <p:nvPr/>
        </p:nvGrpSpPr>
        <p:grpSpPr>
          <a:xfrm>
            <a:off x="4887683" y="1479605"/>
            <a:ext cx="2982515" cy="2184290"/>
            <a:chOff x="4887683" y="1479605"/>
            <a:chExt cx="2982515" cy="2184290"/>
          </a:xfrm>
        </p:grpSpPr>
        <p:sp>
          <p:nvSpPr>
            <p:cNvPr id="2756" name="Google Shape;2756;p76"/>
            <p:cNvSpPr/>
            <p:nvPr/>
          </p:nvSpPr>
          <p:spPr>
            <a:xfrm>
              <a:off x="6021665" y="3229113"/>
              <a:ext cx="714589" cy="396232"/>
            </a:xfrm>
            <a:prstGeom prst="trapezoid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76"/>
            <p:cNvSpPr/>
            <p:nvPr/>
          </p:nvSpPr>
          <p:spPr>
            <a:xfrm>
              <a:off x="5804200" y="3603407"/>
              <a:ext cx="1149514" cy="6048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76"/>
            <p:cNvSpPr/>
            <p:nvPr/>
          </p:nvSpPr>
          <p:spPr>
            <a:xfrm>
              <a:off x="4887683" y="1479605"/>
              <a:ext cx="2982515" cy="1755372"/>
            </a:xfrm>
            <a:prstGeom prst="roundRect">
              <a:avLst>
                <a:gd name="adj" fmla="val 807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2759" name="Google Shape;2759;p76"/>
            <p:cNvSpPr/>
            <p:nvPr/>
          </p:nvSpPr>
          <p:spPr>
            <a:xfrm>
              <a:off x="4887683" y="1479605"/>
              <a:ext cx="2982515" cy="1429178"/>
            </a:xfrm>
            <a:prstGeom prst="round2SameRect">
              <a:avLst>
                <a:gd name="adj1" fmla="val 9552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0" name="Google Shape;2760;p76"/>
            <p:cNvSpPr/>
            <p:nvPr/>
          </p:nvSpPr>
          <p:spPr>
            <a:xfrm>
              <a:off x="6283167" y="3027866"/>
              <a:ext cx="191700" cy="142500"/>
            </a:xfrm>
            <a:prstGeom prst="hear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91521" y="1836077"/>
            <a:ext cx="3553009" cy="9363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牆面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背景設計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554964" y="1935483"/>
            <a:ext cx="2797500" cy="925200"/>
          </a:xfrm>
        </p:spPr>
        <p:txBody>
          <a:bodyPr/>
          <a:lstStyle/>
          <a:p>
            <a:pPr lvl="0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13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p79"/>
          <p:cNvSpPr/>
          <p:nvPr/>
        </p:nvSpPr>
        <p:spPr>
          <a:xfrm rot="900239">
            <a:off x="185778" y="141665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380311" y="118806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背景設計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129670" y="3998696"/>
            <a:ext cx="8512160" cy="530100"/>
          </a:xfrm>
        </p:spPr>
        <p:txBody>
          <a:bodyPr/>
          <a:lstStyle/>
          <a:p>
            <a:pPr algn="l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哈林最早是街頭塗鴉畫家，電線桿、水泥柱、廣告牌、指示牌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都成為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畫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的畫布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，藉此，將電腦螢幕後方牆面設計為凱斯哈林繪畫風格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5"/>
          </p:nvPr>
        </p:nvSpPr>
        <p:spPr>
          <a:xfrm>
            <a:off x="4805695" y="328432"/>
            <a:ext cx="2134500" cy="529200"/>
          </a:xfrm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6207402" y="691506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5109" r="2869" b="4705"/>
          <a:stretch/>
        </p:blipFill>
        <p:spPr>
          <a:xfrm>
            <a:off x="277318" y="658710"/>
            <a:ext cx="5930084" cy="316649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402" y="658709"/>
            <a:ext cx="2501534" cy="316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1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5" name="Google Shape;2755;p76"/>
          <p:cNvGrpSpPr/>
          <p:nvPr/>
        </p:nvGrpSpPr>
        <p:grpSpPr>
          <a:xfrm>
            <a:off x="4887683" y="1479605"/>
            <a:ext cx="2982515" cy="2184290"/>
            <a:chOff x="4887683" y="1479605"/>
            <a:chExt cx="2982515" cy="2184290"/>
          </a:xfrm>
        </p:grpSpPr>
        <p:sp>
          <p:nvSpPr>
            <p:cNvPr id="2756" name="Google Shape;2756;p76"/>
            <p:cNvSpPr/>
            <p:nvPr/>
          </p:nvSpPr>
          <p:spPr>
            <a:xfrm>
              <a:off x="6021665" y="3229113"/>
              <a:ext cx="714589" cy="396232"/>
            </a:xfrm>
            <a:prstGeom prst="trapezoid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76"/>
            <p:cNvSpPr/>
            <p:nvPr/>
          </p:nvSpPr>
          <p:spPr>
            <a:xfrm>
              <a:off x="5804200" y="3603407"/>
              <a:ext cx="1149514" cy="6048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76"/>
            <p:cNvSpPr/>
            <p:nvPr/>
          </p:nvSpPr>
          <p:spPr>
            <a:xfrm>
              <a:off x="4887683" y="1479605"/>
              <a:ext cx="2982515" cy="1755372"/>
            </a:xfrm>
            <a:prstGeom prst="roundRect">
              <a:avLst>
                <a:gd name="adj" fmla="val 807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2759" name="Google Shape;2759;p76"/>
            <p:cNvSpPr/>
            <p:nvPr/>
          </p:nvSpPr>
          <p:spPr>
            <a:xfrm>
              <a:off x="4887683" y="1479605"/>
              <a:ext cx="2982515" cy="1429178"/>
            </a:xfrm>
            <a:prstGeom prst="round2SameRect">
              <a:avLst>
                <a:gd name="adj1" fmla="val 9552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0" name="Google Shape;2760;p76"/>
            <p:cNvSpPr/>
            <p:nvPr/>
          </p:nvSpPr>
          <p:spPr>
            <a:xfrm>
              <a:off x="6283167" y="3027866"/>
              <a:ext cx="191700" cy="142500"/>
            </a:xfrm>
            <a:prstGeom prst="hear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26433" y="1836077"/>
            <a:ext cx="3418097" cy="9363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人物裝飾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887683" y="1983583"/>
            <a:ext cx="3057995" cy="925200"/>
          </a:xfrm>
        </p:spPr>
        <p:txBody>
          <a:bodyPr/>
          <a:lstStyle/>
          <a:p>
            <a:pPr lvl="0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年級＋音樂班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878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p79"/>
          <p:cNvSpPr/>
          <p:nvPr/>
        </p:nvSpPr>
        <p:spPr>
          <a:xfrm rot="4500081">
            <a:off x="1128587" y="2544554"/>
            <a:ext cx="412579" cy="631133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79"/>
          <p:cNvSpPr/>
          <p:nvPr/>
        </p:nvSpPr>
        <p:spPr>
          <a:xfrm rot="900239">
            <a:off x="2404601" y="1455651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79"/>
          <p:cNvSpPr/>
          <p:nvPr/>
        </p:nvSpPr>
        <p:spPr>
          <a:xfrm rot="4500081">
            <a:off x="3865609" y="1450376"/>
            <a:ext cx="412579" cy="631133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人物裝飾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2938823" y="3626287"/>
            <a:ext cx="5575590" cy="530100"/>
          </a:xfrm>
        </p:spPr>
        <p:txBody>
          <a:bodyPr/>
          <a:lstStyle/>
          <a:p>
            <a:pPr algn="l"/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6207402" y="691506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2354" r="6872"/>
          <a:stretch/>
        </p:blipFill>
        <p:spPr>
          <a:xfrm>
            <a:off x="14990" y="1006146"/>
            <a:ext cx="1881266" cy="3493585"/>
          </a:xfrm>
          <a:prstGeom prst="rect">
            <a:avLst/>
          </a:prstGeom>
        </p:spPr>
      </p:pic>
      <p:sp>
        <p:nvSpPr>
          <p:cNvPr id="7" name="副標題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 descr="高筒運動鞋 - 白色/Keith Haring - Men | H&amp;M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r="5683"/>
          <a:stretch/>
        </p:blipFill>
        <p:spPr bwMode="auto">
          <a:xfrm>
            <a:off x="1881661" y="994567"/>
            <a:ext cx="2053652" cy="350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/>
          <a:srcRect l="14107" t="10361" r="14521" b="8879"/>
          <a:stretch/>
        </p:blipFill>
        <p:spPr>
          <a:xfrm>
            <a:off x="3905618" y="1006145"/>
            <a:ext cx="3020238" cy="3493585"/>
          </a:xfrm>
          <a:prstGeom prst="rect">
            <a:avLst/>
          </a:prstGeom>
        </p:spPr>
      </p:pic>
      <p:pic>
        <p:nvPicPr>
          <p:cNvPr id="19" name="圖片 18" descr="其中包含以下圖片：{{ pinTitle }}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45" y="1017724"/>
            <a:ext cx="2247900" cy="3482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45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p79"/>
          <p:cNvSpPr/>
          <p:nvPr/>
        </p:nvSpPr>
        <p:spPr>
          <a:xfrm rot="900239">
            <a:off x="180340" y="199530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309549" y="336766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人物裝飾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6086007" y="1658254"/>
            <a:ext cx="2938072" cy="530100"/>
          </a:xfrm>
        </p:spPr>
        <p:txBody>
          <a:bodyPr/>
          <a:lstStyle/>
          <a:p>
            <a:pPr algn="l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每班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個人形版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用具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色紙、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奇異筆、剪刀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、膠水</a:t>
            </a:r>
          </a:p>
          <a:p>
            <a:pPr algn="l"/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用色紙剪貼做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裝飾，人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物２面都要貼圖案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5"/>
          </p:nvPr>
        </p:nvSpPr>
        <p:spPr>
          <a:xfrm>
            <a:off x="4805695" y="328432"/>
            <a:ext cx="2134500" cy="529200"/>
          </a:xfrm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6207402" y="691506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32" y="958316"/>
            <a:ext cx="2914084" cy="388456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232" y="940035"/>
            <a:ext cx="2927798" cy="390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6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153770" cy="572700"/>
          </a:xfrm>
        </p:spPr>
        <p:txBody>
          <a:bodyPr/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作法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5"/>
          </p:nvPr>
        </p:nvSpPr>
        <p:spPr>
          <a:xfrm>
            <a:off x="0" y="3701940"/>
            <a:ext cx="8206056" cy="529200"/>
          </a:xfrm>
        </p:spPr>
        <p:txBody>
          <a:bodyPr/>
          <a:lstStyle/>
          <a:p>
            <a:pPr algn="l"/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色紙用奇異筆畫出形狀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一個圖案大小不要超過紙張的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1/4)</a:t>
            </a:r>
          </a:p>
          <a:p>
            <a:pPr algn="l"/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剪下貼在人形版上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人形版上相同的顏色也盡量錯開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/>
          <a:srcRect l="29716" t="11136" r="13628" b="33257"/>
          <a:stretch/>
        </p:blipFill>
        <p:spPr>
          <a:xfrm>
            <a:off x="225324" y="572700"/>
            <a:ext cx="2726230" cy="2675743"/>
          </a:xfrm>
          <a:prstGeom prst="rect">
            <a:avLst/>
          </a:prstGeom>
        </p:spPr>
      </p:pic>
      <p:sp>
        <p:nvSpPr>
          <p:cNvPr id="11" name="心形 10"/>
          <p:cNvSpPr/>
          <p:nvPr/>
        </p:nvSpPr>
        <p:spPr>
          <a:xfrm>
            <a:off x="432799" y="2402006"/>
            <a:ext cx="921895" cy="77948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心形 11"/>
          <p:cNvSpPr/>
          <p:nvPr/>
        </p:nvSpPr>
        <p:spPr>
          <a:xfrm>
            <a:off x="3393278" y="1622345"/>
            <a:ext cx="921895" cy="77948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>
            <a:off x="3072229" y="1910570"/>
            <a:ext cx="312943" cy="20304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4397850" y="1910567"/>
            <a:ext cx="312943" cy="20304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" t="12518" r="10390" b="16586"/>
          <a:stretch/>
        </p:blipFill>
        <p:spPr>
          <a:xfrm rot="16200000">
            <a:off x="4277811" y="1017448"/>
            <a:ext cx="2706106" cy="1674787"/>
          </a:xfrm>
          <a:prstGeom prst="rect">
            <a:avLst/>
          </a:prstGeom>
        </p:spPr>
      </p:pic>
      <p:sp>
        <p:nvSpPr>
          <p:cNvPr id="16" name="心形 15"/>
          <p:cNvSpPr/>
          <p:nvPr/>
        </p:nvSpPr>
        <p:spPr>
          <a:xfrm>
            <a:off x="5499332" y="1745091"/>
            <a:ext cx="263063" cy="222427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右箭號 16"/>
          <p:cNvSpPr/>
          <p:nvPr/>
        </p:nvSpPr>
        <p:spPr>
          <a:xfrm>
            <a:off x="6883365" y="1865997"/>
            <a:ext cx="312943" cy="20304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4" t="3798" r="15734" b="1776"/>
          <a:stretch/>
        </p:blipFill>
        <p:spPr>
          <a:xfrm>
            <a:off x="7323725" y="501788"/>
            <a:ext cx="1568306" cy="2746655"/>
          </a:xfrm>
          <a:prstGeom prst="rect">
            <a:avLst/>
          </a:prstGeom>
        </p:spPr>
      </p:pic>
      <p:sp>
        <p:nvSpPr>
          <p:cNvPr id="19" name="心形 18"/>
          <p:cNvSpPr/>
          <p:nvPr/>
        </p:nvSpPr>
        <p:spPr>
          <a:xfrm>
            <a:off x="7912748" y="1762278"/>
            <a:ext cx="263063" cy="222427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月亮 2"/>
          <p:cNvSpPr/>
          <p:nvPr/>
        </p:nvSpPr>
        <p:spPr>
          <a:xfrm>
            <a:off x="363990" y="724717"/>
            <a:ext cx="425789" cy="684055"/>
          </a:xfrm>
          <a:prstGeom prst="mo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笑臉 3"/>
          <p:cNvSpPr/>
          <p:nvPr/>
        </p:nvSpPr>
        <p:spPr>
          <a:xfrm>
            <a:off x="832734" y="752027"/>
            <a:ext cx="593027" cy="629433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閃電 4"/>
          <p:cNvSpPr/>
          <p:nvPr/>
        </p:nvSpPr>
        <p:spPr>
          <a:xfrm>
            <a:off x="1508438" y="745499"/>
            <a:ext cx="576388" cy="564476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爆炸 1 5"/>
          <p:cNvSpPr/>
          <p:nvPr/>
        </p:nvSpPr>
        <p:spPr>
          <a:xfrm>
            <a:off x="1369669" y="1520618"/>
            <a:ext cx="715157" cy="705746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五角星形 7"/>
          <p:cNvSpPr/>
          <p:nvPr/>
        </p:nvSpPr>
        <p:spPr>
          <a:xfrm>
            <a:off x="1562169" y="2373215"/>
            <a:ext cx="708022" cy="68622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雲朵形 8"/>
          <p:cNvSpPr/>
          <p:nvPr/>
        </p:nvSpPr>
        <p:spPr>
          <a:xfrm>
            <a:off x="2281228" y="745499"/>
            <a:ext cx="453273" cy="583718"/>
          </a:xfrm>
          <a:prstGeom prst="cloud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太陽 19"/>
          <p:cNvSpPr/>
          <p:nvPr/>
        </p:nvSpPr>
        <p:spPr>
          <a:xfrm>
            <a:off x="390369" y="1583923"/>
            <a:ext cx="798819" cy="708482"/>
          </a:xfrm>
          <a:prstGeom prst="su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062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p79"/>
          <p:cNvSpPr/>
          <p:nvPr/>
        </p:nvSpPr>
        <p:spPr>
          <a:xfrm rot="900239">
            <a:off x="180340" y="199530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294559" y="0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參考圖案</a:t>
            </a:r>
            <a:endParaRPr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5"/>
          </p:nvPr>
        </p:nvSpPr>
        <p:spPr>
          <a:xfrm>
            <a:off x="4805695" y="328432"/>
            <a:ext cx="2134500" cy="529200"/>
          </a:xfrm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7136792" y="916358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614" y="447737"/>
            <a:ext cx="6832534" cy="45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4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p79"/>
          <p:cNvSpPr/>
          <p:nvPr/>
        </p:nvSpPr>
        <p:spPr>
          <a:xfrm rot="900239">
            <a:off x="180340" y="199530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294559" y="0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參考圖案</a:t>
            </a:r>
            <a:endParaRPr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5"/>
          </p:nvPr>
        </p:nvSpPr>
        <p:spPr>
          <a:xfrm>
            <a:off x="4805695" y="328432"/>
            <a:ext cx="2134500" cy="529200"/>
          </a:xfrm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7136792" y="916358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49213"/>
          <a:stretch/>
        </p:blipFill>
        <p:spPr>
          <a:xfrm>
            <a:off x="124232" y="447736"/>
            <a:ext cx="3548358" cy="4657841"/>
          </a:xfrm>
          <a:prstGeom prst="rect">
            <a:avLst/>
          </a:prstGeom>
        </p:spPr>
      </p:pic>
      <p:pic>
        <p:nvPicPr>
          <p:cNvPr id="9" name="圖片 8" descr="https://i.pinimg.com/564x/3e/0d/29/3e0d2988642385aa9afa991e2ba28cfe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7"/>
          <a:stretch/>
        </p:blipFill>
        <p:spPr bwMode="auto">
          <a:xfrm>
            <a:off x="4100402" y="447736"/>
            <a:ext cx="4309080" cy="4581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04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標題 5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副標題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/>
          <a:srcRect l="10655" t="3733" r="11320" b="47048"/>
          <a:stretch/>
        </p:blipFill>
        <p:spPr>
          <a:xfrm>
            <a:off x="0" y="287626"/>
            <a:ext cx="4112894" cy="461415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/>
          <a:srcRect l="10655" t="55561" r="11320" b="3983"/>
          <a:stretch/>
        </p:blipFill>
        <p:spPr>
          <a:xfrm>
            <a:off x="4140294" y="287627"/>
            <a:ext cx="5003706" cy="461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9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57"/>
          <p:cNvSpPr txBox="1">
            <a:spLocks noGrp="1"/>
          </p:cNvSpPr>
          <p:nvPr>
            <p:ph type="title"/>
          </p:nvPr>
        </p:nvSpPr>
        <p:spPr>
          <a:xfrm>
            <a:off x="753665" y="159480"/>
            <a:ext cx="669825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凱斯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·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哈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 </a:t>
            </a:r>
            <a:r>
              <a:rPr lang="en-US" altLang="zh-TW" b="1" dirty="0" smtClean="0">
                <a:latin typeface="Barriecito" panose="02020500000000000000" charset="0"/>
                <a:ea typeface="微軟正黑體" panose="020B0604030504040204" pitchFamily="34" charset="-120"/>
              </a:rPr>
              <a:t>(</a:t>
            </a:r>
            <a:r>
              <a:rPr lang="en-US" altLang="zh-TW" sz="2800" b="1" dirty="0" smtClean="0">
                <a:latin typeface="Barriecito" panose="02020500000000000000" charset="0"/>
                <a:ea typeface="微軟正黑體" panose="020B0604030504040204" pitchFamily="34" charset="-120"/>
              </a:rPr>
              <a:t>Keith Haring)</a:t>
            </a:r>
            <a:endParaRPr sz="2800" dirty="0">
              <a:latin typeface="Barriecito" panose="02020500000000000000" charset="0"/>
              <a:ea typeface="微軟正黑體" panose="020B0604030504040204" pitchFamily="34" charset="-120"/>
            </a:endParaRPr>
          </a:p>
        </p:txBody>
      </p:sp>
      <p:grpSp>
        <p:nvGrpSpPr>
          <p:cNvPr id="1235" name="Google Shape;1235;p57"/>
          <p:cNvGrpSpPr/>
          <p:nvPr/>
        </p:nvGrpSpPr>
        <p:grpSpPr>
          <a:xfrm>
            <a:off x="3732608" y="1373594"/>
            <a:ext cx="4869562" cy="3202095"/>
            <a:chOff x="235800" y="830650"/>
            <a:chExt cx="6978450" cy="4588844"/>
          </a:xfrm>
        </p:grpSpPr>
        <p:sp>
          <p:nvSpPr>
            <p:cNvPr id="1236" name="Google Shape;1236;p57"/>
            <p:cNvSpPr/>
            <p:nvPr/>
          </p:nvSpPr>
          <p:spPr>
            <a:xfrm>
              <a:off x="235800" y="1224769"/>
              <a:ext cx="2592225" cy="4194725"/>
            </a:xfrm>
            <a:custGeom>
              <a:avLst/>
              <a:gdLst/>
              <a:ahLst/>
              <a:cxnLst/>
              <a:rect l="l" t="t" r="r" b="b"/>
              <a:pathLst>
                <a:path w="103689" h="167789" extrusionOk="0">
                  <a:moveTo>
                    <a:pt x="13807" y="0"/>
                  </a:moveTo>
                  <a:cubicBezTo>
                    <a:pt x="11526" y="0"/>
                    <a:pt x="9194" y="921"/>
                    <a:pt x="7431" y="2357"/>
                  </a:cubicBezTo>
                  <a:cubicBezTo>
                    <a:pt x="6418" y="3183"/>
                    <a:pt x="7559" y="5231"/>
                    <a:pt x="8433" y="6203"/>
                  </a:cubicBezTo>
                  <a:cubicBezTo>
                    <a:pt x="9308" y="7175"/>
                    <a:pt x="10393" y="8259"/>
                    <a:pt x="10189" y="9549"/>
                  </a:cubicBezTo>
                  <a:cubicBezTo>
                    <a:pt x="9355" y="9975"/>
                    <a:pt x="8287" y="10084"/>
                    <a:pt x="7292" y="10084"/>
                  </a:cubicBezTo>
                  <a:cubicBezTo>
                    <a:pt x="7024" y="10084"/>
                    <a:pt x="6762" y="10076"/>
                    <a:pt x="6511" y="10065"/>
                  </a:cubicBezTo>
                  <a:cubicBezTo>
                    <a:pt x="6102" y="10046"/>
                    <a:pt x="5686" y="9992"/>
                    <a:pt x="5277" y="9992"/>
                  </a:cubicBezTo>
                  <a:cubicBezTo>
                    <a:pt x="4990" y="9992"/>
                    <a:pt x="4705" y="10019"/>
                    <a:pt x="4430" y="10104"/>
                  </a:cubicBezTo>
                  <a:cubicBezTo>
                    <a:pt x="3763" y="10310"/>
                    <a:pt x="3182" y="11034"/>
                    <a:pt x="3440" y="11683"/>
                  </a:cubicBezTo>
                  <a:cubicBezTo>
                    <a:pt x="2981" y="12481"/>
                    <a:pt x="2431" y="12899"/>
                    <a:pt x="2962" y="13650"/>
                  </a:cubicBezTo>
                  <a:cubicBezTo>
                    <a:pt x="3377" y="14235"/>
                    <a:pt x="4081" y="14716"/>
                    <a:pt x="4076" y="15434"/>
                  </a:cubicBezTo>
                  <a:cubicBezTo>
                    <a:pt x="4071" y="16003"/>
                    <a:pt x="3591" y="16462"/>
                    <a:pt x="3082" y="16719"/>
                  </a:cubicBezTo>
                  <a:cubicBezTo>
                    <a:pt x="2572" y="16973"/>
                    <a:pt x="2000" y="17102"/>
                    <a:pt x="1518" y="17408"/>
                  </a:cubicBezTo>
                  <a:cubicBezTo>
                    <a:pt x="13" y="18366"/>
                    <a:pt x="0" y="20519"/>
                    <a:pt x="159" y="22295"/>
                  </a:cubicBezTo>
                  <a:cubicBezTo>
                    <a:pt x="1133" y="23491"/>
                    <a:pt x="1285" y="25550"/>
                    <a:pt x="817" y="27017"/>
                  </a:cubicBezTo>
                  <a:cubicBezTo>
                    <a:pt x="639" y="27577"/>
                    <a:pt x="351" y="28172"/>
                    <a:pt x="552" y="28724"/>
                  </a:cubicBezTo>
                  <a:cubicBezTo>
                    <a:pt x="782" y="29356"/>
                    <a:pt x="1526" y="29605"/>
                    <a:pt x="2177" y="29773"/>
                  </a:cubicBezTo>
                  <a:cubicBezTo>
                    <a:pt x="2891" y="29958"/>
                    <a:pt x="3669" y="30130"/>
                    <a:pt x="4408" y="30130"/>
                  </a:cubicBezTo>
                  <a:cubicBezTo>
                    <a:pt x="5109" y="30130"/>
                    <a:pt x="5775" y="29975"/>
                    <a:pt x="6314" y="29528"/>
                  </a:cubicBezTo>
                  <a:cubicBezTo>
                    <a:pt x="7583" y="28478"/>
                    <a:pt x="9157" y="28121"/>
                    <a:pt x="10834" y="28121"/>
                  </a:cubicBezTo>
                  <a:cubicBezTo>
                    <a:pt x="13016" y="28121"/>
                    <a:pt x="15374" y="28725"/>
                    <a:pt x="17464" y="29196"/>
                  </a:cubicBezTo>
                  <a:cubicBezTo>
                    <a:pt x="18740" y="29482"/>
                    <a:pt x="20083" y="29952"/>
                    <a:pt x="20830" y="31028"/>
                  </a:cubicBezTo>
                  <a:cubicBezTo>
                    <a:pt x="21824" y="32461"/>
                    <a:pt x="21400" y="34451"/>
                    <a:pt x="20580" y="35993"/>
                  </a:cubicBezTo>
                  <a:cubicBezTo>
                    <a:pt x="19762" y="37533"/>
                    <a:pt x="18587" y="38903"/>
                    <a:pt x="18068" y="40567"/>
                  </a:cubicBezTo>
                  <a:cubicBezTo>
                    <a:pt x="17582" y="42129"/>
                    <a:pt x="17717" y="43806"/>
                    <a:pt x="17859" y="45436"/>
                  </a:cubicBezTo>
                  <a:cubicBezTo>
                    <a:pt x="18032" y="47441"/>
                    <a:pt x="18242" y="49554"/>
                    <a:pt x="19405" y="51198"/>
                  </a:cubicBezTo>
                  <a:cubicBezTo>
                    <a:pt x="20624" y="52922"/>
                    <a:pt x="21392" y="55494"/>
                    <a:pt x="21294" y="57601"/>
                  </a:cubicBezTo>
                  <a:cubicBezTo>
                    <a:pt x="21216" y="59294"/>
                    <a:pt x="20619" y="60958"/>
                    <a:pt x="20775" y="62645"/>
                  </a:cubicBezTo>
                  <a:cubicBezTo>
                    <a:pt x="21057" y="65704"/>
                    <a:pt x="23699" y="67999"/>
                    <a:pt x="26397" y="69471"/>
                  </a:cubicBezTo>
                  <a:cubicBezTo>
                    <a:pt x="29219" y="71013"/>
                    <a:pt x="31651" y="73637"/>
                    <a:pt x="32623" y="76701"/>
                  </a:cubicBezTo>
                  <a:cubicBezTo>
                    <a:pt x="33112" y="78241"/>
                    <a:pt x="33257" y="79868"/>
                    <a:pt x="33688" y="81425"/>
                  </a:cubicBezTo>
                  <a:cubicBezTo>
                    <a:pt x="34432" y="84119"/>
                    <a:pt x="36051" y="86565"/>
                    <a:pt x="38239" y="88307"/>
                  </a:cubicBezTo>
                  <a:cubicBezTo>
                    <a:pt x="39834" y="89575"/>
                    <a:pt x="42451" y="90023"/>
                    <a:pt x="44455" y="90388"/>
                  </a:cubicBezTo>
                  <a:cubicBezTo>
                    <a:pt x="45495" y="90578"/>
                    <a:pt x="46617" y="90728"/>
                    <a:pt x="47400" y="91437"/>
                  </a:cubicBezTo>
                  <a:cubicBezTo>
                    <a:pt x="47762" y="91764"/>
                    <a:pt x="48023" y="92187"/>
                    <a:pt x="48369" y="92530"/>
                  </a:cubicBezTo>
                  <a:cubicBezTo>
                    <a:pt x="50044" y="94188"/>
                    <a:pt x="53127" y="93507"/>
                    <a:pt x="54821" y="95145"/>
                  </a:cubicBezTo>
                  <a:cubicBezTo>
                    <a:pt x="55259" y="95566"/>
                    <a:pt x="55558" y="96107"/>
                    <a:pt x="55941" y="96579"/>
                  </a:cubicBezTo>
                  <a:cubicBezTo>
                    <a:pt x="56887" y="97736"/>
                    <a:pt x="58370" y="98428"/>
                    <a:pt x="59861" y="98428"/>
                  </a:cubicBezTo>
                  <a:cubicBezTo>
                    <a:pt x="60003" y="98428"/>
                    <a:pt x="60145" y="98421"/>
                    <a:pt x="60286" y="98409"/>
                  </a:cubicBezTo>
                  <a:lnTo>
                    <a:pt x="60286" y="98409"/>
                  </a:lnTo>
                  <a:cubicBezTo>
                    <a:pt x="59905" y="99653"/>
                    <a:pt x="61397" y="101114"/>
                    <a:pt x="60936" y="102330"/>
                  </a:cubicBezTo>
                  <a:cubicBezTo>
                    <a:pt x="60565" y="103312"/>
                    <a:pt x="59445" y="103741"/>
                    <a:pt x="58674" y="104452"/>
                  </a:cubicBezTo>
                  <a:cubicBezTo>
                    <a:pt x="57337" y="105685"/>
                    <a:pt x="57129" y="107795"/>
                    <a:pt x="57705" y="109521"/>
                  </a:cubicBezTo>
                  <a:cubicBezTo>
                    <a:pt x="58282" y="111246"/>
                    <a:pt x="59498" y="112671"/>
                    <a:pt x="60717" y="114022"/>
                  </a:cubicBezTo>
                  <a:cubicBezTo>
                    <a:pt x="62978" y="116530"/>
                    <a:pt x="65696" y="117746"/>
                    <a:pt x="68148" y="120066"/>
                  </a:cubicBezTo>
                  <a:cubicBezTo>
                    <a:pt x="70420" y="122216"/>
                    <a:pt x="70937" y="125696"/>
                    <a:pt x="70438" y="128784"/>
                  </a:cubicBezTo>
                  <a:cubicBezTo>
                    <a:pt x="69938" y="131872"/>
                    <a:pt x="68585" y="134744"/>
                    <a:pt x="67620" y="137718"/>
                  </a:cubicBezTo>
                  <a:cubicBezTo>
                    <a:pt x="65814" y="143276"/>
                    <a:pt x="65376" y="149382"/>
                    <a:pt x="67102" y="154963"/>
                  </a:cubicBezTo>
                  <a:cubicBezTo>
                    <a:pt x="68828" y="160546"/>
                    <a:pt x="72869" y="165522"/>
                    <a:pt x="78283" y="167717"/>
                  </a:cubicBezTo>
                  <a:cubicBezTo>
                    <a:pt x="78404" y="167766"/>
                    <a:pt x="78530" y="167788"/>
                    <a:pt x="78658" y="167788"/>
                  </a:cubicBezTo>
                  <a:cubicBezTo>
                    <a:pt x="79167" y="167788"/>
                    <a:pt x="79705" y="167444"/>
                    <a:pt x="80056" y="167066"/>
                  </a:cubicBezTo>
                  <a:cubicBezTo>
                    <a:pt x="80495" y="166591"/>
                    <a:pt x="80589" y="165833"/>
                    <a:pt x="80281" y="165265"/>
                  </a:cubicBezTo>
                  <a:cubicBezTo>
                    <a:pt x="79304" y="163467"/>
                    <a:pt x="77566" y="161932"/>
                    <a:pt x="76298" y="160326"/>
                  </a:cubicBezTo>
                  <a:cubicBezTo>
                    <a:pt x="75898" y="159821"/>
                    <a:pt x="75478" y="159248"/>
                    <a:pt x="75530" y="158607"/>
                  </a:cubicBezTo>
                  <a:cubicBezTo>
                    <a:pt x="75589" y="157886"/>
                    <a:pt x="76208" y="157367"/>
                    <a:pt x="76666" y="156807"/>
                  </a:cubicBezTo>
                  <a:cubicBezTo>
                    <a:pt x="77361" y="155947"/>
                    <a:pt x="77729" y="154867"/>
                    <a:pt x="77704" y="153762"/>
                  </a:cubicBezTo>
                  <a:cubicBezTo>
                    <a:pt x="77674" y="152733"/>
                    <a:pt x="77075" y="151726"/>
                    <a:pt x="77111" y="150697"/>
                  </a:cubicBezTo>
                  <a:cubicBezTo>
                    <a:pt x="77146" y="149667"/>
                    <a:pt x="77701" y="148583"/>
                    <a:pt x="78676" y="148251"/>
                  </a:cubicBezTo>
                  <a:cubicBezTo>
                    <a:pt x="79120" y="148100"/>
                    <a:pt x="79614" y="148115"/>
                    <a:pt x="80042" y="147926"/>
                  </a:cubicBezTo>
                  <a:cubicBezTo>
                    <a:pt x="81453" y="147303"/>
                    <a:pt x="81228" y="145153"/>
                    <a:pt x="82249" y="143996"/>
                  </a:cubicBezTo>
                  <a:cubicBezTo>
                    <a:pt x="82722" y="143460"/>
                    <a:pt x="83419" y="143193"/>
                    <a:pt x="84064" y="142883"/>
                  </a:cubicBezTo>
                  <a:cubicBezTo>
                    <a:pt x="86792" y="141571"/>
                    <a:pt x="89035" y="138972"/>
                    <a:pt x="89283" y="135957"/>
                  </a:cubicBezTo>
                  <a:cubicBezTo>
                    <a:pt x="89483" y="133544"/>
                    <a:pt x="88605" y="130615"/>
                    <a:pt x="90438" y="129034"/>
                  </a:cubicBezTo>
                  <a:cubicBezTo>
                    <a:pt x="91238" y="128344"/>
                    <a:pt x="92244" y="128199"/>
                    <a:pt x="93314" y="128199"/>
                  </a:cubicBezTo>
                  <a:cubicBezTo>
                    <a:pt x="94087" y="128199"/>
                    <a:pt x="94894" y="128275"/>
                    <a:pt x="95682" y="128275"/>
                  </a:cubicBezTo>
                  <a:cubicBezTo>
                    <a:pt x="96098" y="128275"/>
                    <a:pt x="96509" y="128254"/>
                    <a:pt x="96908" y="128189"/>
                  </a:cubicBezTo>
                  <a:cubicBezTo>
                    <a:pt x="97800" y="128044"/>
                    <a:pt x="98396" y="127214"/>
                    <a:pt x="98814" y="126412"/>
                  </a:cubicBezTo>
                  <a:cubicBezTo>
                    <a:pt x="99231" y="125609"/>
                    <a:pt x="99280" y="124658"/>
                    <a:pt x="99129" y="123766"/>
                  </a:cubicBezTo>
                  <a:cubicBezTo>
                    <a:pt x="98945" y="122668"/>
                    <a:pt x="98473" y="121597"/>
                    <a:pt x="98577" y="120489"/>
                  </a:cubicBezTo>
                  <a:cubicBezTo>
                    <a:pt x="98723" y="118930"/>
                    <a:pt x="99942" y="117730"/>
                    <a:pt x="100886" y="116480"/>
                  </a:cubicBezTo>
                  <a:cubicBezTo>
                    <a:pt x="102003" y="114998"/>
                    <a:pt x="102797" y="113297"/>
                    <a:pt x="103214" y="111488"/>
                  </a:cubicBezTo>
                  <a:cubicBezTo>
                    <a:pt x="103689" y="109429"/>
                    <a:pt x="102371" y="106997"/>
                    <a:pt x="100524" y="105970"/>
                  </a:cubicBezTo>
                  <a:cubicBezTo>
                    <a:pt x="98677" y="104943"/>
                    <a:pt x="96462" y="104915"/>
                    <a:pt x="94350" y="104853"/>
                  </a:cubicBezTo>
                  <a:cubicBezTo>
                    <a:pt x="92237" y="104794"/>
                    <a:pt x="89999" y="104633"/>
                    <a:pt x="88273" y="103414"/>
                  </a:cubicBezTo>
                  <a:cubicBezTo>
                    <a:pt x="86692" y="102296"/>
                    <a:pt x="85799" y="100469"/>
                    <a:pt x="84550" y="98991"/>
                  </a:cubicBezTo>
                  <a:cubicBezTo>
                    <a:pt x="82441" y="96497"/>
                    <a:pt x="79375" y="95057"/>
                    <a:pt x="76410" y="93690"/>
                  </a:cubicBezTo>
                  <a:cubicBezTo>
                    <a:pt x="75559" y="93298"/>
                    <a:pt x="74630" y="92901"/>
                    <a:pt x="73720" y="92901"/>
                  </a:cubicBezTo>
                  <a:cubicBezTo>
                    <a:pt x="73431" y="92901"/>
                    <a:pt x="73144" y="92941"/>
                    <a:pt x="72862" y="93034"/>
                  </a:cubicBezTo>
                  <a:cubicBezTo>
                    <a:pt x="72400" y="93185"/>
                    <a:pt x="71985" y="93473"/>
                    <a:pt x="71508" y="93564"/>
                  </a:cubicBezTo>
                  <a:cubicBezTo>
                    <a:pt x="71390" y="93586"/>
                    <a:pt x="71274" y="93597"/>
                    <a:pt x="71159" y="93597"/>
                  </a:cubicBezTo>
                  <a:cubicBezTo>
                    <a:pt x="70006" y="93597"/>
                    <a:pt x="69033" y="92520"/>
                    <a:pt x="67966" y="91944"/>
                  </a:cubicBezTo>
                  <a:cubicBezTo>
                    <a:pt x="67424" y="91651"/>
                    <a:pt x="66830" y="91518"/>
                    <a:pt x="66231" y="91518"/>
                  </a:cubicBezTo>
                  <a:cubicBezTo>
                    <a:pt x="64138" y="91518"/>
                    <a:pt x="61986" y="93147"/>
                    <a:pt x="61817" y="95293"/>
                  </a:cubicBezTo>
                  <a:cubicBezTo>
                    <a:pt x="61476" y="95410"/>
                    <a:pt x="61056" y="95468"/>
                    <a:pt x="60611" y="95468"/>
                  </a:cubicBezTo>
                  <a:cubicBezTo>
                    <a:pt x="59413" y="95468"/>
                    <a:pt x="58031" y="95047"/>
                    <a:pt x="57510" y="94228"/>
                  </a:cubicBezTo>
                  <a:cubicBezTo>
                    <a:pt x="56995" y="93419"/>
                    <a:pt x="56789" y="92287"/>
                    <a:pt x="55904" y="91918"/>
                  </a:cubicBezTo>
                  <a:cubicBezTo>
                    <a:pt x="55432" y="91722"/>
                    <a:pt x="54840" y="91796"/>
                    <a:pt x="54455" y="91458"/>
                  </a:cubicBezTo>
                  <a:cubicBezTo>
                    <a:pt x="53818" y="90898"/>
                    <a:pt x="54313" y="89881"/>
                    <a:pt x="54428" y="89040"/>
                  </a:cubicBezTo>
                  <a:cubicBezTo>
                    <a:pt x="54609" y="87696"/>
                    <a:pt x="53607" y="86419"/>
                    <a:pt x="52383" y="85834"/>
                  </a:cubicBezTo>
                  <a:cubicBezTo>
                    <a:pt x="51161" y="85249"/>
                    <a:pt x="49761" y="85202"/>
                    <a:pt x="48407" y="85159"/>
                  </a:cubicBezTo>
                  <a:cubicBezTo>
                    <a:pt x="47051" y="85115"/>
                    <a:pt x="45649" y="85054"/>
                    <a:pt x="44436" y="84447"/>
                  </a:cubicBezTo>
                  <a:cubicBezTo>
                    <a:pt x="42077" y="83264"/>
                    <a:pt x="41111" y="80063"/>
                    <a:pt x="42146" y="77635"/>
                  </a:cubicBezTo>
                  <a:cubicBezTo>
                    <a:pt x="43156" y="75267"/>
                    <a:pt x="45760" y="73783"/>
                    <a:pt x="48337" y="73783"/>
                  </a:cubicBezTo>
                  <a:cubicBezTo>
                    <a:pt x="48401" y="73783"/>
                    <a:pt x="48464" y="73784"/>
                    <a:pt x="48528" y="73786"/>
                  </a:cubicBezTo>
                  <a:cubicBezTo>
                    <a:pt x="51112" y="73862"/>
                    <a:pt x="53842" y="75749"/>
                    <a:pt x="53870" y="78335"/>
                  </a:cubicBezTo>
                  <a:cubicBezTo>
                    <a:pt x="53875" y="78746"/>
                    <a:pt x="54287" y="78928"/>
                    <a:pt x="54735" y="78928"/>
                  </a:cubicBezTo>
                  <a:cubicBezTo>
                    <a:pt x="55004" y="78928"/>
                    <a:pt x="55285" y="78863"/>
                    <a:pt x="55498" y="78741"/>
                  </a:cubicBezTo>
                  <a:cubicBezTo>
                    <a:pt x="56067" y="78416"/>
                    <a:pt x="56365" y="77760"/>
                    <a:pt x="56505" y="77119"/>
                  </a:cubicBezTo>
                  <a:cubicBezTo>
                    <a:pt x="56645" y="76478"/>
                    <a:pt x="56664" y="75812"/>
                    <a:pt x="56860" y="75186"/>
                  </a:cubicBezTo>
                  <a:cubicBezTo>
                    <a:pt x="57310" y="73749"/>
                    <a:pt x="58757" y="72690"/>
                    <a:pt x="60261" y="72690"/>
                  </a:cubicBezTo>
                  <a:cubicBezTo>
                    <a:pt x="60273" y="72690"/>
                    <a:pt x="60285" y="72690"/>
                    <a:pt x="60297" y="72690"/>
                  </a:cubicBezTo>
                  <a:cubicBezTo>
                    <a:pt x="60306" y="72690"/>
                    <a:pt x="60314" y="72690"/>
                    <a:pt x="60323" y="72690"/>
                  </a:cubicBezTo>
                  <a:cubicBezTo>
                    <a:pt x="61893" y="72690"/>
                    <a:pt x="62998" y="71122"/>
                    <a:pt x="64116" y="70013"/>
                  </a:cubicBezTo>
                  <a:cubicBezTo>
                    <a:pt x="65241" y="68896"/>
                    <a:pt x="65913" y="67214"/>
                    <a:pt x="65469" y="65693"/>
                  </a:cubicBezTo>
                  <a:cubicBezTo>
                    <a:pt x="65229" y="64873"/>
                    <a:pt x="64683" y="64046"/>
                    <a:pt x="64956" y="63238"/>
                  </a:cubicBezTo>
                  <a:cubicBezTo>
                    <a:pt x="65170" y="62604"/>
                    <a:pt x="65822" y="62237"/>
                    <a:pt x="66438" y="61978"/>
                  </a:cubicBezTo>
                  <a:cubicBezTo>
                    <a:pt x="67992" y="61328"/>
                    <a:pt x="69657" y="60995"/>
                    <a:pt x="71338" y="60995"/>
                  </a:cubicBezTo>
                  <a:cubicBezTo>
                    <a:pt x="71514" y="60995"/>
                    <a:pt x="71689" y="60998"/>
                    <a:pt x="71865" y="61005"/>
                  </a:cubicBezTo>
                  <a:cubicBezTo>
                    <a:pt x="71916" y="61008"/>
                    <a:pt x="71966" y="61009"/>
                    <a:pt x="72016" y="61009"/>
                  </a:cubicBezTo>
                  <a:cubicBezTo>
                    <a:pt x="73530" y="61009"/>
                    <a:pt x="74333" y="60016"/>
                    <a:pt x="75129" y="58671"/>
                  </a:cubicBezTo>
                  <a:cubicBezTo>
                    <a:pt x="75724" y="57667"/>
                    <a:pt x="75988" y="56400"/>
                    <a:pt x="76935" y="55719"/>
                  </a:cubicBezTo>
                  <a:cubicBezTo>
                    <a:pt x="77461" y="55341"/>
                    <a:pt x="78061" y="55227"/>
                    <a:pt x="78697" y="55227"/>
                  </a:cubicBezTo>
                  <a:cubicBezTo>
                    <a:pt x="79669" y="55227"/>
                    <a:pt x="80723" y="55493"/>
                    <a:pt x="81724" y="55493"/>
                  </a:cubicBezTo>
                  <a:cubicBezTo>
                    <a:pt x="81835" y="55493"/>
                    <a:pt x="81945" y="55490"/>
                    <a:pt x="82055" y="55483"/>
                  </a:cubicBezTo>
                  <a:cubicBezTo>
                    <a:pt x="84597" y="55311"/>
                    <a:pt x="86582" y="52458"/>
                    <a:pt x="85860" y="50015"/>
                  </a:cubicBezTo>
                  <a:cubicBezTo>
                    <a:pt x="85517" y="48852"/>
                    <a:pt x="84704" y="47901"/>
                    <a:pt x="84043" y="46884"/>
                  </a:cubicBezTo>
                  <a:cubicBezTo>
                    <a:pt x="83131" y="45481"/>
                    <a:pt x="82492" y="43918"/>
                    <a:pt x="82159" y="42277"/>
                  </a:cubicBezTo>
                  <a:cubicBezTo>
                    <a:pt x="81854" y="40773"/>
                    <a:pt x="81767" y="39118"/>
                    <a:pt x="80776" y="37947"/>
                  </a:cubicBezTo>
                  <a:cubicBezTo>
                    <a:pt x="79227" y="38020"/>
                    <a:pt x="77350" y="37975"/>
                    <a:pt x="75971" y="38686"/>
                  </a:cubicBezTo>
                  <a:cubicBezTo>
                    <a:pt x="75699" y="37108"/>
                    <a:pt x="75398" y="35461"/>
                    <a:pt x="74423" y="34192"/>
                  </a:cubicBezTo>
                  <a:cubicBezTo>
                    <a:pt x="73732" y="33291"/>
                    <a:pt x="72587" y="32657"/>
                    <a:pt x="71488" y="32657"/>
                  </a:cubicBezTo>
                  <a:cubicBezTo>
                    <a:pt x="71039" y="32657"/>
                    <a:pt x="70597" y="32763"/>
                    <a:pt x="70198" y="32999"/>
                  </a:cubicBezTo>
                  <a:cubicBezTo>
                    <a:pt x="68851" y="33794"/>
                    <a:pt x="68559" y="35642"/>
                    <a:pt x="68807" y="37187"/>
                  </a:cubicBezTo>
                  <a:cubicBezTo>
                    <a:pt x="69057" y="38731"/>
                    <a:pt x="69698" y="40227"/>
                    <a:pt x="69655" y="41791"/>
                  </a:cubicBezTo>
                  <a:cubicBezTo>
                    <a:pt x="69615" y="43336"/>
                    <a:pt x="68552" y="45042"/>
                    <a:pt x="67017" y="45042"/>
                  </a:cubicBezTo>
                  <a:cubicBezTo>
                    <a:pt x="66998" y="45042"/>
                    <a:pt x="66979" y="45041"/>
                    <a:pt x="66960" y="45041"/>
                  </a:cubicBezTo>
                  <a:cubicBezTo>
                    <a:pt x="66146" y="45019"/>
                    <a:pt x="65416" y="44522"/>
                    <a:pt x="64843" y="43941"/>
                  </a:cubicBezTo>
                  <a:cubicBezTo>
                    <a:pt x="64022" y="43112"/>
                    <a:pt x="63372" y="42052"/>
                    <a:pt x="62317" y="41553"/>
                  </a:cubicBezTo>
                  <a:cubicBezTo>
                    <a:pt x="61507" y="41171"/>
                    <a:pt x="60577" y="41179"/>
                    <a:pt x="59704" y="40982"/>
                  </a:cubicBezTo>
                  <a:cubicBezTo>
                    <a:pt x="56728" y="40316"/>
                    <a:pt x="54688" y="36902"/>
                    <a:pt x="55510" y="33965"/>
                  </a:cubicBezTo>
                  <a:cubicBezTo>
                    <a:pt x="56182" y="31564"/>
                    <a:pt x="58657" y="29882"/>
                    <a:pt x="61117" y="29882"/>
                  </a:cubicBezTo>
                  <a:cubicBezTo>
                    <a:pt x="61664" y="29882"/>
                    <a:pt x="62211" y="29966"/>
                    <a:pt x="62737" y="30143"/>
                  </a:cubicBezTo>
                  <a:cubicBezTo>
                    <a:pt x="66237" y="28861"/>
                    <a:pt x="67660" y="24447"/>
                    <a:pt x="66265" y="20991"/>
                  </a:cubicBezTo>
                  <a:cubicBezTo>
                    <a:pt x="64868" y="17535"/>
                    <a:pt x="61115" y="15389"/>
                    <a:pt x="57392" y="15226"/>
                  </a:cubicBezTo>
                  <a:cubicBezTo>
                    <a:pt x="56302" y="15179"/>
                    <a:pt x="55191" y="15275"/>
                    <a:pt x="54134" y="15007"/>
                  </a:cubicBezTo>
                  <a:cubicBezTo>
                    <a:pt x="51145" y="14251"/>
                    <a:pt x="49582" y="10965"/>
                    <a:pt x="46980" y="9310"/>
                  </a:cubicBezTo>
                  <a:cubicBezTo>
                    <a:pt x="46287" y="8869"/>
                    <a:pt x="45224" y="8778"/>
                    <a:pt x="44079" y="8778"/>
                  </a:cubicBezTo>
                  <a:cubicBezTo>
                    <a:pt x="43277" y="8778"/>
                    <a:pt x="42435" y="8823"/>
                    <a:pt x="41651" y="8823"/>
                  </a:cubicBezTo>
                  <a:cubicBezTo>
                    <a:pt x="40795" y="8823"/>
                    <a:pt x="40007" y="8769"/>
                    <a:pt x="39418" y="8547"/>
                  </a:cubicBezTo>
                  <a:cubicBezTo>
                    <a:pt x="38499" y="8200"/>
                    <a:pt x="37525" y="8023"/>
                    <a:pt x="36546" y="8023"/>
                  </a:cubicBezTo>
                  <a:cubicBezTo>
                    <a:pt x="36275" y="8023"/>
                    <a:pt x="36003" y="8037"/>
                    <a:pt x="35731" y="8064"/>
                  </a:cubicBezTo>
                  <a:cubicBezTo>
                    <a:pt x="34635" y="9104"/>
                    <a:pt x="32585" y="9398"/>
                    <a:pt x="31077" y="9499"/>
                  </a:cubicBezTo>
                  <a:cubicBezTo>
                    <a:pt x="29526" y="7990"/>
                    <a:pt x="27655" y="6585"/>
                    <a:pt x="25725" y="5605"/>
                  </a:cubicBezTo>
                  <a:cubicBezTo>
                    <a:pt x="24435" y="4951"/>
                    <a:pt x="22930" y="4260"/>
                    <a:pt x="22532" y="2870"/>
                  </a:cubicBezTo>
                  <a:cubicBezTo>
                    <a:pt x="22012" y="1053"/>
                    <a:pt x="19376" y="125"/>
                    <a:pt x="17200" y="125"/>
                  </a:cubicBezTo>
                  <a:cubicBezTo>
                    <a:pt x="16716" y="125"/>
                    <a:pt x="16254" y="171"/>
                    <a:pt x="15844" y="263"/>
                  </a:cubicBezTo>
                  <a:cubicBezTo>
                    <a:pt x="15181" y="84"/>
                    <a:pt x="14496" y="0"/>
                    <a:pt x="13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7"/>
            <p:cNvSpPr/>
            <p:nvPr/>
          </p:nvSpPr>
          <p:spPr>
            <a:xfrm>
              <a:off x="2370225" y="830650"/>
              <a:ext cx="1016975" cy="1158500"/>
            </a:xfrm>
            <a:custGeom>
              <a:avLst/>
              <a:gdLst/>
              <a:ahLst/>
              <a:cxnLst/>
              <a:rect l="l" t="t" r="r" b="b"/>
              <a:pathLst>
                <a:path w="40679" h="46340" extrusionOk="0">
                  <a:moveTo>
                    <a:pt x="15780" y="0"/>
                  </a:moveTo>
                  <a:cubicBezTo>
                    <a:pt x="14989" y="0"/>
                    <a:pt x="14213" y="109"/>
                    <a:pt x="13470" y="421"/>
                  </a:cubicBezTo>
                  <a:cubicBezTo>
                    <a:pt x="9879" y="1928"/>
                    <a:pt x="10933" y="5468"/>
                    <a:pt x="8580" y="7572"/>
                  </a:cubicBezTo>
                  <a:cubicBezTo>
                    <a:pt x="6546" y="9390"/>
                    <a:pt x="2788" y="7963"/>
                    <a:pt x="1150" y="10460"/>
                  </a:cubicBezTo>
                  <a:cubicBezTo>
                    <a:pt x="0" y="12215"/>
                    <a:pt x="1289" y="14606"/>
                    <a:pt x="2962" y="15871"/>
                  </a:cubicBezTo>
                  <a:cubicBezTo>
                    <a:pt x="4636" y="17135"/>
                    <a:pt x="6731" y="17894"/>
                    <a:pt x="8056" y="19522"/>
                  </a:cubicBezTo>
                  <a:cubicBezTo>
                    <a:pt x="10183" y="22136"/>
                    <a:pt x="9577" y="26004"/>
                    <a:pt x="8413" y="29169"/>
                  </a:cubicBezTo>
                  <a:cubicBezTo>
                    <a:pt x="7247" y="32332"/>
                    <a:pt x="5603" y="35532"/>
                    <a:pt x="6005" y="38881"/>
                  </a:cubicBezTo>
                  <a:cubicBezTo>
                    <a:pt x="6193" y="40459"/>
                    <a:pt x="6837" y="41956"/>
                    <a:pt x="7675" y="43307"/>
                  </a:cubicBezTo>
                  <a:cubicBezTo>
                    <a:pt x="8488" y="44615"/>
                    <a:pt x="9597" y="45873"/>
                    <a:pt x="11095" y="46235"/>
                  </a:cubicBezTo>
                  <a:cubicBezTo>
                    <a:pt x="11391" y="46306"/>
                    <a:pt x="11688" y="46339"/>
                    <a:pt x="11983" y="46339"/>
                  </a:cubicBezTo>
                  <a:cubicBezTo>
                    <a:pt x="13586" y="46339"/>
                    <a:pt x="15150" y="45367"/>
                    <a:pt x="16368" y="44250"/>
                  </a:cubicBezTo>
                  <a:cubicBezTo>
                    <a:pt x="17812" y="42927"/>
                    <a:pt x="19065" y="41325"/>
                    <a:pt x="20822" y="40465"/>
                  </a:cubicBezTo>
                  <a:cubicBezTo>
                    <a:pt x="23353" y="39224"/>
                    <a:pt x="26610" y="39686"/>
                    <a:pt x="28815" y="37929"/>
                  </a:cubicBezTo>
                  <a:cubicBezTo>
                    <a:pt x="31544" y="35754"/>
                    <a:pt x="31140" y="31606"/>
                    <a:pt x="31890" y="28199"/>
                  </a:cubicBezTo>
                  <a:cubicBezTo>
                    <a:pt x="33150" y="22476"/>
                    <a:pt x="38102" y="18249"/>
                    <a:pt x="40038" y="12718"/>
                  </a:cubicBezTo>
                  <a:cubicBezTo>
                    <a:pt x="40418" y="11636"/>
                    <a:pt x="40679" y="10499"/>
                    <a:pt x="40652" y="9352"/>
                  </a:cubicBezTo>
                  <a:cubicBezTo>
                    <a:pt x="40569" y="5649"/>
                    <a:pt x="37449" y="2571"/>
                    <a:pt x="33956" y="1339"/>
                  </a:cubicBezTo>
                  <a:cubicBezTo>
                    <a:pt x="31938" y="627"/>
                    <a:pt x="29911" y="457"/>
                    <a:pt x="27871" y="457"/>
                  </a:cubicBezTo>
                  <a:cubicBezTo>
                    <a:pt x="26007" y="457"/>
                    <a:pt x="24132" y="599"/>
                    <a:pt x="22245" y="599"/>
                  </a:cubicBezTo>
                  <a:cubicBezTo>
                    <a:pt x="21785" y="599"/>
                    <a:pt x="21325" y="591"/>
                    <a:pt x="20863" y="570"/>
                  </a:cubicBezTo>
                  <a:cubicBezTo>
                    <a:pt x="19225" y="496"/>
                    <a:pt x="17470" y="0"/>
                    <a:pt x="157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7"/>
            <p:cNvSpPr/>
            <p:nvPr/>
          </p:nvSpPr>
          <p:spPr>
            <a:xfrm>
              <a:off x="3143325" y="1089650"/>
              <a:ext cx="4064350" cy="3503975"/>
            </a:xfrm>
            <a:custGeom>
              <a:avLst/>
              <a:gdLst/>
              <a:ahLst/>
              <a:cxnLst/>
              <a:rect l="l" t="t" r="r" b="b"/>
              <a:pathLst>
                <a:path w="162574" h="140159" extrusionOk="0">
                  <a:moveTo>
                    <a:pt x="149391" y="0"/>
                  </a:moveTo>
                  <a:cubicBezTo>
                    <a:pt x="148360" y="0"/>
                    <a:pt x="147330" y="156"/>
                    <a:pt x="146349" y="477"/>
                  </a:cubicBezTo>
                  <a:cubicBezTo>
                    <a:pt x="145329" y="812"/>
                    <a:pt x="144363" y="1309"/>
                    <a:pt x="143326" y="1583"/>
                  </a:cubicBezTo>
                  <a:cubicBezTo>
                    <a:pt x="142494" y="1801"/>
                    <a:pt x="141638" y="1870"/>
                    <a:pt x="140776" y="1870"/>
                  </a:cubicBezTo>
                  <a:cubicBezTo>
                    <a:pt x="140050" y="1870"/>
                    <a:pt x="139319" y="1821"/>
                    <a:pt x="138596" y="1772"/>
                  </a:cubicBezTo>
                  <a:lnTo>
                    <a:pt x="130106" y="1191"/>
                  </a:lnTo>
                  <a:cubicBezTo>
                    <a:pt x="129237" y="1132"/>
                    <a:pt x="128350" y="1076"/>
                    <a:pt x="127469" y="1076"/>
                  </a:cubicBezTo>
                  <a:cubicBezTo>
                    <a:pt x="125783" y="1076"/>
                    <a:pt x="124119" y="1281"/>
                    <a:pt x="122644" y="2056"/>
                  </a:cubicBezTo>
                  <a:cubicBezTo>
                    <a:pt x="119360" y="3782"/>
                    <a:pt x="117499" y="8084"/>
                    <a:pt x="113816" y="8529"/>
                  </a:cubicBezTo>
                  <a:cubicBezTo>
                    <a:pt x="113611" y="8554"/>
                    <a:pt x="113408" y="8566"/>
                    <a:pt x="113207" y="8566"/>
                  </a:cubicBezTo>
                  <a:cubicBezTo>
                    <a:pt x="110853" y="8566"/>
                    <a:pt x="108715" y="6973"/>
                    <a:pt x="106473" y="6087"/>
                  </a:cubicBezTo>
                  <a:cubicBezTo>
                    <a:pt x="105100" y="5543"/>
                    <a:pt x="103627" y="5279"/>
                    <a:pt x="102152" y="5279"/>
                  </a:cubicBezTo>
                  <a:cubicBezTo>
                    <a:pt x="99404" y="5279"/>
                    <a:pt x="96647" y="6196"/>
                    <a:pt x="94512" y="7933"/>
                  </a:cubicBezTo>
                  <a:cubicBezTo>
                    <a:pt x="93279" y="7304"/>
                    <a:pt x="93660" y="5468"/>
                    <a:pt x="93225" y="4153"/>
                  </a:cubicBezTo>
                  <a:cubicBezTo>
                    <a:pt x="92771" y="2782"/>
                    <a:pt x="91297" y="1954"/>
                    <a:pt x="89858" y="1828"/>
                  </a:cubicBezTo>
                  <a:cubicBezTo>
                    <a:pt x="89687" y="1813"/>
                    <a:pt x="89517" y="1806"/>
                    <a:pt x="89348" y="1806"/>
                  </a:cubicBezTo>
                  <a:cubicBezTo>
                    <a:pt x="88082" y="1806"/>
                    <a:pt x="86834" y="2194"/>
                    <a:pt x="85623" y="2590"/>
                  </a:cubicBezTo>
                  <a:cubicBezTo>
                    <a:pt x="82664" y="3556"/>
                    <a:pt x="79224" y="5204"/>
                    <a:pt x="78950" y="8303"/>
                  </a:cubicBezTo>
                  <a:cubicBezTo>
                    <a:pt x="78873" y="9176"/>
                    <a:pt x="79068" y="10104"/>
                    <a:pt x="78702" y="10900"/>
                  </a:cubicBezTo>
                  <a:cubicBezTo>
                    <a:pt x="78178" y="12033"/>
                    <a:pt x="76762" y="12408"/>
                    <a:pt x="75881" y="13291"/>
                  </a:cubicBezTo>
                  <a:cubicBezTo>
                    <a:pt x="74831" y="14345"/>
                    <a:pt x="74664" y="15971"/>
                    <a:pt x="74621" y="17458"/>
                  </a:cubicBezTo>
                  <a:cubicBezTo>
                    <a:pt x="74577" y="18944"/>
                    <a:pt x="74563" y="20541"/>
                    <a:pt x="73703" y="21754"/>
                  </a:cubicBezTo>
                  <a:cubicBezTo>
                    <a:pt x="73148" y="22537"/>
                    <a:pt x="71069" y="23068"/>
                    <a:pt x="69376" y="23068"/>
                  </a:cubicBezTo>
                  <a:cubicBezTo>
                    <a:pt x="68445" y="23068"/>
                    <a:pt x="67630" y="22907"/>
                    <a:pt x="67252" y="22539"/>
                  </a:cubicBezTo>
                  <a:cubicBezTo>
                    <a:pt x="66636" y="21940"/>
                    <a:pt x="65905" y="21693"/>
                    <a:pt x="65124" y="21693"/>
                  </a:cubicBezTo>
                  <a:cubicBezTo>
                    <a:pt x="63293" y="21693"/>
                    <a:pt x="61194" y="23048"/>
                    <a:pt x="59696" y="24392"/>
                  </a:cubicBezTo>
                  <a:lnTo>
                    <a:pt x="53326" y="30110"/>
                  </a:lnTo>
                  <a:cubicBezTo>
                    <a:pt x="51731" y="31541"/>
                    <a:pt x="50013" y="33034"/>
                    <a:pt x="47899" y="33389"/>
                  </a:cubicBezTo>
                  <a:cubicBezTo>
                    <a:pt x="47672" y="33427"/>
                    <a:pt x="47440" y="33446"/>
                    <a:pt x="47206" y="33446"/>
                  </a:cubicBezTo>
                  <a:cubicBezTo>
                    <a:pt x="45267" y="33446"/>
                    <a:pt x="43232" y="32171"/>
                    <a:pt x="43155" y="30259"/>
                  </a:cubicBezTo>
                  <a:cubicBezTo>
                    <a:pt x="43563" y="29875"/>
                    <a:pt x="44085" y="29761"/>
                    <a:pt x="44655" y="29761"/>
                  </a:cubicBezTo>
                  <a:cubicBezTo>
                    <a:pt x="45498" y="29761"/>
                    <a:pt x="46445" y="30012"/>
                    <a:pt x="47276" y="30012"/>
                  </a:cubicBezTo>
                  <a:cubicBezTo>
                    <a:pt x="47872" y="30012"/>
                    <a:pt x="48409" y="29883"/>
                    <a:pt x="48805" y="29438"/>
                  </a:cubicBezTo>
                  <a:cubicBezTo>
                    <a:pt x="49977" y="28121"/>
                    <a:pt x="48243" y="26238"/>
                    <a:pt x="46718" y="25356"/>
                  </a:cubicBezTo>
                  <a:cubicBezTo>
                    <a:pt x="43929" y="23744"/>
                    <a:pt x="41047" y="22101"/>
                    <a:pt x="37854" y="21667"/>
                  </a:cubicBezTo>
                  <a:cubicBezTo>
                    <a:pt x="37395" y="21605"/>
                    <a:pt x="36928" y="21573"/>
                    <a:pt x="36459" y="21573"/>
                  </a:cubicBezTo>
                  <a:cubicBezTo>
                    <a:pt x="33662" y="21573"/>
                    <a:pt x="30804" y="22696"/>
                    <a:pt x="29384" y="25062"/>
                  </a:cubicBezTo>
                  <a:cubicBezTo>
                    <a:pt x="27966" y="27426"/>
                    <a:pt x="28225" y="30512"/>
                    <a:pt x="26820" y="32884"/>
                  </a:cubicBezTo>
                  <a:cubicBezTo>
                    <a:pt x="25941" y="34369"/>
                    <a:pt x="24491" y="35431"/>
                    <a:pt x="23493" y="36839"/>
                  </a:cubicBezTo>
                  <a:cubicBezTo>
                    <a:pt x="22495" y="38247"/>
                    <a:pt x="22067" y="40372"/>
                    <a:pt x="23291" y="41591"/>
                  </a:cubicBezTo>
                  <a:cubicBezTo>
                    <a:pt x="24277" y="42574"/>
                    <a:pt x="25957" y="42576"/>
                    <a:pt x="26934" y="43568"/>
                  </a:cubicBezTo>
                  <a:cubicBezTo>
                    <a:pt x="27686" y="44334"/>
                    <a:pt x="27942" y="45612"/>
                    <a:pt x="28928" y="46032"/>
                  </a:cubicBezTo>
                  <a:cubicBezTo>
                    <a:pt x="29116" y="46112"/>
                    <a:pt x="29308" y="46149"/>
                    <a:pt x="29499" y="46149"/>
                  </a:cubicBezTo>
                  <a:cubicBezTo>
                    <a:pt x="30453" y="46149"/>
                    <a:pt x="31375" y="45228"/>
                    <a:pt x="31599" y="44232"/>
                  </a:cubicBezTo>
                  <a:cubicBezTo>
                    <a:pt x="31870" y="43035"/>
                    <a:pt x="31491" y="41803"/>
                    <a:pt x="31294" y="40594"/>
                  </a:cubicBezTo>
                  <a:cubicBezTo>
                    <a:pt x="30707" y="36976"/>
                    <a:pt x="32524" y="32527"/>
                    <a:pt x="36153" y="32010"/>
                  </a:cubicBezTo>
                  <a:cubicBezTo>
                    <a:pt x="36979" y="32041"/>
                    <a:pt x="37253" y="33221"/>
                    <a:pt x="36881" y="33960"/>
                  </a:cubicBezTo>
                  <a:cubicBezTo>
                    <a:pt x="36512" y="34700"/>
                    <a:pt x="35790" y="35213"/>
                    <a:pt x="35400" y="35941"/>
                  </a:cubicBezTo>
                  <a:cubicBezTo>
                    <a:pt x="34663" y="37314"/>
                    <a:pt x="35518" y="39272"/>
                    <a:pt x="37026" y="39667"/>
                  </a:cubicBezTo>
                  <a:cubicBezTo>
                    <a:pt x="38598" y="40078"/>
                    <a:pt x="41223" y="39748"/>
                    <a:pt x="41017" y="41358"/>
                  </a:cubicBezTo>
                  <a:cubicBezTo>
                    <a:pt x="40797" y="43068"/>
                    <a:pt x="37630" y="41948"/>
                    <a:pt x="36606" y="43336"/>
                  </a:cubicBezTo>
                  <a:cubicBezTo>
                    <a:pt x="36002" y="44155"/>
                    <a:pt x="36537" y="45296"/>
                    <a:pt x="36521" y="46313"/>
                  </a:cubicBezTo>
                  <a:cubicBezTo>
                    <a:pt x="36494" y="48303"/>
                    <a:pt x="34299" y="49599"/>
                    <a:pt x="32313" y="49739"/>
                  </a:cubicBezTo>
                  <a:cubicBezTo>
                    <a:pt x="32097" y="49755"/>
                    <a:pt x="31880" y="49762"/>
                    <a:pt x="31663" y="49762"/>
                  </a:cubicBezTo>
                  <a:cubicBezTo>
                    <a:pt x="30164" y="49762"/>
                    <a:pt x="28664" y="49439"/>
                    <a:pt x="27166" y="49439"/>
                  </a:cubicBezTo>
                  <a:cubicBezTo>
                    <a:pt x="26898" y="49439"/>
                    <a:pt x="26629" y="49449"/>
                    <a:pt x="26361" y="49474"/>
                  </a:cubicBezTo>
                  <a:cubicBezTo>
                    <a:pt x="24379" y="49654"/>
                    <a:pt x="22222" y="51058"/>
                    <a:pt x="22312" y="53044"/>
                  </a:cubicBezTo>
                  <a:cubicBezTo>
                    <a:pt x="19567" y="54331"/>
                    <a:pt x="16715" y="55374"/>
                    <a:pt x="13788" y="56164"/>
                  </a:cubicBezTo>
                  <a:cubicBezTo>
                    <a:pt x="13912" y="58317"/>
                    <a:pt x="17975" y="58517"/>
                    <a:pt x="17960" y="60675"/>
                  </a:cubicBezTo>
                  <a:cubicBezTo>
                    <a:pt x="17949" y="61887"/>
                    <a:pt x="16542" y="62556"/>
                    <a:pt x="15302" y="62556"/>
                  </a:cubicBezTo>
                  <a:cubicBezTo>
                    <a:pt x="15219" y="62556"/>
                    <a:pt x="15137" y="62553"/>
                    <a:pt x="15056" y="62547"/>
                  </a:cubicBezTo>
                  <a:cubicBezTo>
                    <a:pt x="14072" y="62475"/>
                    <a:pt x="13082" y="62160"/>
                    <a:pt x="12113" y="62160"/>
                  </a:cubicBezTo>
                  <a:cubicBezTo>
                    <a:pt x="11810" y="62160"/>
                    <a:pt x="11508" y="62191"/>
                    <a:pt x="11210" y="62270"/>
                  </a:cubicBezTo>
                  <a:cubicBezTo>
                    <a:pt x="9047" y="62839"/>
                    <a:pt x="8290" y="65880"/>
                    <a:pt x="9487" y="67769"/>
                  </a:cubicBezTo>
                  <a:cubicBezTo>
                    <a:pt x="10572" y="69481"/>
                    <a:pt x="12694" y="70258"/>
                    <a:pt x="14741" y="70258"/>
                  </a:cubicBezTo>
                  <a:cubicBezTo>
                    <a:pt x="14954" y="70258"/>
                    <a:pt x="15165" y="70249"/>
                    <a:pt x="15375" y="70233"/>
                  </a:cubicBezTo>
                  <a:cubicBezTo>
                    <a:pt x="16269" y="70162"/>
                    <a:pt x="17225" y="69924"/>
                    <a:pt x="17785" y="69223"/>
                  </a:cubicBezTo>
                  <a:cubicBezTo>
                    <a:pt x="18318" y="68554"/>
                    <a:pt x="18362" y="67634"/>
                    <a:pt x="18586" y="66808"/>
                  </a:cubicBezTo>
                  <a:cubicBezTo>
                    <a:pt x="19089" y="64960"/>
                    <a:pt x="20667" y="63445"/>
                    <a:pt x="22534" y="63019"/>
                  </a:cubicBezTo>
                  <a:cubicBezTo>
                    <a:pt x="23588" y="62778"/>
                    <a:pt x="24878" y="62758"/>
                    <a:pt x="25444" y="61839"/>
                  </a:cubicBezTo>
                  <a:cubicBezTo>
                    <a:pt x="27854" y="63143"/>
                    <a:pt x="29550" y="65685"/>
                    <a:pt x="29826" y="68413"/>
                  </a:cubicBezTo>
                  <a:cubicBezTo>
                    <a:pt x="30020" y="68663"/>
                    <a:pt x="30274" y="68770"/>
                    <a:pt x="30543" y="68770"/>
                  </a:cubicBezTo>
                  <a:cubicBezTo>
                    <a:pt x="31347" y="68770"/>
                    <a:pt x="32287" y="67809"/>
                    <a:pt x="32159" y="66868"/>
                  </a:cubicBezTo>
                  <a:cubicBezTo>
                    <a:pt x="31991" y="65614"/>
                    <a:pt x="30882" y="64743"/>
                    <a:pt x="30003" y="63834"/>
                  </a:cubicBezTo>
                  <a:cubicBezTo>
                    <a:pt x="29122" y="62923"/>
                    <a:pt x="28387" y="61510"/>
                    <a:pt x="29078" y="60448"/>
                  </a:cubicBezTo>
                  <a:lnTo>
                    <a:pt x="29078" y="60448"/>
                  </a:lnTo>
                  <a:cubicBezTo>
                    <a:pt x="33197" y="61658"/>
                    <a:pt x="36527" y="65238"/>
                    <a:pt x="37435" y="69435"/>
                  </a:cubicBezTo>
                  <a:cubicBezTo>
                    <a:pt x="38871" y="69149"/>
                    <a:pt x="39664" y="67205"/>
                    <a:pt x="38838" y="65997"/>
                  </a:cubicBezTo>
                  <a:cubicBezTo>
                    <a:pt x="39003" y="65628"/>
                    <a:pt x="39328" y="65472"/>
                    <a:pt x="39697" y="65472"/>
                  </a:cubicBezTo>
                  <a:cubicBezTo>
                    <a:pt x="40331" y="65472"/>
                    <a:pt x="41094" y="65932"/>
                    <a:pt x="41391" y="66558"/>
                  </a:cubicBezTo>
                  <a:cubicBezTo>
                    <a:pt x="41862" y="67549"/>
                    <a:pt x="41819" y="68770"/>
                    <a:pt x="42492" y="69636"/>
                  </a:cubicBezTo>
                  <a:cubicBezTo>
                    <a:pt x="43175" y="70517"/>
                    <a:pt x="44261" y="70711"/>
                    <a:pt x="45451" y="70711"/>
                  </a:cubicBezTo>
                  <a:cubicBezTo>
                    <a:pt x="46388" y="70711"/>
                    <a:pt x="47390" y="70590"/>
                    <a:pt x="48312" y="70590"/>
                  </a:cubicBezTo>
                  <a:cubicBezTo>
                    <a:pt x="49551" y="70590"/>
                    <a:pt x="50643" y="70808"/>
                    <a:pt x="51235" y="71828"/>
                  </a:cubicBezTo>
                  <a:cubicBezTo>
                    <a:pt x="52336" y="73723"/>
                    <a:pt x="49909" y="75927"/>
                    <a:pt x="47711" y="75927"/>
                  </a:cubicBezTo>
                  <a:cubicBezTo>
                    <a:pt x="47678" y="75927"/>
                    <a:pt x="47645" y="75926"/>
                    <a:pt x="47613" y="75925"/>
                  </a:cubicBezTo>
                  <a:cubicBezTo>
                    <a:pt x="45391" y="75856"/>
                    <a:pt x="43361" y="74585"/>
                    <a:pt x="41147" y="74365"/>
                  </a:cubicBezTo>
                  <a:cubicBezTo>
                    <a:pt x="40897" y="74340"/>
                    <a:pt x="40647" y="74329"/>
                    <a:pt x="40397" y="74329"/>
                  </a:cubicBezTo>
                  <a:cubicBezTo>
                    <a:pt x="38218" y="74329"/>
                    <a:pt x="36082" y="75200"/>
                    <a:pt x="33896" y="75455"/>
                  </a:cubicBezTo>
                  <a:cubicBezTo>
                    <a:pt x="33619" y="75487"/>
                    <a:pt x="33335" y="75503"/>
                    <a:pt x="33048" y="75503"/>
                  </a:cubicBezTo>
                  <a:cubicBezTo>
                    <a:pt x="30807" y="75503"/>
                    <a:pt x="28395" y="74514"/>
                    <a:pt x="27939" y="72388"/>
                  </a:cubicBezTo>
                  <a:cubicBezTo>
                    <a:pt x="27802" y="71741"/>
                    <a:pt x="27855" y="71030"/>
                    <a:pt x="27514" y="70464"/>
                  </a:cubicBezTo>
                  <a:cubicBezTo>
                    <a:pt x="27109" y="69793"/>
                    <a:pt x="26279" y="69553"/>
                    <a:pt x="25473" y="69553"/>
                  </a:cubicBezTo>
                  <a:cubicBezTo>
                    <a:pt x="25313" y="69553"/>
                    <a:pt x="25154" y="69562"/>
                    <a:pt x="24999" y="69580"/>
                  </a:cubicBezTo>
                  <a:cubicBezTo>
                    <a:pt x="21817" y="69942"/>
                    <a:pt x="18598" y="72595"/>
                    <a:pt x="15740" y="72595"/>
                  </a:cubicBezTo>
                  <a:cubicBezTo>
                    <a:pt x="14956" y="72595"/>
                    <a:pt x="14199" y="72395"/>
                    <a:pt x="13478" y="71894"/>
                  </a:cubicBezTo>
                  <a:cubicBezTo>
                    <a:pt x="11337" y="76062"/>
                    <a:pt x="6101" y="77629"/>
                    <a:pt x="3179" y="81294"/>
                  </a:cubicBezTo>
                  <a:cubicBezTo>
                    <a:pt x="0" y="85282"/>
                    <a:pt x="268" y="91440"/>
                    <a:pt x="3354" y="95500"/>
                  </a:cubicBezTo>
                  <a:cubicBezTo>
                    <a:pt x="6050" y="99045"/>
                    <a:pt x="10552" y="100957"/>
                    <a:pt x="15019" y="100957"/>
                  </a:cubicBezTo>
                  <a:cubicBezTo>
                    <a:pt x="15667" y="100957"/>
                    <a:pt x="16314" y="100917"/>
                    <a:pt x="16954" y="100836"/>
                  </a:cubicBezTo>
                  <a:cubicBezTo>
                    <a:pt x="17630" y="100750"/>
                    <a:pt x="18327" y="100626"/>
                    <a:pt x="19005" y="100626"/>
                  </a:cubicBezTo>
                  <a:cubicBezTo>
                    <a:pt x="19489" y="100626"/>
                    <a:pt x="19963" y="100690"/>
                    <a:pt x="20413" y="100875"/>
                  </a:cubicBezTo>
                  <a:cubicBezTo>
                    <a:pt x="21482" y="101317"/>
                    <a:pt x="22166" y="102352"/>
                    <a:pt x="23058" y="103088"/>
                  </a:cubicBezTo>
                  <a:cubicBezTo>
                    <a:pt x="23580" y="103519"/>
                    <a:pt x="24303" y="103823"/>
                    <a:pt x="24961" y="103823"/>
                  </a:cubicBezTo>
                  <a:cubicBezTo>
                    <a:pt x="25427" y="103823"/>
                    <a:pt x="25861" y="103670"/>
                    <a:pt x="26168" y="103301"/>
                  </a:cubicBezTo>
                  <a:lnTo>
                    <a:pt x="26168" y="103301"/>
                  </a:lnTo>
                  <a:cubicBezTo>
                    <a:pt x="25321" y="105399"/>
                    <a:pt x="25557" y="107902"/>
                    <a:pt x="26779" y="109805"/>
                  </a:cubicBezTo>
                  <a:cubicBezTo>
                    <a:pt x="28099" y="111859"/>
                    <a:pt x="30559" y="113484"/>
                    <a:pt x="30509" y="115926"/>
                  </a:cubicBezTo>
                  <a:cubicBezTo>
                    <a:pt x="30482" y="117190"/>
                    <a:pt x="29748" y="118318"/>
                    <a:pt x="29403" y="119536"/>
                  </a:cubicBezTo>
                  <a:cubicBezTo>
                    <a:pt x="27829" y="125109"/>
                    <a:pt x="34415" y="129657"/>
                    <a:pt x="35455" y="135354"/>
                  </a:cubicBezTo>
                  <a:cubicBezTo>
                    <a:pt x="35736" y="136888"/>
                    <a:pt x="35735" y="138735"/>
                    <a:pt x="37029" y="139601"/>
                  </a:cubicBezTo>
                  <a:cubicBezTo>
                    <a:pt x="37625" y="139999"/>
                    <a:pt x="38374" y="140081"/>
                    <a:pt x="39090" y="140127"/>
                  </a:cubicBezTo>
                  <a:cubicBezTo>
                    <a:pt x="39409" y="140148"/>
                    <a:pt x="39736" y="140158"/>
                    <a:pt x="40067" y="140158"/>
                  </a:cubicBezTo>
                  <a:cubicBezTo>
                    <a:pt x="43538" y="140158"/>
                    <a:pt x="47454" y="138962"/>
                    <a:pt x="48151" y="135675"/>
                  </a:cubicBezTo>
                  <a:cubicBezTo>
                    <a:pt x="48366" y="134657"/>
                    <a:pt x="48212" y="133602"/>
                    <a:pt x="48243" y="132560"/>
                  </a:cubicBezTo>
                  <a:cubicBezTo>
                    <a:pt x="48336" y="129451"/>
                    <a:pt x="50239" y="126459"/>
                    <a:pt x="53017" y="125056"/>
                  </a:cubicBezTo>
                  <a:cubicBezTo>
                    <a:pt x="53771" y="124675"/>
                    <a:pt x="54600" y="124390"/>
                    <a:pt x="55202" y="123799"/>
                  </a:cubicBezTo>
                  <a:cubicBezTo>
                    <a:pt x="56528" y="122495"/>
                    <a:pt x="56234" y="120283"/>
                    <a:pt x="55553" y="118553"/>
                  </a:cubicBezTo>
                  <a:cubicBezTo>
                    <a:pt x="54872" y="116821"/>
                    <a:pt x="53881" y="115076"/>
                    <a:pt x="54120" y="113231"/>
                  </a:cubicBezTo>
                  <a:cubicBezTo>
                    <a:pt x="54502" y="110269"/>
                    <a:pt x="57681" y="108706"/>
                    <a:pt x="60090" y="106941"/>
                  </a:cubicBezTo>
                  <a:cubicBezTo>
                    <a:pt x="63716" y="104284"/>
                    <a:pt x="66206" y="100125"/>
                    <a:pt x="66835" y="95675"/>
                  </a:cubicBezTo>
                  <a:lnTo>
                    <a:pt x="66835" y="95675"/>
                  </a:lnTo>
                  <a:cubicBezTo>
                    <a:pt x="65061" y="96232"/>
                    <a:pt x="63075" y="96745"/>
                    <a:pt x="61220" y="96745"/>
                  </a:cubicBezTo>
                  <a:cubicBezTo>
                    <a:pt x="59581" y="96745"/>
                    <a:pt x="58045" y="96344"/>
                    <a:pt x="56849" y="95215"/>
                  </a:cubicBezTo>
                  <a:cubicBezTo>
                    <a:pt x="55965" y="94380"/>
                    <a:pt x="55421" y="93259"/>
                    <a:pt x="54897" y="92162"/>
                  </a:cubicBezTo>
                  <a:lnTo>
                    <a:pt x="50173" y="82291"/>
                  </a:lnTo>
                  <a:cubicBezTo>
                    <a:pt x="49966" y="81857"/>
                    <a:pt x="49755" y="81362"/>
                    <a:pt x="49925" y="80912"/>
                  </a:cubicBezTo>
                  <a:cubicBezTo>
                    <a:pt x="50074" y="80517"/>
                    <a:pt x="50366" y="80356"/>
                    <a:pt x="50717" y="80356"/>
                  </a:cubicBezTo>
                  <a:cubicBezTo>
                    <a:pt x="51453" y="80356"/>
                    <a:pt x="52449" y="81064"/>
                    <a:pt x="52928" y="81807"/>
                  </a:cubicBezTo>
                  <a:cubicBezTo>
                    <a:pt x="55452" y="85724"/>
                    <a:pt x="57718" y="89804"/>
                    <a:pt x="59707" y="94020"/>
                  </a:cubicBezTo>
                  <a:cubicBezTo>
                    <a:pt x="63791" y="93273"/>
                    <a:pt x="67648" y="91596"/>
                    <a:pt x="70980" y="89118"/>
                  </a:cubicBezTo>
                  <a:cubicBezTo>
                    <a:pt x="72037" y="88329"/>
                    <a:pt x="73088" y="87386"/>
                    <a:pt x="73445" y="86117"/>
                  </a:cubicBezTo>
                  <a:cubicBezTo>
                    <a:pt x="73802" y="84846"/>
                    <a:pt x="73146" y="83218"/>
                    <a:pt x="71846" y="82993"/>
                  </a:cubicBezTo>
                  <a:cubicBezTo>
                    <a:pt x="71723" y="82971"/>
                    <a:pt x="71600" y="82963"/>
                    <a:pt x="71476" y="82963"/>
                  </a:cubicBezTo>
                  <a:cubicBezTo>
                    <a:pt x="71093" y="82963"/>
                    <a:pt x="70708" y="83045"/>
                    <a:pt x="70324" y="83086"/>
                  </a:cubicBezTo>
                  <a:cubicBezTo>
                    <a:pt x="70133" y="83106"/>
                    <a:pt x="69943" y="83115"/>
                    <a:pt x="69755" y="83115"/>
                  </a:cubicBezTo>
                  <a:cubicBezTo>
                    <a:pt x="66927" y="83115"/>
                    <a:pt x="64468" y="80925"/>
                    <a:pt x="62588" y="78727"/>
                  </a:cubicBezTo>
                  <a:cubicBezTo>
                    <a:pt x="63132" y="78118"/>
                    <a:pt x="63852" y="77890"/>
                    <a:pt x="64640" y="77890"/>
                  </a:cubicBezTo>
                  <a:cubicBezTo>
                    <a:pt x="65842" y="77890"/>
                    <a:pt x="67201" y="78421"/>
                    <a:pt x="68334" y="78941"/>
                  </a:cubicBezTo>
                  <a:cubicBezTo>
                    <a:pt x="71699" y="80486"/>
                    <a:pt x="75249" y="81588"/>
                    <a:pt x="78895" y="82221"/>
                  </a:cubicBezTo>
                  <a:cubicBezTo>
                    <a:pt x="79803" y="82378"/>
                    <a:pt x="80736" y="82513"/>
                    <a:pt x="81554" y="82936"/>
                  </a:cubicBezTo>
                  <a:cubicBezTo>
                    <a:pt x="82126" y="83232"/>
                    <a:pt x="82622" y="83658"/>
                    <a:pt x="83095" y="84096"/>
                  </a:cubicBezTo>
                  <a:cubicBezTo>
                    <a:pt x="87298" y="87967"/>
                    <a:pt x="90407" y="93013"/>
                    <a:pt x="91975" y="98509"/>
                  </a:cubicBezTo>
                  <a:cubicBezTo>
                    <a:pt x="92104" y="98538"/>
                    <a:pt x="92231" y="98552"/>
                    <a:pt x="92354" y="98552"/>
                  </a:cubicBezTo>
                  <a:cubicBezTo>
                    <a:pt x="93754" y="98552"/>
                    <a:pt x="94717" y="96760"/>
                    <a:pt x="94833" y="95252"/>
                  </a:cubicBezTo>
                  <a:cubicBezTo>
                    <a:pt x="94960" y="93612"/>
                    <a:pt x="94769" y="91722"/>
                    <a:pt x="95948" y="90578"/>
                  </a:cubicBezTo>
                  <a:cubicBezTo>
                    <a:pt x="96875" y="89678"/>
                    <a:pt x="98399" y="89556"/>
                    <a:pt x="99214" y="88552"/>
                  </a:cubicBezTo>
                  <a:cubicBezTo>
                    <a:pt x="100238" y="87289"/>
                    <a:pt x="99703" y="85157"/>
                    <a:pt x="100900" y="84056"/>
                  </a:cubicBezTo>
                  <a:cubicBezTo>
                    <a:pt x="101284" y="83704"/>
                    <a:pt x="101728" y="83552"/>
                    <a:pt x="102190" y="83552"/>
                  </a:cubicBezTo>
                  <a:cubicBezTo>
                    <a:pt x="103537" y="83552"/>
                    <a:pt x="105034" y="84844"/>
                    <a:pt x="105630" y="86240"/>
                  </a:cubicBezTo>
                  <a:cubicBezTo>
                    <a:pt x="106431" y="88116"/>
                    <a:pt x="106723" y="90422"/>
                    <a:pt x="108410" y="91569"/>
                  </a:cubicBezTo>
                  <a:lnTo>
                    <a:pt x="111137" y="91176"/>
                  </a:lnTo>
                  <a:cubicBezTo>
                    <a:pt x="111152" y="95778"/>
                    <a:pt x="112750" y="100362"/>
                    <a:pt x="115602" y="103975"/>
                  </a:cubicBezTo>
                  <a:cubicBezTo>
                    <a:pt x="117157" y="103161"/>
                    <a:pt x="116453" y="100795"/>
                    <a:pt x="115480" y="99330"/>
                  </a:cubicBezTo>
                  <a:cubicBezTo>
                    <a:pt x="114508" y="97866"/>
                    <a:pt x="113554" y="95681"/>
                    <a:pt x="114936" y="94596"/>
                  </a:cubicBezTo>
                  <a:lnTo>
                    <a:pt x="114936" y="94596"/>
                  </a:lnTo>
                  <a:cubicBezTo>
                    <a:pt x="116854" y="94614"/>
                    <a:pt x="117747" y="97259"/>
                    <a:pt x="119611" y="97712"/>
                  </a:cubicBezTo>
                  <a:cubicBezTo>
                    <a:pt x="119777" y="97752"/>
                    <a:pt x="119940" y="97771"/>
                    <a:pt x="120101" y="97771"/>
                  </a:cubicBezTo>
                  <a:cubicBezTo>
                    <a:pt x="121744" y="97771"/>
                    <a:pt x="123089" y="95790"/>
                    <a:pt x="122784" y="94080"/>
                  </a:cubicBezTo>
                  <a:cubicBezTo>
                    <a:pt x="122451" y="92201"/>
                    <a:pt x="120835" y="90820"/>
                    <a:pt x="119169" y="89895"/>
                  </a:cubicBezTo>
                  <a:cubicBezTo>
                    <a:pt x="117675" y="88258"/>
                    <a:pt x="119833" y="85644"/>
                    <a:pt x="122018" y="85274"/>
                  </a:cubicBezTo>
                  <a:cubicBezTo>
                    <a:pt x="122730" y="85153"/>
                    <a:pt x="123464" y="85138"/>
                    <a:pt x="124199" y="85138"/>
                  </a:cubicBezTo>
                  <a:cubicBezTo>
                    <a:pt x="124443" y="85138"/>
                    <a:pt x="124686" y="85140"/>
                    <a:pt x="124930" y="85140"/>
                  </a:cubicBezTo>
                  <a:cubicBezTo>
                    <a:pt x="126201" y="85140"/>
                    <a:pt x="127452" y="85095"/>
                    <a:pt x="128573" y="84531"/>
                  </a:cubicBezTo>
                  <a:cubicBezTo>
                    <a:pt x="130946" y="83339"/>
                    <a:pt x="131739" y="80207"/>
                    <a:pt x="131200" y="77607"/>
                  </a:cubicBezTo>
                  <a:cubicBezTo>
                    <a:pt x="130659" y="75007"/>
                    <a:pt x="129117" y="72748"/>
                    <a:pt x="127857" y="70410"/>
                  </a:cubicBezTo>
                  <a:cubicBezTo>
                    <a:pt x="126781" y="68413"/>
                    <a:pt x="126249" y="65298"/>
                    <a:pt x="128341" y="64420"/>
                  </a:cubicBezTo>
                  <a:cubicBezTo>
                    <a:pt x="128900" y="64186"/>
                    <a:pt x="129528" y="64195"/>
                    <a:pt x="130135" y="64170"/>
                  </a:cubicBezTo>
                  <a:cubicBezTo>
                    <a:pt x="138047" y="63837"/>
                    <a:pt x="144592" y="55459"/>
                    <a:pt x="143005" y="47701"/>
                  </a:cubicBezTo>
                  <a:cubicBezTo>
                    <a:pt x="142706" y="46238"/>
                    <a:pt x="142140" y="44786"/>
                    <a:pt x="141097" y="43719"/>
                  </a:cubicBezTo>
                  <a:cubicBezTo>
                    <a:pt x="139216" y="41800"/>
                    <a:pt x="136024" y="41349"/>
                    <a:pt x="134619" y="39057"/>
                  </a:cubicBezTo>
                  <a:cubicBezTo>
                    <a:pt x="132900" y="36255"/>
                    <a:pt x="135025" y="32537"/>
                    <a:pt x="137778" y="30737"/>
                  </a:cubicBezTo>
                  <a:cubicBezTo>
                    <a:pt x="140529" y="28938"/>
                    <a:pt x="143891" y="28156"/>
                    <a:pt x="146461" y="26105"/>
                  </a:cubicBezTo>
                  <a:cubicBezTo>
                    <a:pt x="147145" y="26087"/>
                    <a:pt x="147512" y="25417"/>
                    <a:pt x="147638" y="24743"/>
                  </a:cubicBezTo>
                  <a:cubicBezTo>
                    <a:pt x="147716" y="24319"/>
                    <a:pt x="147611" y="23887"/>
                    <a:pt x="147608" y="23456"/>
                  </a:cubicBezTo>
                  <a:cubicBezTo>
                    <a:pt x="147598" y="22276"/>
                    <a:pt x="148442" y="21139"/>
                    <a:pt x="149574" y="20805"/>
                  </a:cubicBezTo>
                  <a:cubicBezTo>
                    <a:pt x="149811" y="20736"/>
                    <a:pt x="150056" y="20702"/>
                    <a:pt x="150302" y="20702"/>
                  </a:cubicBezTo>
                  <a:cubicBezTo>
                    <a:pt x="151231" y="20702"/>
                    <a:pt x="152165" y="21179"/>
                    <a:pt x="152664" y="21968"/>
                  </a:cubicBezTo>
                  <a:cubicBezTo>
                    <a:pt x="153442" y="23198"/>
                    <a:pt x="153129" y="24821"/>
                    <a:pt x="152563" y="26163"/>
                  </a:cubicBezTo>
                  <a:cubicBezTo>
                    <a:pt x="151998" y="27505"/>
                    <a:pt x="151199" y="28790"/>
                    <a:pt x="151051" y="30239"/>
                  </a:cubicBezTo>
                  <a:cubicBezTo>
                    <a:pt x="150905" y="31687"/>
                    <a:pt x="151726" y="33391"/>
                    <a:pt x="153173" y="33553"/>
                  </a:cubicBezTo>
                  <a:cubicBezTo>
                    <a:pt x="153252" y="33562"/>
                    <a:pt x="153330" y="33566"/>
                    <a:pt x="153406" y="33566"/>
                  </a:cubicBezTo>
                  <a:cubicBezTo>
                    <a:pt x="155043" y="33566"/>
                    <a:pt x="156090" y="31574"/>
                    <a:pt x="156201" y="29877"/>
                  </a:cubicBezTo>
                  <a:cubicBezTo>
                    <a:pt x="156318" y="28099"/>
                    <a:pt x="155972" y="26160"/>
                    <a:pt x="156925" y="24659"/>
                  </a:cubicBezTo>
                  <a:cubicBezTo>
                    <a:pt x="158377" y="22374"/>
                    <a:pt x="162385" y="21839"/>
                    <a:pt x="162490" y="19133"/>
                  </a:cubicBezTo>
                  <a:cubicBezTo>
                    <a:pt x="162574" y="16945"/>
                    <a:pt x="159821" y="15661"/>
                    <a:pt x="159327" y="13530"/>
                  </a:cubicBezTo>
                  <a:cubicBezTo>
                    <a:pt x="159129" y="12668"/>
                    <a:pt x="159325" y="11773"/>
                    <a:pt x="159405" y="10894"/>
                  </a:cubicBezTo>
                  <a:cubicBezTo>
                    <a:pt x="159709" y="7612"/>
                    <a:pt x="158263" y="4218"/>
                    <a:pt x="155688" y="2163"/>
                  </a:cubicBezTo>
                  <a:cubicBezTo>
                    <a:pt x="153919" y="751"/>
                    <a:pt x="151652" y="0"/>
                    <a:pt x="149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7"/>
            <p:cNvSpPr/>
            <p:nvPr/>
          </p:nvSpPr>
          <p:spPr>
            <a:xfrm>
              <a:off x="6146600" y="3671525"/>
              <a:ext cx="342925" cy="189500"/>
            </a:xfrm>
            <a:custGeom>
              <a:avLst/>
              <a:gdLst/>
              <a:ahLst/>
              <a:cxnLst/>
              <a:rect l="l" t="t" r="r" b="b"/>
              <a:pathLst>
                <a:path w="13717" h="7580" extrusionOk="0">
                  <a:moveTo>
                    <a:pt x="9951" y="0"/>
                  </a:moveTo>
                  <a:cubicBezTo>
                    <a:pt x="6355" y="0"/>
                    <a:pt x="1" y="1281"/>
                    <a:pt x="2486" y="4894"/>
                  </a:cubicBezTo>
                  <a:cubicBezTo>
                    <a:pt x="3169" y="5885"/>
                    <a:pt x="4297" y="6467"/>
                    <a:pt x="5404" y="6938"/>
                  </a:cubicBezTo>
                  <a:cubicBezTo>
                    <a:pt x="6217" y="7282"/>
                    <a:pt x="7136" y="7580"/>
                    <a:pt x="8003" y="7580"/>
                  </a:cubicBezTo>
                  <a:cubicBezTo>
                    <a:pt x="8565" y="7580"/>
                    <a:pt x="9106" y="7454"/>
                    <a:pt x="9581" y="7134"/>
                  </a:cubicBezTo>
                  <a:cubicBezTo>
                    <a:pt x="10406" y="6577"/>
                    <a:pt x="13156" y="2774"/>
                    <a:pt x="13348" y="1948"/>
                  </a:cubicBezTo>
                  <a:cubicBezTo>
                    <a:pt x="13716" y="358"/>
                    <a:pt x="13186" y="447"/>
                    <a:pt x="11597" y="126"/>
                  </a:cubicBezTo>
                  <a:cubicBezTo>
                    <a:pt x="11194" y="44"/>
                    <a:pt x="10620" y="0"/>
                    <a:pt x="9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7"/>
            <p:cNvSpPr/>
            <p:nvPr/>
          </p:nvSpPr>
          <p:spPr>
            <a:xfrm>
              <a:off x="5901600" y="3652500"/>
              <a:ext cx="558700" cy="402875"/>
            </a:xfrm>
            <a:custGeom>
              <a:avLst/>
              <a:gdLst/>
              <a:ahLst/>
              <a:cxnLst/>
              <a:rect l="l" t="t" r="r" b="b"/>
              <a:pathLst>
                <a:path w="22348" h="16115" extrusionOk="0">
                  <a:moveTo>
                    <a:pt x="946" y="1"/>
                  </a:moveTo>
                  <a:cubicBezTo>
                    <a:pt x="616" y="1"/>
                    <a:pt x="299" y="66"/>
                    <a:pt x="1" y="208"/>
                  </a:cubicBezTo>
                  <a:cubicBezTo>
                    <a:pt x="742" y="1762"/>
                    <a:pt x="2032" y="3475"/>
                    <a:pt x="2935" y="5119"/>
                  </a:cubicBezTo>
                  <a:cubicBezTo>
                    <a:pt x="6575" y="11745"/>
                    <a:pt x="13987" y="16115"/>
                    <a:pt x="21544" y="16115"/>
                  </a:cubicBezTo>
                  <a:cubicBezTo>
                    <a:pt x="21635" y="16115"/>
                    <a:pt x="21726" y="16114"/>
                    <a:pt x="21817" y="16113"/>
                  </a:cubicBezTo>
                  <a:cubicBezTo>
                    <a:pt x="22347" y="15571"/>
                    <a:pt x="21564" y="14744"/>
                    <a:pt x="20866" y="14448"/>
                  </a:cubicBezTo>
                  <a:cubicBezTo>
                    <a:pt x="18934" y="13634"/>
                    <a:pt x="16857" y="13226"/>
                    <a:pt x="14879" y="12532"/>
                  </a:cubicBezTo>
                  <a:cubicBezTo>
                    <a:pt x="12900" y="11839"/>
                    <a:pt x="10943" y="10790"/>
                    <a:pt x="9769" y="9051"/>
                  </a:cubicBezTo>
                  <a:cubicBezTo>
                    <a:pt x="9280" y="8326"/>
                    <a:pt x="8945" y="7508"/>
                    <a:pt x="8542" y="6731"/>
                  </a:cubicBezTo>
                  <a:cubicBezTo>
                    <a:pt x="7503" y="4729"/>
                    <a:pt x="3759" y="1"/>
                    <a:pt x="9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7"/>
            <p:cNvSpPr/>
            <p:nvPr/>
          </p:nvSpPr>
          <p:spPr>
            <a:xfrm>
              <a:off x="6249675" y="4061675"/>
              <a:ext cx="964575" cy="811125"/>
            </a:xfrm>
            <a:custGeom>
              <a:avLst/>
              <a:gdLst/>
              <a:ahLst/>
              <a:cxnLst/>
              <a:rect l="l" t="t" r="r" b="b"/>
              <a:pathLst>
                <a:path w="38583" h="32445" extrusionOk="0">
                  <a:moveTo>
                    <a:pt x="17573" y="0"/>
                  </a:moveTo>
                  <a:cubicBezTo>
                    <a:pt x="14431" y="0"/>
                    <a:pt x="10968" y="2180"/>
                    <a:pt x="9011" y="4369"/>
                  </a:cubicBezTo>
                  <a:cubicBezTo>
                    <a:pt x="8028" y="5468"/>
                    <a:pt x="7111" y="6810"/>
                    <a:pt x="5676" y="7153"/>
                  </a:cubicBezTo>
                  <a:cubicBezTo>
                    <a:pt x="4830" y="7356"/>
                    <a:pt x="3925" y="7164"/>
                    <a:pt x="3076" y="7361"/>
                  </a:cubicBezTo>
                  <a:cubicBezTo>
                    <a:pt x="581" y="7938"/>
                    <a:pt x="1" y="11293"/>
                    <a:pt x="569" y="13791"/>
                  </a:cubicBezTo>
                  <a:cubicBezTo>
                    <a:pt x="1136" y="16289"/>
                    <a:pt x="2307" y="18910"/>
                    <a:pt x="1374" y="21296"/>
                  </a:cubicBezTo>
                  <a:cubicBezTo>
                    <a:pt x="1185" y="21776"/>
                    <a:pt x="913" y="22246"/>
                    <a:pt x="921" y="22762"/>
                  </a:cubicBezTo>
                  <a:cubicBezTo>
                    <a:pt x="932" y="23380"/>
                    <a:pt x="1355" y="23921"/>
                    <a:pt x="1849" y="24293"/>
                  </a:cubicBezTo>
                  <a:cubicBezTo>
                    <a:pt x="2646" y="24890"/>
                    <a:pt x="3559" y="25128"/>
                    <a:pt x="4517" y="25128"/>
                  </a:cubicBezTo>
                  <a:cubicBezTo>
                    <a:pt x="6301" y="25128"/>
                    <a:pt x="8239" y="24301"/>
                    <a:pt x="9868" y="23418"/>
                  </a:cubicBezTo>
                  <a:cubicBezTo>
                    <a:pt x="11665" y="22444"/>
                    <a:pt x="13735" y="21414"/>
                    <a:pt x="15685" y="21414"/>
                  </a:cubicBezTo>
                  <a:cubicBezTo>
                    <a:pt x="16453" y="21414"/>
                    <a:pt x="17203" y="21574"/>
                    <a:pt x="17910" y="21960"/>
                  </a:cubicBezTo>
                  <a:cubicBezTo>
                    <a:pt x="20585" y="23420"/>
                    <a:pt x="20837" y="27119"/>
                    <a:pt x="22486" y="29685"/>
                  </a:cubicBezTo>
                  <a:cubicBezTo>
                    <a:pt x="23522" y="31296"/>
                    <a:pt x="25450" y="32445"/>
                    <a:pt x="27291" y="32445"/>
                  </a:cubicBezTo>
                  <a:cubicBezTo>
                    <a:pt x="28027" y="32445"/>
                    <a:pt x="28749" y="32261"/>
                    <a:pt x="29394" y="31851"/>
                  </a:cubicBezTo>
                  <a:cubicBezTo>
                    <a:pt x="30163" y="31362"/>
                    <a:pt x="30731" y="30624"/>
                    <a:pt x="31285" y="29900"/>
                  </a:cubicBezTo>
                  <a:lnTo>
                    <a:pt x="34684" y="25460"/>
                  </a:lnTo>
                  <a:cubicBezTo>
                    <a:pt x="36183" y="23501"/>
                    <a:pt x="37736" y="21414"/>
                    <a:pt x="38025" y="18965"/>
                  </a:cubicBezTo>
                  <a:cubicBezTo>
                    <a:pt x="38582" y="14235"/>
                    <a:pt x="34390" y="10436"/>
                    <a:pt x="30609" y="7540"/>
                  </a:cubicBezTo>
                  <a:cubicBezTo>
                    <a:pt x="30407" y="6031"/>
                    <a:pt x="30190" y="4479"/>
                    <a:pt x="29421" y="3165"/>
                  </a:cubicBezTo>
                  <a:cubicBezTo>
                    <a:pt x="28683" y="1906"/>
                    <a:pt x="27576" y="1186"/>
                    <a:pt x="26718" y="1186"/>
                  </a:cubicBezTo>
                  <a:cubicBezTo>
                    <a:pt x="25783" y="1186"/>
                    <a:pt x="25141" y="2039"/>
                    <a:pt x="25589" y="3982"/>
                  </a:cubicBezTo>
                  <a:cubicBezTo>
                    <a:pt x="25561" y="3983"/>
                    <a:pt x="25533" y="3983"/>
                    <a:pt x="25505" y="3983"/>
                  </a:cubicBezTo>
                  <a:cubicBezTo>
                    <a:pt x="23077" y="3983"/>
                    <a:pt x="21095" y="399"/>
                    <a:pt x="18382" y="51"/>
                  </a:cubicBezTo>
                  <a:cubicBezTo>
                    <a:pt x="18115" y="17"/>
                    <a:pt x="17846" y="0"/>
                    <a:pt x="175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57"/>
          <p:cNvSpPr txBox="1"/>
          <p:nvPr/>
        </p:nvSpPr>
        <p:spPr>
          <a:xfrm>
            <a:off x="1009420" y="2905739"/>
            <a:ext cx="19278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Venus is the second planet from the Sun</a:t>
            </a:r>
            <a:endParaRPr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tamaran"/>
              <a:sym typeface="Catamaran"/>
            </a:endParaRPr>
          </a:p>
        </p:txBody>
      </p:sp>
      <p:sp>
        <p:nvSpPr>
          <p:cNvPr id="1246" name="Google Shape;1246;p57"/>
          <p:cNvSpPr txBox="1"/>
          <p:nvPr/>
        </p:nvSpPr>
        <p:spPr>
          <a:xfrm>
            <a:off x="1011367" y="3888075"/>
            <a:ext cx="19242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Despite being red, Mars is a cold place</a:t>
            </a:r>
            <a:endParaRPr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tamaran"/>
              <a:sym typeface="Catamaran"/>
            </a:endParaRPr>
          </a:p>
        </p:txBody>
      </p:sp>
      <p:sp>
        <p:nvSpPr>
          <p:cNvPr id="1249" name="Google Shape;1249;p57"/>
          <p:cNvSpPr/>
          <p:nvPr/>
        </p:nvSpPr>
        <p:spPr>
          <a:xfrm>
            <a:off x="4327210" y="2585463"/>
            <a:ext cx="223725" cy="245250"/>
          </a:xfrm>
          <a:custGeom>
            <a:avLst/>
            <a:gdLst/>
            <a:ahLst/>
            <a:cxnLst/>
            <a:rect l="l" t="t" r="r" b="b"/>
            <a:pathLst>
              <a:path w="8949" h="9810" extrusionOk="0">
                <a:moveTo>
                  <a:pt x="4675" y="3815"/>
                </a:moveTo>
                <a:cubicBezTo>
                  <a:pt x="4704" y="3815"/>
                  <a:pt x="4733" y="3821"/>
                  <a:pt x="4763" y="3835"/>
                </a:cubicBezTo>
                <a:cubicBezTo>
                  <a:pt x="5038" y="4036"/>
                  <a:pt x="4938" y="4387"/>
                  <a:pt x="5064" y="4562"/>
                </a:cubicBezTo>
                <a:cubicBezTo>
                  <a:pt x="5064" y="4888"/>
                  <a:pt x="5064" y="5164"/>
                  <a:pt x="4763" y="5164"/>
                </a:cubicBezTo>
                <a:cubicBezTo>
                  <a:pt x="4749" y="5165"/>
                  <a:pt x="4735" y="5166"/>
                  <a:pt x="4722" y="5166"/>
                </a:cubicBezTo>
                <a:cubicBezTo>
                  <a:pt x="4474" y="5166"/>
                  <a:pt x="4359" y="4950"/>
                  <a:pt x="4312" y="4713"/>
                </a:cubicBezTo>
                <a:cubicBezTo>
                  <a:pt x="4236" y="4437"/>
                  <a:pt x="4236" y="4136"/>
                  <a:pt x="4487" y="3886"/>
                </a:cubicBezTo>
                <a:cubicBezTo>
                  <a:pt x="4540" y="3850"/>
                  <a:pt x="4606" y="3815"/>
                  <a:pt x="4675" y="3815"/>
                </a:cubicBezTo>
                <a:close/>
                <a:moveTo>
                  <a:pt x="4587" y="1"/>
                </a:moveTo>
                <a:cubicBezTo>
                  <a:pt x="3159" y="1"/>
                  <a:pt x="1379" y="1129"/>
                  <a:pt x="828" y="2206"/>
                </a:cubicBezTo>
                <a:cubicBezTo>
                  <a:pt x="1" y="3735"/>
                  <a:pt x="327" y="6893"/>
                  <a:pt x="1605" y="8046"/>
                </a:cubicBezTo>
                <a:cubicBezTo>
                  <a:pt x="2933" y="9232"/>
                  <a:pt x="3653" y="9810"/>
                  <a:pt x="4677" y="9810"/>
                </a:cubicBezTo>
                <a:cubicBezTo>
                  <a:pt x="5276" y="9810"/>
                  <a:pt x="5979" y="9612"/>
                  <a:pt x="6968" y="9224"/>
                </a:cubicBezTo>
                <a:cubicBezTo>
                  <a:pt x="7018" y="9199"/>
                  <a:pt x="7094" y="9149"/>
                  <a:pt x="7144" y="9124"/>
                </a:cubicBezTo>
                <a:cubicBezTo>
                  <a:pt x="8522" y="8472"/>
                  <a:pt x="8948" y="7720"/>
                  <a:pt x="8773" y="6166"/>
                </a:cubicBezTo>
                <a:cubicBezTo>
                  <a:pt x="8748" y="5941"/>
                  <a:pt x="8723" y="5715"/>
                  <a:pt x="8698" y="5490"/>
                </a:cubicBezTo>
                <a:cubicBezTo>
                  <a:pt x="8472" y="3911"/>
                  <a:pt x="7971" y="2432"/>
                  <a:pt x="6843" y="1254"/>
                </a:cubicBezTo>
                <a:cubicBezTo>
                  <a:pt x="6141" y="552"/>
                  <a:pt x="5339" y="51"/>
                  <a:pt x="45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65" y="850762"/>
            <a:ext cx="28575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p79"/>
          <p:cNvSpPr/>
          <p:nvPr/>
        </p:nvSpPr>
        <p:spPr>
          <a:xfrm rot="900239">
            <a:off x="180340" y="199530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309549" y="336766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參考圖案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5"/>
          </p:nvPr>
        </p:nvSpPr>
        <p:spPr>
          <a:xfrm>
            <a:off x="4805695" y="328432"/>
            <a:ext cx="2134500" cy="529200"/>
          </a:xfrm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6207402" y="691506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r="12850"/>
          <a:stretch/>
        </p:blipFill>
        <p:spPr>
          <a:xfrm rot="16200000">
            <a:off x="249289" y="54824"/>
            <a:ext cx="2211051" cy="2461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12" y="2365917"/>
            <a:ext cx="2381267" cy="273521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342" y="2365917"/>
            <a:ext cx="5554063" cy="285376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/>
          <a:srcRect l="15251" t="20581" b="26035"/>
          <a:stretch/>
        </p:blipFill>
        <p:spPr>
          <a:xfrm>
            <a:off x="2648631" y="254833"/>
            <a:ext cx="2892720" cy="186316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4" t="22519" r="22512" b="28636"/>
          <a:stretch/>
        </p:blipFill>
        <p:spPr>
          <a:xfrm rot="16200000">
            <a:off x="6298276" y="-221775"/>
            <a:ext cx="2191763" cy="273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9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p79"/>
          <p:cNvSpPr/>
          <p:nvPr/>
        </p:nvSpPr>
        <p:spPr>
          <a:xfrm rot="900239">
            <a:off x="590791" y="307789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人物裝飾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720000" y="1053680"/>
            <a:ext cx="5575590" cy="530100"/>
          </a:xfrm>
        </p:spPr>
        <p:txBody>
          <a:bodyPr/>
          <a:lstStyle/>
          <a:p>
            <a:pPr algn="l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每班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個人形版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用具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色紙、剪刀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膠水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5"/>
          </p:nvPr>
        </p:nvSpPr>
        <p:spPr>
          <a:xfrm>
            <a:off x="4805695" y="328432"/>
            <a:ext cx="2134500" cy="529200"/>
          </a:xfrm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6207402" y="691506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內容版面配置區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91" b="66114"/>
          <a:stretch/>
        </p:blipFill>
        <p:spPr>
          <a:xfrm>
            <a:off x="0" y="2918746"/>
            <a:ext cx="2158583" cy="220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53" y="23589"/>
            <a:ext cx="1999964" cy="25847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6"/>
            <a:ext cx="2158584" cy="248414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53" y="2935639"/>
            <a:ext cx="1922157" cy="220786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867" y="2907133"/>
            <a:ext cx="1919565" cy="221947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4" t="17305" r="16128" b="19758"/>
          <a:stretch/>
        </p:blipFill>
        <p:spPr>
          <a:xfrm>
            <a:off x="6516371" y="2359040"/>
            <a:ext cx="2234204" cy="101450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24" y="6696"/>
            <a:ext cx="2023377" cy="261848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401" y="-10199"/>
            <a:ext cx="2936599" cy="248414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55" y="3578769"/>
            <a:ext cx="1403866" cy="1372944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5605" y="3612279"/>
            <a:ext cx="1293582" cy="15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4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5" name="Google Shape;2755;p76"/>
          <p:cNvGrpSpPr/>
          <p:nvPr/>
        </p:nvGrpSpPr>
        <p:grpSpPr>
          <a:xfrm>
            <a:off x="4887683" y="1479605"/>
            <a:ext cx="2982515" cy="2184290"/>
            <a:chOff x="4887683" y="1479605"/>
            <a:chExt cx="2982515" cy="2184290"/>
          </a:xfrm>
        </p:grpSpPr>
        <p:sp>
          <p:nvSpPr>
            <p:cNvPr id="2756" name="Google Shape;2756;p76"/>
            <p:cNvSpPr/>
            <p:nvPr/>
          </p:nvSpPr>
          <p:spPr>
            <a:xfrm>
              <a:off x="6021665" y="3229113"/>
              <a:ext cx="714589" cy="396232"/>
            </a:xfrm>
            <a:prstGeom prst="trapezoid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76"/>
            <p:cNvSpPr/>
            <p:nvPr/>
          </p:nvSpPr>
          <p:spPr>
            <a:xfrm>
              <a:off x="5804200" y="3603407"/>
              <a:ext cx="1149514" cy="6048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76"/>
            <p:cNvSpPr/>
            <p:nvPr/>
          </p:nvSpPr>
          <p:spPr>
            <a:xfrm>
              <a:off x="4887683" y="1479605"/>
              <a:ext cx="2982515" cy="1755372"/>
            </a:xfrm>
            <a:prstGeom prst="roundRect">
              <a:avLst>
                <a:gd name="adj" fmla="val 807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2759" name="Google Shape;2759;p76"/>
            <p:cNvSpPr/>
            <p:nvPr/>
          </p:nvSpPr>
          <p:spPr>
            <a:xfrm>
              <a:off x="4887683" y="1479605"/>
              <a:ext cx="2982515" cy="1429178"/>
            </a:xfrm>
            <a:prstGeom prst="round2SameRect">
              <a:avLst>
                <a:gd name="adj1" fmla="val 9552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0" name="Google Shape;2760;p76"/>
            <p:cNvSpPr/>
            <p:nvPr/>
          </p:nvSpPr>
          <p:spPr>
            <a:xfrm>
              <a:off x="6283167" y="3027866"/>
              <a:ext cx="191700" cy="142500"/>
            </a:xfrm>
            <a:prstGeom prst="hear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405" y="1836077"/>
            <a:ext cx="4293125" cy="936300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紙藤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748728" y="1929151"/>
            <a:ext cx="2303026" cy="925200"/>
          </a:xfrm>
        </p:spPr>
        <p:txBody>
          <a:bodyPr/>
          <a:lstStyle/>
          <a:p>
            <a:pPr lvl="0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年級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351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p79"/>
          <p:cNvSpPr/>
          <p:nvPr/>
        </p:nvSpPr>
        <p:spPr>
          <a:xfrm rot="4500081">
            <a:off x="1128587" y="2544554"/>
            <a:ext cx="412579" cy="631133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79"/>
          <p:cNvSpPr/>
          <p:nvPr/>
        </p:nvSpPr>
        <p:spPr>
          <a:xfrm rot="900239">
            <a:off x="2404601" y="1455651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79"/>
          <p:cNvSpPr/>
          <p:nvPr/>
        </p:nvSpPr>
        <p:spPr>
          <a:xfrm rot="4500081">
            <a:off x="3865609" y="1450376"/>
            <a:ext cx="412579" cy="631133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254557" y="4072233"/>
            <a:ext cx="8466925" cy="529200"/>
          </a:xfrm>
        </p:spPr>
        <p:txBody>
          <a:bodyPr/>
          <a:lstStyle/>
          <a:p>
            <a:pPr algn="l"/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凱斯．哈林為社會行動家，對於兒童福利、世界和平、社會事件．．．等都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有關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愛心也是圖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中最常用到的圖形，用凱斯．哈林的愛心當作葉子，貼在長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紙藤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上裝飾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電視機</a:t>
            </a: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0112" t="8807" r="9803" b="10644"/>
          <a:stretch/>
        </p:blipFill>
        <p:spPr>
          <a:xfrm>
            <a:off x="663972" y="165974"/>
            <a:ext cx="3615719" cy="363666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020" y="322904"/>
            <a:ext cx="428625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140861" y="0"/>
            <a:ext cx="1235487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步驟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5"/>
          </p:nvPr>
        </p:nvSpPr>
        <p:spPr>
          <a:xfrm>
            <a:off x="4947119" y="1189952"/>
            <a:ext cx="3781727" cy="529200"/>
          </a:xfrm>
        </p:spPr>
        <p:txBody>
          <a:bodyPr/>
          <a:lstStyle/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將紙張對折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奇異筆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在摺線處，畫出圖型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0861" y="656971"/>
            <a:ext cx="59298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用具：奇異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剪刀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彩色筆、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膠水（可以黏貼的皆可）、</a:t>
            </a:r>
            <a:endParaRPr lang="zh-TW" altLang="en-US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8" t="17860" r="23604" b="22448"/>
          <a:stretch/>
        </p:blipFill>
        <p:spPr>
          <a:xfrm>
            <a:off x="140861" y="1189952"/>
            <a:ext cx="2136738" cy="300734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6" t="14644" r="24639" b="24830"/>
          <a:stretch/>
        </p:blipFill>
        <p:spPr>
          <a:xfrm>
            <a:off x="2476603" y="1189952"/>
            <a:ext cx="2393735" cy="300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232228" y="144783"/>
            <a:ext cx="1235487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步驟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539078" y="3829269"/>
            <a:ext cx="8109332" cy="529200"/>
          </a:xfrm>
        </p:spPr>
        <p:txBody>
          <a:bodyPr/>
          <a:lstStyle/>
          <a:p>
            <a:pPr algn="l"/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5"/>
          </p:nvPr>
        </p:nvSpPr>
        <p:spPr>
          <a:xfrm>
            <a:off x="5942518" y="1601861"/>
            <a:ext cx="6594639" cy="529200"/>
          </a:xfrm>
        </p:spPr>
        <p:txBody>
          <a:bodyPr/>
          <a:lstStyle/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用剪刀剪下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２面皆用彩色筆著色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並用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奇異筆做線條裝飾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5236" y="813692"/>
            <a:ext cx="5519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用具：奇異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剪刀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、彩色、筆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膠水（可以黏貼的皆可）、</a:t>
            </a:r>
            <a:endParaRPr lang="zh-TW" altLang="en-US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zh-TW" altLang="en-US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 t="25756" r="31606" b="28781"/>
          <a:stretch/>
        </p:blipFill>
        <p:spPr>
          <a:xfrm>
            <a:off x="142492" y="1298501"/>
            <a:ext cx="1867738" cy="233835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5" t="29839" r="33323" b="39355"/>
          <a:stretch/>
        </p:blipFill>
        <p:spPr>
          <a:xfrm>
            <a:off x="2191477" y="1298500"/>
            <a:ext cx="1843494" cy="233835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2" t="31493" r="28342" b="29152"/>
          <a:stretch/>
        </p:blipFill>
        <p:spPr>
          <a:xfrm>
            <a:off x="4216218" y="1298499"/>
            <a:ext cx="1811296" cy="233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63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146585" y="20959"/>
            <a:ext cx="1235487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步驟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539078" y="3829269"/>
            <a:ext cx="8109332" cy="529200"/>
          </a:xfrm>
        </p:spPr>
        <p:txBody>
          <a:bodyPr/>
          <a:lstStyle/>
          <a:p>
            <a:pPr algn="l"/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5"/>
          </p:nvPr>
        </p:nvSpPr>
        <p:spPr>
          <a:xfrm>
            <a:off x="5865215" y="1128817"/>
            <a:ext cx="2177914" cy="529200"/>
          </a:xfrm>
        </p:spPr>
        <p:txBody>
          <a:bodyPr/>
          <a:lstStyle/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黏貼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在紙藤上</a:t>
            </a:r>
          </a:p>
        </p:txBody>
      </p:sp>
      <p:sp>
        <p:nvSpPr>
          <p:cNvPr id="3" name="矩形 2"/>
          <p:cNvSpPr/>
          <p:nvPr/>
        </p:nvSpPr>
        <p:spPr>
          <a:xfrm>
            <a:off x="146585" y="593659"/>
            <a:ext cx="5519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用具：奇異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剪刀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、彩色、筆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膠水（可以黏貼的皆可）、</a:t>
            </a:r>
            <a:endParaRPr lang="zh-TW" altLang="en-US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zh-TW" altLang="en-US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1" t="28058" r="21525" b="21323"/>
          <a:stretch/>
        </p:blipFill>
        <p:spPr>
          <a:xfrm rot="16200000">
            <a:off x="2526816" y="1697699"/>
            <a:ext cx="3741362" cy="260359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5" t="17786" r="23460" b="27252"/>
          <a:stretch/>
        </p:blipFill>
        <p:spPr>
          <a:xfrm rot="16200000">
            <a:off x="-392775" y="1624409"/>
            <a:ext cx="3818145" cy="282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49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p79"/>
          <p:cNvSpPr/>
          <p:nvPr/>
        </p:nvSpPr>
        <p:spPr>
          <a:xfrm rot="4500081">
            <a:off x="1128587" y="2544554"/>
            <a:ext cx="412579" cy="631133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79"/>
          <p:cNvSpPr/>
          <p:nvPr/>
        </p:nvSpPr>
        <p:spPr>
          <a:xfrm rot="900239">
            <a:off x="2404601" y="1455651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79"/>
          <p:cNvSpPr/>
          <p:nvPr/>
        </p:nvSpPr>
        <p:spPr>
          <a:xfrm rot="4500081">
            <a:off x="3865609" y="1450376"/>
            <a:ext cx="412579" cy="631133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2938823" y="3626287"/>
            <a:ext cx="5575590" cy="530100"/>
          </a:xfrm>
        </p:spPr>
        <p:txBody>
          <a:bodyPr/>
          <a:lstStyle/>
          <a:p>
            <a:pPr algn="l"/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6207402" y="691506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159562" y="-691159"/>
            <a:ext cx="5112187" cy="661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91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p79"/>
          <p:cNvSpPr/>
          <p:nvPr/>
        </p:nvSpPr>
        <p:spPr>
          <a:xfrm rot="4500081">
            <a:off x="1128587" y="2544554"/>
            <a:ext cx="412579" cy="631133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79"/>
          <p:cNvSpPr/>
          <p:nvPr/>
        </p:nvSpPr>
        <p:spPr>
          <a:xfrm rot="900239">
            <a:off x="2404601" y="1455651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79"/>
          <p:cNvSpPr/>
          <p:nvPr/>
        </p:nvSpPr>
        <p:spPr>
          <a:xfrm rot="4500081">
            <a:off x="3865609" y="1450376"/>
            <a:ext cx="412579" cy="631133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2938823" y="3626287"/>
            <a:ext cx="5575590" cy="530100"/>
          </a:xfrm>
        </p:spPr>
        <p:txBody>
          <a:bodyPr/>
          <a:lstStyle/>
          <a:p>
            <a:pPr algn="l"/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6207402" y="691506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" y="191298"/>
            <a:ext cx="4820451" cy="482045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5802" t="4132" r="4492" b="5004"/>
          <a:stretch/>
        </p:blipFill>
        <p:spPr>
          <a:xfrm>
            <a:off x="4900067" y="62822"/>
            <a:ext cx="4173129" cy="494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90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p79"/>
          <p:cNvSpPr/>
          <p:nvPr/>
        </p:nvSpPr>
        <p:spPr>
          <a:xfrm rot="4500081">
            <a:off x="1128587" y="2544554"/>
            <a:ext cx="412579" cy="631133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79"/>
          <p:cNvSpPr/>
          <p:nvPr/>
        </p:nvSpPr>
        <p:spPr>
          <a:xfrm rot="900239">
            <a:off x="2404601" y="1455651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79"/>
          <p:cNvSpPr/>
          <p:nvPr/>
        </p:nvSpPr>
        <p:spPr>
          <a:xfrm rot="4500081">
            <a:off x="3865609" y="1450376"/>
            <a:ext cx="412579" cy="631133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2938823" y="3626287"/>
            <a:ext cx="5575590" cy="530100"/>
          </a:xfrm>
        </p:spPr>
        <p:txBody>
          <a:bodyPr/>
          <a:lstStyle/>
          <a:p>
            <a:pPr algn="l"/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6207402" y="691506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/>
          <a:srcRect l="3800" t="2986" r="2833" b="3647"/>
          <a:stretch/>
        </p:blipFill>
        <p:spPr>
          <a:xfrm>
            <a:off x="4071898" y="27920"/>
            <a:ext cx="5115579" cy="511558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l="7639" t="17079" r="8102" b="17416"/>
          <a:stretch/>
        </p:blipFill>
        <p:spPr>
          <a:xfrm>
            <a:off x="267715" y="66625"/>
            <a:ext cx="3804183" cy="38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06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57"/>
          <p:cNvSpPr txBox="1">
            <a:spLocks noGrp="1"/>
          </p:cNvSpPr>
          <p:nvPr>
            <p:ph type="title"/>
          </p:nvPr>
        </p:nvSpPr>
        <p:spPr>
          <a:xfrm>
            <a:off x="529940" y="269458"/>
            <a:ext cx="496395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凱斯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·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哈林 </a:t>
            </a:r>
            <a:r>
              <a:rPr lang="en-US" altLang="zh-TW" sz="2800" b="1" dirty="0">
                <a:latin typeface="Barriecito" panose="02020500000000000000" charset="0"/>
                <a:ea typeface="微軟正黑體" panose="020B0604030504040204" pitchFamily="34" charset="-120"/>
              </a:rPr>
              <a:t>(Keith Haring)</a:t>
            </a:r>
            <a:endParaRPr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42" name="Google Shape;1242;p57"/>
          <p:cNvSpPr txBox="1"/>
          <p:nvPr/>
        </p:nvSpPr>
        <p:spPr>
          <a:xfrm>
            <a:off x="807032" y="1066858"/>
            <a:ext cx="4177197" cy="68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1958</a:t>
            </a:r>
            <a:r>
              <a:rPr lang="zh-TW" altLang="en-US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年</a:t>
            </a:r>
            <a:r>
              <a:rPr lang="en-US" altLang="zh-TW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5</a:t>
            </a:r>
            <a:r>
              <a:rPr lang="zh-TW" altLang="en-US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月</a:t>
            </a:r>
            <a:r>
              <a:rPr lang="en-US" altLang="zh-TW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4</a:t>
            </a:r>
            <a:r>
              <a:rPr lang="zh-TW" altLang="en-US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日－</a:t>
            </a:r>
            <a:r>
              <a:rPr lang="en-US" altLang="zh-TW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1990</a:t>
            </a:r>
            <a:r>
              <a:rPr lang="zh-TW" altLang="en-US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年</a:t>
            </a:r>
            <a:r>
              <a:rPr lang="en-US" altLang="zh-TW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2</a:t>
            </a:r>
            <a:r>
              <a:rPr lang="zh-TW" altLang="en-US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月</a:t>
            </a:r>
            <a:r>
              <a:rPr lang="en-US" altLang="zh-TW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16</a:t>
            </a:r>
            <a:r>
              <a:rPr lang="zh-TW" altLang="en-US" sz="2000" dirty="0" smtClean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日</a:t>
            </a:r>
            <a:endParaRPr lang="en-US" altLang="zh-TW" sz="2000" dirty="0" smtClean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tamaran"/>
              <a:sym typeface="Catamaran"/>
            </a:endParaRPr>
          </a:p>
          <a:p>
            <a:pPr lvl="0"/>
            <a:r>
              <a:rPr lang="zh-TW" altLang="en-US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因愛滋病併發症於紐約病逝</a:t>
            </a:r>
            <a:endParaRPr sz="200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tamaran"/>
              <a:sym typeface="Catamaran"/>
            </a:endParaRPr>
          </a:p>
        </p:txBody>
      </p:sp>
      <p:sp>
        <p:nvSpPr>
          <p:cNvPr id="1244" name="Google Shape;1244;p57"/>
          <p:cNvSpPr txBox="1"/>
          <p:nvPr/>
        </p:nvSpPr>
        <p:spPr>
          <a:xfrm>
            <a:off x="783645" y="2034280"/>
            <a:ext cx="4177197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美國新普普藝術家、社會行動家</a:t>
            </a:r>
            <a:endParaRPr sz="200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tamaran"/>
              <a:sym typeface="Catamaran"/>
            </a:endParaRPr>
          </a:p>
        </p:txBody>
      </p:sp>
      <p:sp>
        <p:nvSpPr>
          <p:cNvPr id="1246" name="Google Shape;1246;p57"/>
          <p:cNvSpPr txBox="1"/>
          <p:nvPr/>
        </p:nvSpPr>
        <p:spPr>
          <a:xfrm>
            <a:off x="753665" y="3094517"/>
            <a:ext cx="4169396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1980~1985 </a:t>
            </a:r>
            <a:r>
              <a:rPr lang="zh-TW" altLang="en-US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年間 創作了數以百計的公共塗鴉，著名的為「地鐵塗鴉」</a:t>
            </a:r>
          </a:p>
        </p:txBody>
      </p:sp>
      <p:sp>
        <p:nvSpPr>
          <p:cNvPr id="1248" name="Google Shape;1248;p57"/>
          <p:cNvSpPr/>
          <p:nvPr/>
        </p:nvSpPr>
        <p:spPr>
          <a:xfrm>
            <a:off x="529940" y="965145"/>
            <a:ext cx="223725" cy="245250"/>
          </a:xfrm>
          <a:custGeom>
            <a:avLst/>
            <a:gdLst/>
            <a:ahLst/>
            <a:cxnLst/>
            <a:rect l="l" t="t" r="r" b="b"/>
            <a:pathLst>
              <a:path w="8949" h="9810" extrusionOk="0">
                <a:moveTo>
                  <a:pt x="4675" y="3815"/>
                </a:moveTo>
                <a:cubicBezTo>
                  <a:pt x="4704" y="3815"/>
                  <a:pt x="4733" y="3821"/>
                  <a:pt x="4763" y="3835"/>
                </a:cubicBezTo>
                <a:cubicBezTo>
                  <a:pt x="5038" y="4036"/>
                  <a:pt x="4938" y="4387"/>
                  <a:pt x="5064" y="4562"/>
                </a:cubicBezTo>
                <a:cubicBezTo>
                  <a:pt x="5064" y="4888"/>
                  <a:pt x="5064" y="5164"/>
                  <a:pt x="4763" y="5164"/>
                </a:cubicBezTo>
                <a:cubicBezTo>
                  <a:pt x="4749" y="5165"/>
                  <a:pt x="4735" y="5166"/>
                  <a:pt x="4722" y="5166"/>
                </a:cubicBezTo>
                <a:cubicBezTo>
                  <a:pt x="4474" y="5166"/>
                  <a:pt x="4359" y="4950"/>
                  <a:pt x="4312" y="4713"/>
                </a:cubicBezTo>
                <a:cubicBezTo>
                  <a:pt x="4236" y="4437"/>
                  <a:pt x="4236" y="4136"/>
                  <a:pt x="4487" y="3886"/>
                </a:cubicBezTo>
                <a:cubicBezTo>
                  <a:pt x="4540" y="3850"/>
                  <a:pt x="4606" y="3815"/>
                  <a:pt x="4675" y="3815"/>
                </a:cubicBezTo>
                <a:close/>
                <a:moveTo>
                  <a:pt x="4587" y="1"/>
                </a:moveTo>
                <a:cubicBezTo>
                  <a:pt x="3159" y="1"/>
                  <a:pt x="1379" y="1129"/>
                  <a:pt x="828" y="2206"/>
                </a:cubicBezTo>
                <a:cubicBezTo>
                  <a:pt x="1" y="3735"/>
                  <a:pt x="327" y="6893"/>
                  <a:pt x="1605" y="8046"/>
                </a:cubicBezTo>
                <a:cubicBezTo>
                  <a:pt x="2933" y="9232"/>
                  <a:pt x="3653" y="9810"/>
                  <a:pt x="4677" y="9810"/>
                </a:cubicBezTo>
                <a:cubicBezTo>
                  <a:pt x="5276" y="9810"/>
                  <a:pt x="5979" y="9612"/>
                  <a:pt x="6968" y="9224"/>
                </a:cubicBezTo>
                <a:cubicBezTo>
                  <a:pt x="7018" y="9199"/>
                  <a:pt x="7094" y="9149"/>
                  <a:pt x="7144" y="9124"/>
                </a:cubicBezTo>
                <a:cubicBezTo>
                  <a:pt x="8522" y="8472"/>
                  <a:pt x="8948" y="7720"/>
                  <a:pt x="8773" y="6166"/>
                </a:cubicBezTo>
                <a:cubicBezTo>
                  <a:pt x="8748" y="5941"/>
                  <a:pt x="8723" y="5715"/>
                  <a:pt x="8698" y="5490"/>
                </a:cubicBezTo>
                <a:cubicBezTo>
                  <a:pt x="8472" y="3911"/>
                  <a:pt x="7971" y="2432"/>
                  <a:pt x="6843" y="1254"/>
                </a:cubicBezTo>
                <a:cubicBezTo>
                  <a:pt x="6141" y="552"/>
                  <a:pt x="5339" y="51"/>
                  <a:pt x="45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57"/>
          <p:cNvSpPr/>
          <p:nvPr/>
        </p:nvSpPr>
        <p:spPr>
          <a:xfrm>
            <a:off x="529940" y="1946870"/>
            <a:ext cx="223725" cy="245250"/>
          </a:xfrm>
          <a:custGeom>
            <a:avLst/>
            <a:gdLst/>
            <a:ahLst/>
            <a:cxnLst/>
            <a:rect l="l" t="t" r="r" b="b"/>
            <a:pathLst>
              <a:path w="8949" h="9810" extrusionOk="0">
                <a:moveTo>
                  <a:pt x="4675" y="3815"/>
                </a:moveTo>
                <a:cubicBezTo>
                  <a:pt x="4704" y="3815"/>
                  <a:pt x="4733" y="3821"/>
                  <a:pt x="4763" y="3835"/>
                </a:cubicBezTo>
                <a:cubicBezTo>
                  <a:pt x="5038" y="4036"/>
                  <a:pt x="4938" y="4387"/>
                  <a:pt x="5064" y="4562"/>
                </a:cubicBezTo>
                <a:cubicBezTo>
                  <a:pt x="5064" y="4888"/>
                  <a:pt x="5064" y="5164"/>
                  <a:pt x="4763" y="5164"/>
                </a:cubicBezTo>
                <a:cubicBezTo>
                  <a:pt x="4749" y="5165"/>
                  <a:pt x="4735" y="5166"/>
                  <a:pt x="4722" y="5166"/>
                </a:cubicBezTo>
                <a:cubicBezTo>
                  <a:pt x="4474" y="5166"/>
                  <a:pt x="4359" y="4950"/>
                  <a:pt x="4312" y="4713"/>
                </a:cubicBezTo>
                <a:cubicBezTo>
                  <a:pt x="4236" y="4437"/>
                  <a:pt x="4236" y="4136"/>
                  <a:pt x="4487" y="3886"/>
                </a:cubicBezTo>
                <a:cubicBezTo>
                  <a:pt x="4540" y="3850"/>
                  <a:pt x="4606" y="3815"/>
                  <a:pt x="4675" y="3815"/>
                </a:cubicBezTo>
                <a:close/>
                <a:moveTo>
                  <a:pt x="4587" y="1"/>
                </a:moveTo>
                <a:cubicBezTo>
                  <a:pt x="3159" y="1"/>
                  <a:pt x="1379" y="1129"/>
                  <a:pt x="828" y="2206"/>
                </a:cubicBezTo>
                <a:cubicBezTo>
                  <a:pt x="1" y="3735"/>
                  <a:pt x="327" y="6893"/>
                  <a:pt x="1605" y="8046"/>
                </a:cubicBezTo>
                <a:cubicBezTo>
                  <a:pt x="2933" y="9232"/>
                  <a:pt x="3653" y="9810"/>
                  <a:pt x="4677" y="9810"/>
                </a:cubicBezTo>
                <a:cubicBezTo>
                  <a:pt x="5276" y="9810"/>
                  <a:pt x="5979" y="9612"/>
                  <a:pt x="6968" y="9224"/>
                </a:cubicBezTo>
                <a:cubicBezTo>
                  <a:pt x="7018" y="9199"/>
                  <a:pt x="7094" y="9149"/>
                  <a:pt x="7144" y="9124"/>
                </a:cubicBezTo>
                <a:cubicBezTo>
                  <a:pt x="8522" y="8472"/>
                  <a:pt x="8948" y="7720"/>
                  <a:pt x="8773" y="6166"/>
                </a:cubicBezTo>
                <a:cubicBezTo>
                  <a:pt x="8748" y="5941"/>
                  <a:pt x="8723" y="5715"/>
                  <a:pt x="8698" y="5490"/>
                </a:cubicBezTo>
                <a:cubicBezTo>
                  <a:pt x="8472" y="3911"/>
                  <a:pt x="7971" y="2432"/>
                  <a:pt x="6843" y="1254"/>
                </a:cubicBezTo>
                <a:cubicBezTo>
                  <a:pt x="6141" y="552"/>
                  <a:pt x="5339" y="51"/>
                  <a:pt x="45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57"/>
          <p:cNvSpPr/>
          <p:nvPr/>
        </p:nvSpPr>
        <p:spPr>
          <a:xfrm>
            <a:off x="529940" y="2928595"/>
            <a:ext cx="223725" cy="245250"/>
          </a:xfrm>
          <a:custGeom>
            <a:avLst/>
            <a:gdLst/>
            <a:ahLst/>
            <a:cxnLst/>
            <a:rect l="l" t="t" r="r" b="b"/>
            <a:pathLst>
              <a:path w="8949" h="9810" extrusionOk="0">
                <a:moveTo>
                  <a:pt x="4675" y="3815"/>
                </a:moveTo>
                <a:cubicBezTo>
                  <a:pt x="4704" y="3815"/>
                  <a:pt x="4733" y="3821"/>
                  <a:pt x="4763" y="3835"/>
                </a:cubicBezTo>
                <a:cubicBezTo>
                  <a:pt x="5038" y="4036"/>
                  <a:pt x="4938" y="4387"/>
                  <a:pt x="5064" y="4562"/>
                </a:cubicBezTo>
                <a:cubicBezTo>
                  <a:pt x="5064" y="4888"/>
                  <a:pt x="5064" y="5164"/>
                  <a:pt x="4763" y="5164"/>
                </a:cubicBezTo>
                <a:cubicBezTo>
                  <a:pt x="4749" y="5165"/>
                  <a:pt x="4735" y="5166"/>
                  <a:pt x="4722" y="5166"/>
                </a:cubicBezTo>
                <a:cubicBezTo>
                  <a:pt x="4474" y="5166"/>
                  <a:pt x="4359" y="4950"/>
                  <a:pt x="4312" y="4713"/>
                </a:cubicBezTo>
                <a:cubicBezTo>
                  <a:pt x="4236" y="4437"/>
                  <a:pt x="4236" y="4136"/>
                  <a:pt x="4487" y="3886"/>
                </a:cubicBezTo>
                <a:cubicBezTo>
                  <a:pt x="4540" y="3850"/>
                  <a:pt x="4606" y="3815"/>
                  <a:pt x="4675" y="3815"/>
                </a:cubicBezTo>
                <a:close/>
                <a:moveTo>
                  <a:pt x="4587" y="1"/>
                </a:moveTo>
                <a:cubicBezTo>
                  <a:pt x="3159" y="1"/>
                  <a:pt x="1379" y="1129"/>
                  <a:pt x="828" y="2206"/>
                </a:cubicBezTo>
                <a:cubicBezTo>
                  <a:pt x="1" y="3735"/>
                  <a:pt x="327" y="6893"/>
                  <a:pt x="1605" y="8046"/>
                </a:cubicBezTo>
                <a:cubicBezTo>
                  <a:pt x="2933" y="9232"/>
                  <a:pt x="3653" y="9810"/>
                  <a:pt x="4677" y="9810"/>
                </a:cubicBezTo>
                <a:cubicBezTo>
                  <a:pt x="5276" y="9810"/>
                  <a:pt x="5979" y="9612"/>
                  <a:pt x="6968" y="9224"/>
                </a:cubicBezTo>
                <a:cubicBezTo>
                  <a:pt x="7018" y="9199"/>
                  <a:pt x="7094" y="9149"/>
                  <a:pt x="7144" y="9124"/>
                </a:cubicBezTo>
                <a:cubicBezTo>
                  <a:pt x="8522" y="8472"/>
                  <a:pt x="8948" y="7720"/>
                  <a:pt x="8773" y="6166"/>
                </a:cubicBezTo>
                <a:cubicBezTo>
                  <a:pt x="8748" y="5941"/>
                  <a:pt x="8723" y="5715"/>
                  <a:pt x="8698" y="5490"/>
                </a:cubicBezTo>
                <a:cubicBezTo>
                  <a:pt x="8472" y="3911"/>
                  <a:pt x="7971" y="2432"/>
                  <a:pt x="6843" y="1254"/>
                </a:cubicBezTo>
                <a:cubicBezTo>
                  <a:pt x="6141" y="552"/>
                  <a:pt x="5339" y="51"/>
                  <a:pt x="45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57"/>
          <p:cNvSpPr/>
          <p:nvPr/>
        </p:nvSpPr>
        <p:spPr>
          <a:xfrm>
            <a:off x="529940" y="3953617"/>
            <a:ext cx="223725" cy="245250"/>
          </a:xfrm>
          <a:custGeom>
            <a:avLst/>
            <a:gdLst/>
            <a:ahLst/>
            <a:cxnLst/>
            <a:rect l="l" t="t" r="r" b="b"/>
            <a:pathLst>
              <a:path w="8949" h="9810" extrusionOk="0">
                <a:moveTo>
                  <a:pt x="4675" y="3815"/>
                </a:moveTo>
                <a:cubicBezTo>
                  <a:pt x="4704" y="3815"/>
                  <a:pt x="4733" y="3821"/>
                  <a:pt x="4763" y="3835"/>
                </a:cubicBezTo>
                <a:cubicBezTo>
                  <a:pt x="5038" y="4036"/>
                  <a:pt x="4938" y="4387"/>
                  <a:pt x="5064" y="4562"/>
                </a:cubicBezTo>
                <a:cubicBezTo>
                  <a:pt x="5064" y="4888"/>
                  <a:pt x="5064" y="5164"/>
                  <a:pt x="4763" y="5164"/>
                </a:cubicBezTo>
                <a:cubicBezTo>
                  <a:pt x="4749" y="5165"/>
                  <a:pt x="4735" y="5166"/>
                  <a:pt x="4722" y="5166"/>
                </a:cubicBezTo>
                <a:cubicBezTo>
                  <a:pt x="4474" y="5166"/>
                  <a:pt x="4359" y="4950"/>
                  <a:pt x="4312" y="4713"/>
                </a:cubicBezTo>
                <a:cubicBezTo>
                  <a:pt x="4236" y="4437"/>
                  <a:pt x="4236" y="4136"/>
                  <a:pt x="4487" y="3886"/>
                </a:cubicBezTo>
                <a:cubicBezTo>
                  <a:pt x="4540" y="3850"/>
                  <a:pt x="4606" y="3815"/>
                  <a:pt x="4675" y="3815"/>
                </a:cubicBezTo>
                <a:close/>
                <a:moveTo>
                  <a:pt x="4587" y="1"/>
                </a:moveTo>
                <a:cubicBezTo>
                  <a:pt x="3159" y="1"/>
                  <a:pt x="1379" y="1129"/>
                  <a:pt x="828" y="2206"/>
                </a:cubicBezTo>
                <a:cubicBezTo>
                  <a:pt x="1" y="3735"/>
                  <a:pt x="327" y="6893"/>
                  <a:pt x="1605" y="8046"/>
                </a:cubicBezTo>
                <a:cubicBezTo>
                  <a:pt x="2933" y="9232"/>
                  <a:pt x="3653" y="9810"/>
                  <a:pt x="4677" y="9810"/>
                </a:cubicBezTo>
                <a:cubicBezTo>
                  <a:pt x="5276" y="9810"/>
                  <a:pt x="5979" y="9612"/>
                  <a:pt x="6968" y="9224"/>
                </a:cubicBezTo>
                <a:cubicBezTo>
                  <a:pt x="7018" y="9199"/>
                  <a:pt x="7094" y="9149"/>
                  <a:pt x="7144" y="9124"/>
                </a:cubicBezTo>
                <a:cubicBezTo>
                  <a:pt x="8522" y="8472"/>
                  <a:pt x="8948" y="7720"/>
                  <a:pt x="8773" y="6166"/>
                </a:cubicBezTo>
                <a:cubicBezTo>
                  <a:pt x="8748" y="5941"/>
                  <a:pt x="8723" y="5715"/>
                  <a:pt x="8698" y="5490"/>
                </a:cubicBezTo>
                <a:cubicBezTo>
                  <a:pt x="8472" y="3911"/>
                  <a:pt x="7971" y="2432"/>
                  <a:pt x="6843" y="1254"/>
                </a:cubicBezTo>
                <a:cubicBezTo>
                  <a:pt x="6141" y="552"/>
                  <a:pt x="5339" y="51"/>
                  <a:pt x="4587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57"/>
          <p:cNvSpPr/>
          <p:nvPr/>
        </p:nvSpPr>
        <p:spPr>
          <a:xfrm>
            <a:off x="5787700" y="2437575"/>
            <a:ext cx="223725" cy="245250"/>
          </a:xfrm>
          <a:custGeom>
            <a:avLst/>
            <a:gdLst/>
            <a:ahLst/>
            <a:cxnLst/>
            <a:rect l="l" t="t" r="r" b="b"/>
            <a:pathLst>
              <a:path w="8949" h="9810" extrusionOk="0">
                <a:moveTo>
                  <a:pt x="4675" y="3815"/>
                </a:moveTo>
                <a:cubicBezTo>
                  <a:pt x="4704" y="3815"/>
                  <a:pt x="4733" y="3821"/>
                  <a:pt x="4763" y="3835"/>
                </a:cubicBezTo>
                <a:cubicBezTo>
                  <a:pt x="5038" y="4036"/>
                  <a:pt x="4938" y="4387"/>
                  <a:pt x="5064" y="4562"/>
                </a:cubicBezTo>
                <a:cubicBezTo>
                  <a:pt x="5064" y="4888"/>
                  <a:pt x="5064" y="5164"/>
                  <a:pt x="4763" y="5164"/>
                </a:cubicBezTo>
                <a:cubicBezTo>
                  <a:pt x="4749" y="5165"/>
                  <a:pt x="4735" y="5166"/>
                  <a:pt x="4722" y="5166"/>
                </a:cubicBezTo>
                <a:cubicBezTo>
                  <a:pt x="4474" y="5166"/>
                  <a:pt x="4359" y="4950"/>
                  <a:pt x="4312" y="4713"/>
                </a:cubicBezTo>
                <a:cubicBezTo>
                  <a:pt x="4236" y="4437"/>
                  <a:pt x="4236" y="4136"/>
                  <a:pt x="4487" y="3886"/>
                </a:cubicBezTo>
                <a:cubicBezTo>
                  <a:pt x="4540" y="3850"/>
                  <a:pt x="4606" y="3815"/>
                  <a:pt x="4675" y="3815"/>
                </a:cubicBezTo>
                <a:close/>
                <a:moveTo>
                  <a:pt x="4587" y="1"/>
                </a:moveTo>
                <a:cubicBezTo>
                  <a:pt x="3159" y="1"/>
                  <a:pt x="1379" y="1129"/>
                  <a:pt x="828" y="2206"/>
                </a:cubicBezTo>
                <a:cubicBezTo>
                  <a:pt x="1" y="3735"/>
                  <a:pt x="327" y="6893"/>
                  <a:pt x="1605" y="8046"/>
                </a:cubicBezTo>
                <a:cubicBezTo>
                  <a:pt x="2933" y="9232"/>
                  <a:pt x="3653" y="9810"/>
                  <a:pt x="4677" y="9810"/>
                </a:cubicBezTo>
                <a:cubicBezTo>
                  <a:pt x="5276" y="9810"/>
                  <a:pt x="5979" y="9612"/>
                  <a:pt x="6968" y="9224"/>
                </a:cubicBezTo>
                <a:cubicBezTo>
                  <a:pt x="7018" y="9199"/>
                  <a:pt x="7094" y="9149"/>
                  <a:pt x="7144" y="9124"/>
                </a:cubicBezTo>
                <a:cubicBezTo>
                  <a:pt x="8522" y="8472"/>
                  <a:pt x="8948" y="7720"/>
                  <a:pt x="8773" y="6166"/>
                </a:cubicBezTo>
                <a:cubicBezTo>
                  <a:pt x="8748" y="5941"/>
                  <a:pt x="8723" y="5715"/>
                  <a:pt x="8698" y="5490"/>
                </a:cubicBezTo>
                <a:cubicBezTo>
                  <a:pt x="8472" y="3911"/>
                  <a:pt x="7971" y="2432"/>
                  <a:pt x="6843" y="1254"/>
                </a:cubicBezTo>
                <a:cubicBezTo>
                  <a:pt x="6141" y="552"/>
                  <a:pt x="5339" y="51"/>
                  <a:pt x="45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https://im.marieclaire.com.tw/m800c533h100b0/assets/mc/202102/602114CAE43EA161278074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596" y="1210395"/>
            <a:ext cx="4000058" cy="266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07032" y="389146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zh-TW" altLang="en-US" sz="2000" dirty="0" smtClean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「</a:t>
            </a:r>
            <a:r>
              <a:rPr lang="zh-TW" altLang="en-US" sz="2000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tamaran"/>
                <a:sym typeface="Catamaran"/>
              </a:rPr>
              <a:t>對我而言，我在地鐵裡的創作與標價幾千元（美金）的一幅畫沒有不同。」</a:t>
            </a:r>
          </a:p>
        </p:txBody>
      </p:sp>
    </p:spTree>
    <p:extLst>
      <p:ext uri="{BB962C8B-B14F-4D97-AF65-F5344CB8AC3E}">
        <p14:creationId xmlns:p14="http://schemas.microsoft.com/office/powerpoint/2010/main" val="210176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p79"/>
          <p:cNvSpPr/>
          <p:nvPr/>
        </p:nvSpPr>
        <p:spPr>
          <a:xfrm rot="4500081">
            <a:off x="1128587" y="2544554"/>
            <a:ext cx="412579" cy="631133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79"/>
          <p:cNvSpPr/>
          <p:nvPr/>
        </p:nvSpPr>
        <p:spPr>
          <a:xfrm rot="900239">
            <a:off x="2404601" y="1455651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79"/>
          <p:cNvSpPr/>
          <p:nvPr/>
        </p:nvSpPr>
        <p:spPr>
          <a:xfrm rot="4500081">
            <a:off x="3865609" y="1450376"/>
            <a:ext cx="412579" cy="631133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2938823" y="3626287"/>
            <a:ext cx="5575590" cy="530100"/>
          </a:xfrm>
        </p:spPr>
        <p:txBody>
          <a:bodyPr/>
          <a:lstStyle/>
          <a:p>
            <a:pPr algn="l"/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6207402" y="691506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l="5081" t="19011" r="5059" b="31980"/>
          <a:stretch/>
        </p:blipFill>
        <p:spPr>
          <a:xfrm>
            <a:off x="3713695" y="104219"/>
            <a:ext cx="5151192" cy="2815362"/>
          </a:xfrm>
          <a:prstGeom prst="rect">
            <a:avLst/>
          </a:prstGeom>
        </p:spPr>
      </p:pic>
      <p:pic>
        <p:nvPicPr>
          <p:cNvPr id="14" name="Picture 2" descr="Descubre miles de vectores Premium disponibles en formato AI y 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8998"/>
            <a:ext cx="3495866" cy="496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2405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p79"/>
          <p:cNvSpPr/>
          <p:nvPr/>
        </p:nvSpPr>
        <p:spPr>
          <a:xfrm rot="4500081">
            <a:off x="1128587" y="2544554"/>
            <a:ext cx="412579" cy="631133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79"/>
          <p:cNvSpPr/>
          <p:nvPr/>
        </p:nvSpPr>
        <p:spPr>
          <a:xfrm rot="900239">
            <a:off x="2404601" y="1455651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79"/>
          <p:cNvSpPr/>
          <p:nvPr/>
        </p:nvSpPr>
        <p:spPr>
          <a:xfrm rot="4500081">
            <a:off x="3865609" y="1450376"/>
            <a:ext cx="412579" cy="631133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84" y="50191"/>
            <a:ext cx="4404476" cy="5044447"/>
          </a:xfrm>
          <a:prstGeom prst="rect">
            <a:avLst/>
          </a:prstGeom>
        </p:spPr>
      </p:pic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2938823" y="3626287"/>
            <a:ext cx="5575590" cy="530100"/>
          </a:xfrm>
        </p:spPr>
        <p:txBody>
          <a:bodyPr/>
          <a:lstStyle/>
          <a:p>
            <a:pPr algn="l"/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6207402" y="691506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903" y="50191"/>
            <a:ext cx="4449536" cy="497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739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p79"/>
          <p:cNvSpPr/>
          <p:nvPr/>
        </p:nvSpPr>
        <p:spPr>
          <a:xfrm rot="4500081">
            <a:off x="1128587" y="2544554"/>
            <a:ext cx="412579" cy="631133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6" name="Google Shape;2786;p79"/>
          <p:cNvSpPr/>
          <p:nvPr/>
        </p:nvSpPr>
        <p:spPr>
          <a:xfrm rot="900239">
            <a:off x="2404601" y="1455651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79"/>
          <p:cNvSpPr/>
          <p:nvPr/>
        </p:nvSpPr>
        <p:spPr>
          <a:xfrm rot="4500081">
            <a:off x="3865609" y="1450376"/>
            <a:ext cx="412579" cy="631133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2938823" y="3626287"/>
            <a:ext cx="5575590" cy="530100"/>
          </a:xfrm>
        </p:spPr>
        <p:txBody>
          <a:bodyPr/>
          <a:lstStyle/>
          <a:p>
            <a:pPr algn="l"/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6207402" y="691506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74" y="19646"/>
            <a:ext cx="3713695" cy="511908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701" y="45092"/>
            <a:ext cx="3592839" cy="509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536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5" name="Google Shape;2755;p76"/>
          <p:cNvGrpSpPr/>
          <p:nvPr/>
        </p:nvGrpSpPr>
        <p:grpSpPr>
          <a:xfrm>
            <a:off x="4887683" y="1479605"/>
            <a:ext cx="2982515" cy="2184290"/>
            <a:chOff x="4887683" y="1479605"/>
            <a:chExt cx="2982515" cy="2184290"/>
          </a:xfrm>
        </p:grpSpPr>
        <p:sp>
          <p:nvSpPr>
            <p:cNvPr id="2756" name="Google Shape;2756;p76"/>
            <p:cNvSpPr/>
            <p:nvPr/>
          </p:nvSpPr>
          <p:spPr>
            <a:xfrm>
              <a:off x="6021665" y="3229113"/>
              <a:ext cx="714589" cy="396232"/>
            </a:xfrm>
            <a:prstGeom prst="trapezoid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76"/>
            <p:cNvSpPr/>
            <p:nvPr/>
          </p:nvSpPr>
          <p:spPr>
            <a:xfrm>
              <a:off x="5804200" y="3603407"/>
              <a:ext cx="1149514" cy="6048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76"/>
            <p:cNvSpPr/>
            <p:nvPr/>
          </p:nvSpPr>
          <p:spPr>
            <a:xfrm>
              <a:off x="4887683" y="1479605"/>
              <a:ext cx="2982515" cy="1755372"/>
            </a:xfrm>
            <a:prstGeom prst="roundRect">
              <a:avLst>
                <a:gd name="adj" fmla="val 807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2759" name="Google Shape;2759;p76"/>
            <p:cNvSpPr/>
            <p:nvPr/>
          </p:nvSpPr>
          <p:spPr>
            <a:xfrm>
              <a:off x="4887683" y="1479605"/>
              <a:ext cx="2982515" cy="1429178"/>
            </a:xfrm>
            <a:prstGeom prst="round2SameRect">
              <a:avLst>
                <a:gd name="adj1" fmla="val 9552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0" name="Google Shape;2760;p76"/>
            <p:cNvSpPr/>
            <p:nvPr/>
          </p:nvSpPr>
          <p:spPr>
            <a:xfrm>
              <a:off x="6283167" y="3027866"/>
              <a:ext cx="191700" cy="142500"/>
            </a:xfrm>
            <a:prstGeom prst="hear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405" y="1836077"/>
            <a:ext cx="4293125" cy="936300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人形掛飾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628806" y="1929151"/>
            <a:ext cx="2422947" cy="925200"/>
          </a:xfrm>
        </p:spPr>
        <p:txBody>
          <a:bodyPr/>
          <a:lstStyle/>
          <a:p>
            <a:pPr lvl="0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幼兒園</a:t>
            </a:r>
          </a:p>
          <a:p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94281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p79"/>
          <p:cNvSpPr/>
          <p:nvPr/>
        </p:nvSpPr>
        <p:spPr>
          <a:xfrm rot="900239">
            <a:off x="180340" y="199530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294559" y="0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5"/>
          </p:nvPr>
        </p:nvSpPr>
        <p:spPr>
          <a:xfrm>
            <a:off x="6520654" y="2651403"/>
            <a:ext cx="2316047" cy="529200"/>
          </a:xfrm>
        </p:spPr>
        <p:txBody>
          <a:bodyPr/>
          <a:lstStyle/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＊每班２個人形掛（一個呼拉圈１２個人型，每個人型約４開圖畫紙大）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＊用具：西卡紙、棉線、剪刀、呼拉圈、奇異筆或顏料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b="11127"/>
          <a:stretch/>
        </p:blipFill>
        <p:spPr>
          <a:xfrm>
            <a:off x="232864" y="80326"/>
            <a:ext cx="3456265" cy="459660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01" y="80326"/>
            <a:ext cx="3486312" cy="459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67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51094" y="445025"/>
            <a:ext cx="2472905" cy="3887132"/>
          </a:xfrm>
        </p:spPr>
        <p:txBody>
          <a:bodyPr/>
          <a:lstStyle/>
          <a:p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１西卡紙上用顏料或奇異筆畫出簡單線條或圖形，用黑色粗線畫出人形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之後剪出人型</a:t>
            </a:r>
            <a: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２穿洞綁上線後，掛在呼拉圈上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1" y="227429"/>
            <a:ext cx="53721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764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p79"/>
          <p:cNvSpPr/>
          <p:nvPr/>
        </p:nvSpPr>
        <p:spPr>
          <a:xfrm rot="900239">
            <a:off x="180340" y="199530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294559" y="0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參考圖案</a:t>
            </a:r>
            <a:endParaRPr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5"/>
          </p:nvPr>
        </p:nvSpPr>
        <p:spPr>
          <a:xfrm>
            <a:off x="4805695" y="328432"/>
            <a:ext cx="2134500" cy="529200"/>
          </a:xfrm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7136792" y="916358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 descr="https://i.pinimg.com/564x/3e/0d/29/3e0d2988642385aa9afa991e2ba28cfe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7"/>
          <a:stretch/>
        </p:blipFill>
        <p:spPr bwMode="auto">
          <a:xfrm>
            <a:off x="69802" y="932598"/>
            <a:ext cx="3223213" cy="30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548" y="857632"/>
            <a:ext cx="2397332" cy="302912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/>
          <a:srcRect t="15102" r="42984" b="7284"/>
          <a:stretch/>
        </p:blipFill>
        <p:spPr>
          <a:xfrm>
            <a:off x="5963479" y="876231"/>
            <a:ext cx="3062978" cy="312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50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p79"/>
          <p:cNvSpPr/>
          <p:nvPr/>
        </p:nvSpPr>
        <p:spPr>
          <a:xfrm rot="900239">
            <a:off x="180340" y="199530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294559" y="0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參考圖案</a:t>
            </a:r>
            <a:endParaRPr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5"/>
          </p:nvPr>
        </p:nvSpPr>
        <p:spPr>
          <a:xfrm>
            <a:off x="4805695" y="328432"/>
            <a:ext cx="2134500" cy="529200"/>
          </a:xfrm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7136792" y="916358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09" y="857632"/>
            <a:ext cx="4514850" cy="338137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r="32779"/>
          <a:stretch/>
        </p:blipFill>
        <p:spPr>
          <a:xfrm>
            <a:off x="5422717" y="857632"/>
            <a:ext cx="303495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641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p79"/>
          <p:cNvSpPr/>
          <p:nvPr/>
        </p:nvSpPr>
        <p:spPr>
          <a:xfrm rot="900239">
            <a:off x="180340" y="199530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294559" y="0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參考圖案</a:t>
            </a:r>
            <a:endParaRPr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5"/>
          </p:nvPr>
        </p:nvSpPr>
        <p:spPr>
          <a:xfrm>
            <a:off x="4805695" y="328432"/>
            <a:ext cx="2134500" cy="529200"/>
          </a:xfrm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7136792" y="916358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474" y="454075"/>
            <a:ext cx="3377545" cy="449385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686" y="411993"/>
            <a:ext cx="3405955" cy="454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038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p79"/>
          <p:cNvSpPr/>
          <p:nvPr/>
        </p:nvSpPr>
        <p:spPr>
          <a:xfrm rot="900239">
            <a:off x="180340" y="199530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419397" y="306682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參考圖案</a:t>
            </a:r>
            <a:endParaRPr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5"/>
          </p:nvPr>
        </p:nvSpPr>
        <p:spPr>
          <a:xfrm>
            <a:off x="4805695" y="328432"/>
            <a:ext cx="2134500" cy="529200"/>
          </a:xfrm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7136792" y="916358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97" y="1673056"/>
            <a:ext cx="4265455" cy="319909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b="14325"/>
          <a:stretch/>
        </p:blipFill>
        <p:spPr>
          <a:xfrm>
            <a:off x="4756693" y="75182"/>
            <a:ext cx="4199264" cy="479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65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52"/>
          <p:cNvSpPr txBox="1">
            <a:spLocks noGrp="1"/>
          </p:cNvSpPr>
          <p:nvPr>
            <p:ph type="subTitle" idx="1"/>
          </p:nvPr>
        </p:nvSpPr>
        <p:spPr>
          <a:xfrm>
            <a:off x="1515360" y="104931"/>
            <a:ext cx="4554300" cy="7217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創作特色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56" name="Google Shape;1156;p52"/>
          <p:cNvSpPr txBox="1">
            <a:spLocks noGrp="1"/>
          </p:cNvSpPr>
          <p:nvPr>
            <p:ph type="title"/>
          </p:nvPr>
        </p:nvSpPr>
        <p:spPr>
          <a:xfrm>
            <a:off x="1515359" y="622092"/>
            <a:ext cx="6819171" cy="14240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簡單直接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，往往反覆重複幾種圖案，內容常常是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卡通式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的。簡筆人、嬰兒、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狗經常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出現於他的畫中。畫中的顏色最初為三原色，後來雖有增加但仍為基本顏色，這些圖案看起來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天真單純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卻也富有濃厚的寓意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3090" t="5799" r="3176" b="5841"/>
          <a:stretch/>
        </p:blipFill>
        <p:spPr>
          <a:xfrm>
            <a:off x="1635614" y="1959635"/>
            <a:ext cx="5807002" cy="3047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p79"/>
          <p:cNvSpPr/>
          <p:nvPr/>
        </p:nvSpPr>
        <p:spPr>
          <a:xfrm rot="900239">
            <a:off x="180340" y="199530"/>
            <a:ext cx="478114" cy="496415"/>
          </a:xfrm>
          <a:custGeom>
            <a:avLst/>
            <a:gdLst/>
            <a:ahLst/>
            <a:cxnLst/>
            <a:rect l="l" t="t" r="r" b="b"/>
            <a:pathLst>
              <a:path w="35139" h="36484" extrusionOk="0">
                <a:moveTo>
                  <a:pt x="7691" y="0"/>
                </a:moveTo>
                <a:cubicBezTo>
                  <a:pt x="7545" y="0"/>
                  <a:pt x="7405" y="38"/>
                  <a:pt x="7294" y="120"/>
                </a:cubicBezTo>
                <a:cubicBezTo>
                  <a:pt x="6693" y="546"/>
                  <a:pt x="5941" y="647"/>
                  <a:pt x="5339" y="1073"/>
                </a:cubicBezTo>
                <a:cubicBezTo>
                  <a:pt x="4713" y="1524"/>
                  <a:pt x="4011" y="1674"/>
                  <a:pt x="3284" y="1674"/>
                </a:cubicBezTo>
                <a:cubicBezTo>
                  <a:pt x="2983" y="2276"/>
                  <a:pt x="2332" y="2351"/>
                  <a:pt x="1805" y="2627"/>
                </a:cubicBezTo>
                <a:cubicBezTo>
                  <a:pt x="803" y="3128"/>
                  <a:pt x="1" y="4506"/>
                  <a:pt x="176" y="5584"/>
                </a:cubicBezTo>
                <a:cubicBezTo>
                  <a:pt x="352" y="6612"/>
                  <a:pt x="402" y="7639"/>
                  <a:pt x="753" y="8617"/>
                </a:cubicBezTo>
                <a:cubicBezTo>
                  <a:pt x="1430" y="10521"/>
                  <a:pt x="1831" y="12526"/>
                  <a:pt x="2758" y="14356"/>
                </a:cubicBezTo>
                <a:cubicBezTo>
                  <a:pt x="3409" y="15684"/>
                  <a:pt x="3986" y="17013"/>
                  <a:pt x="4537" y="18391"/>
                </a:cubicBezTo>
                <a:cubicBezTo>
                  <a:pt x="5665" y="21123"/>
                  <a:pt x="6943" y="23805"/>
                  <a:pt x="8447" y="26361"/>
                </a:cubicBezTo>
                <a:cubicBezTo>
                  <a:pt x="8726" y="26826"/>
                  <a:pt x="9091" y="27118"/>
                  <a:pt x="9623" y="27118"/>
                </a:cubicBezTo>
                <a:cubicBezTo>
                  <a:pt x="9664" y="27118"/>
                  <a:pt x="9707" y="27117"/>
                  <a:pt x="9750" y="27113"/>
                </a:cubicBezTo>
                <a:cubicBezTo>
                  <a:pt x="9841" y="27113"/>
                  <a:pt x="9935" y="27101"/>
                  <a:pt x="10027" y="27101"/>
                </a:cubicBezTo>
                <a:cubicBezTo>
                  <a:pt x="10164" y="27101"/>
                  <a:pt x="10297" y="27128"/>
                  <a:pt x="10402" y="27263"/>
                </a:cubicBezTo>
                <a:cubicBezTo>
                  <a:pt x="10569" y="27456"/>
                  <a:pt x="10749" y="27524"/>
                  <a:pt x="10935" y="27524"/>
                </a:cubicBezTo>
                <a:cubicBezTo>
                  <a:pt x="11113" y="27524"/>
                  <a:pt x="11296" y="27462"/>
                  <a:pt x="11480" y="27389"/>
                </a:cubicBezTo>
                <a:cubicBezTo>
                  <a:pt x="11856" y="27213"/>
                  <a:pt x="12232" y="27088"/>
                  <a:pt x="12608" y="26963"/>
                </a:cubicBezTo>
                <a:cubicBezTo>
                  <a:pt x="12767" y="26899"/>
                  <a:pt x="12947" y="26825"/>
                  <a:pt x="13115" y="26825"/>
                </a:cubicBezTo>
                <a:cubicBezTo>
                  <a:pt x="13211" y="26825"/>
                  <a:pt x="13303" y="26849"/>
                  <a:pt x="13384" y="26912"/>
                </a:cubicBezTo>
                <a:cubicBezTo>
                  <a:pt x="13654" y="27139"/>
                  <a:pt x="13924" y="27226"/>
                  <a:pt x="14189" y="27226"/>
                </a:cubicBezTo>
                <a:cubicBezTo>
                  <a:pt x="14541" y="27226"/>
                  <a:pt x="14886" y="27073"/>
                  <a:pt x="15214" y="26887"/>
                </a:cubicBezTo>
                <a:cubicBezTo>
                  <a:pt x="15446" y="26762"/>
                  <a:pt x="15656" y="26703"/>
                  <a:pt x="15853" y="26703"/>
                </a:cubicBezTo>
                <a:cubicBezTo>
                  <a:pt x="16168" y="26703"/>
                  <a:pt x="16450" y="26851"/>
                  <a:pt x="16743" y="27113"/>
                </a:cubicBezTo>
                <a:cubicBezTo>
                  <a:pt x="17645" y="27890"/>
                  <a:pt x="18773" y="28366"/>
                  <a:pt x="19675" y="29168"/>
                </a:cubicBezTo>
                <a:cubicBezTo>
                  <a:pt x="19883" y="29356"/>
                  <a:pt x="20178" y="29456"/>
                  <a:pt x="20459" y="29456"/>
                </a:cubicBezTo>
                <a:cubicBezTo>
                  <a:pt x="20516" y="29456"/>
                  <a:pt x="20573" y="29452"/>
                  <a:pt x="20628" y="29444"/>
                </a:cubicBezTo>
                <a:cubicBezTo>
                  <a:pt x="20684" y="29437"/>
                  <a:pt x="20737" y="29434"/>
                  <a:pt x="20789" y="29434"/>
                </a:cubicBezTo>
                <a:cubicBezTo>
                  <a:pt x="21331" y="29434"/>
                  <a:pt x="21606" y="29786"/>
                  <a:pt x="21881" y="30221"/>
                </a:cubicBezTo>
                <a:cubicBezTo>
                  <a:pt x="22633" y="31449"/>
                  <a:pt x="23510" y="32577"/>
                  <a:pt x="24588" y="33554"/>
                </a:cubicBezTo>
                <a:cubicBezTo>
                  <a:pt x="25214" y="34131"/>
                  <a:pt x="25941" y="34532"/>
                  <a:pt x="26818" y="34532"/>
                </a:cubicBezTo>
                <a:cubicBezTo>
                  <a:pt x="27545" y="34532"/>
                  <a:pt x="28222" y="34532"/>
                  <a:pt x="28598" y="35309"/>
                </a:cubicBezTo>
                <a:cubicBezTo>
                  <a:pt x="28648" y="35384"/>
                  <a:pt x="28773" y="35459"/>
                  <a:pt x="28848" y="35459"/>
                </a:cubicBezTo>
                <a:cubicBezTo>
                  <a:pt x="28864" y="35458"/>
                  <a:pt x="28879" y="35458"/>
                  <a:pt x="28895" y="35458"/>
                </a:cubicBezTo>
                <a:cubicBezTo>
                  <a:pt x="29541" y="35458"/>
                  <a:pt x="29887" y="35969"/>
                  <a:pt x="30352" y="36336"/>
                </a:cubicBezTo>
                <a:cubicBezTo>
                  <a:pt x="30616" y="36443"/>
                  <a:pt x="30878" y="36484"/>
                  <a:pt x="31137" y="36484"/>
                </a:cubicBezTo>
                <a:cubicBezTo>
                  <a:pt x="31910" y="36484"/>
                  <a:pt x="32665" y="36123"/>
                  <a:pt x="33435" y="36085"/>
                </a:cubicBezTo>
                <a:cubicBezTo>
                  <a:pt x="33786" y="36060"/>
                  <a:pt x="34036" y="35659"/>
                  <a:pt x="34212" y="35359"/>
                </a:cubicBezTo>
                <a:cubicBezTo>
                  <a:pt x="34713" y="34507"/>
                  <a:pt x="35139" y="33604"/>
                  <a:pt x="35064" y="32577"/>
                </a:cubicBezTo>
                <a:cubicBezTo>
                  <a:pt x="35064" y="32401"/>
                  <a:pt x="35089" y="32251"/>
                  <a:pt x="35089" y="32075"/>
                </a:cubicBezTo>
                <a:cubicBezTo>
                  <a:pt x="34738" y="29770"/>
                  <a:pt x="34412" y="27464"/>
                  <a:pt x="34036" y="25183"/>
                </a:cubicBezTo>
                <a:cubicBezTo>
                  <a:pt x="33485" y="21975"/>
                  <a:pt x="32858" y="18792"/>
                  <a:pt x="32056" y="15634"/>
                </a:cubicBezTo>
                <a:cubicBezTo>
                  <a:pt x="31630" y="14030"/>
                  <a:pt x="30803" y="12777"/>
                  <a:pt x="29625" y="11724"/>
                </a:cubicBezTo>
                <a:cubicBezTo>
                  <a:pt x="29097" y="11243"/>
                  <a:pt x="28316" y="11004"/>
                  <a:pt x="27544" y="11004"/>
                </a:cubicBezTo>
                <a:cubicBezTo>
                  <a:pt x="26669" y="11004"/>
                  <a:pt x="25806" y="11312"/>
                  <a:pt x="25339" y="11925"/>
                </a:cubicBezTo>
                <a:cubicBezTo>
                  <a:pt x="24863" y="12552"/>
                  <a:pt x="24187" y="12852"/>
                  <a:pt x="23685" y="13454"/>
                </a:cubicBezTo>
                <a:cubicBezTo>
                  <a:pt x="23359" y="12978"/>
                  <a:pt x="23184" y="12552"/>
                  <a:pt x="23009" y="12125"/>
                </a:cubicBezTo>
                <a:cubicBezTo>
                  <a:pt x="22232" y="9945"/>
                  <a:pt x="21054" y="7990"/>
                  <a:pt x="19801" y="6060"/>
                </a:cubicBezTo>
                <a:cubicBezTo>
                  <a:pt x="19625" y="5810"/>
                  <a:pt x="19400" y="5659"/>
                  <a:pt x="19149" y="5609"/>
                </a:cubicBezTo>
                <a:cubicBezTo>
                  <a:pt x="18478" y="5479"/>
                  <a:pt x="17789" y="5293"/>
                  <a:pt x="17113" y="5293"/>
                </a:cubicBezTo>
                <a:cubicBezTo>
                  <a:pt x="17006" y="5293"/>
                  <a:pt x="16899" y="5298"/>
                  <a:pt x="16793" y="5308"/>
                </a:cubicBezTo>
                <a:cubicBezTo>
                  <a:pt x="15790" y="5434"/>
                  <a:pt x="14788" y="5734"/>
                  <a:pt x="13986" y="6461"/>
                </a:cubicBezTo>
                <a:cubicBezTo>
                  <a:pt x="13854" y="6583"/>
                  <a:pt x="13742" y="6639"/>
                  <a:pt x="13646" y="6639"/>
                </a:cubicBezTo>
                <a:cubicBezTo>
                  <a:pt x="13506" y="6639"/>
                  <a:pt x="13399" y="6519"/>
                  <a:pt x="13309" y="6311"/>
                </a:cubicBezTo>
                <a:cubicBezTo>
                  <a:pt x="13059" y="5684"/>
                  <a:pt x="12808" y="5083"/>
                  <a:pt x="12557" y="4456"/>
                </a:cubicBezTo>
                <a:cubicBezTo>
                  <a:pt x="12156" y="4256"/>
                  <a:pt x="12056" y="3855"/>
                  <a:pt x="11881" y="3504"/>
                </a:cubicBezTo>
                <a:cubicBezTo>
                  <a:pt x="11029" y="1875"/>
                  <a:pt x="9750" y="747"/>
                  <a:pt x="8046" y="70"/>
                </a:cubicBezTo>
                <a:cubicBezTo>
                  <a:pt x="7933" y="25"/>
                  <a:pt x="7811" y="0"/>
                  <a:pt x="7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2" name="Google Shape;2792;p79"/>
          <p:cNvSpPr txBox="1">
            <a:spLocks noGrp="1"/>
          </p:cNvSpPr>
          <p:nvPr>
            <p:ph type="title"/>
          </p:nvPr>
        </p:nvSpPr>
        <p:spPr>
          <a:xfrm>
            <a:off x="294559" y="0"/>
            <a:ext cx="355969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參考圖案</a:t>
            </a:r>
            <a:endParaRPr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5"/>
          </p:nvPr>
        </p:nvSpPr>
        <p:spPr>
          <a:xfrm>
            <a:off x="4805695" y="328432"/>
            <a:ext cx="2134500" cy="529200"/>
          </a:xfrm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3"/>
          </p:nvPr>
        </p:nvSpPr>
        <p:spPr>
          <a:xfrm>
            <a:off x="7136792" y="916358"/>
            <a:ext cx="2134500" cy="529200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752" y="572700"/>
            <a:ext cx="3085787" cy="411438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793" y="572700"/>
            <a:ext cx="3085787" cy="411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205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6" name="Google Shape;2806;p80"/>
          <p:cNvSpPr txBox="1">
            <a:spLocks noGrp="1"/>
          </p:cNvSpPr>
          <p:nvPr>
            <p:ph type="ctrTitle"/>
          </p:nvPr>
        </p:nvSpPr>
        <p:spPr>
          <a:xfrm>
            <a:off x="2293625" y="1369017"/>
            <a:ext cx="4585500" cy="12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2808" name="Google Shape;2808;p80"/>
          <p:cNvSpPr txBox="1">
            <a:spLocks noGrp="1"/>
          </p:cNvSpPr>
          <p:nvPr>
            <p:ph type="subTitle" idx="1"/>
          </p:nvPr>
        </p:nvSpPr>
        <p:spPr>
          <a:xfrm>
            <a:off x="2300825" y="2522000"/>
            <a:ext cx="4578300" cy="3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副標題 1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828800" y="3615719"/>
            <a:ext cx="5667884" cy="984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p73"/>
          <p:cNvSpPr txBox="1">
            <a:spLocks noGrp="1"/>
          </p:cNvSpPr>
          <p:nvPr>
            <p:ph type="title"/>
          </p:nvPr>
        </p:nvSpPr>
        <p:spPr>
          <a:xfrm>
            <a:off x="720000" y="1659175"/>
            <a:ext cx="7704000" cy="130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作品賞析</a:t>
            </a:r>
            <a:endParaRPr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13" name="Google Shape;2713;p73"/>
          <p:cNvSpPr txBox="1">
            <a:spLocks noGrp="1"/>
          </p:cNvSpPr>
          <p:nvPr>
            <p:ph type="subTitle" idx="1"/>
          </p:nvPr>
        </p:nvSpPr>
        <p:spPr>
          <a:xfrm>
            <a:off x="720000" y="3033900"/>
            <a:ext cx="7704000" cy="57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49"/>
          <p:cNvSpPr txBox="1">
            <a:spLocks noGrp="1"/>
          </p:cNvSpPr>
          <p:nvPr>
            <p:ph type="ctrTitle"/>
          </p:nvPr>
        </p:nvSpPr>
        <p:spPr>
          <a:xfrm>
            <a:off x="3300344" y="118275"/>
            <a:ext cx="2996548" cy="11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發光的嬰兒</a:t>
            </a:r>
          </a:p>
        </p:txBody>
      </p:sp>
      <p:sp>
        <p:nvSpPr>
          <p:cNvPr id="1135" name="Google Shape;1135;p49"/>
          <p:cNvSpPr txBox="1">
            <a:spLocks noGrp="1"/>
          </p:cNvSpPr>
          <p:nvPr>
            <p:ph type="subTitle" idx="1"/>
          </p:nvPr>
        </p:nvSpPr>
        <p:spPr>
          <a:xfrm>
            <a:off x="2313268" y="3591539"/>
            <a:ext cx="4970700" cy="7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buClr>
                <a:schemeClr val="dk1"/>
              </a:buClr>
              <a:buSzPts val="1100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哈林創作生涯中最常出現的人物，它象徵年幼的天真純潔，一切的美好與未來的無限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可能</a:t>
            </a: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541" y="1186550"/>
            <a:ext cx="2454968" cy="204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49"/>
          <p:cNvSpPr txBox="1">
            <a:spLocks noGrp="1"/>
          </p:cNvSpPr>
          <p:nvPr>
            <p:ph type="ctrTitle"/>
          </p:nvPr>
        </p:nvSpPr>
        <p:spPr>
          <a:xfrm>
            <a:off x="4297871" y="194475"/>
            <a:ext cx="1008420" cy="11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狗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35" name="Google Shape;1135;p49"/>
          <p:cNvSpPr txBox="1">
            <a:spLocks noGrp="1"/>
          </p:cNvSpPr>
          <p:nvPr>
            <p:ph type="subTitle" idx="1"/>
          </p:nvPr>
        </p:nvSpPr>
        <p:spPr>
          <a:xfrm>
            <a:off x="1565564" y="3591539"/>
            <a:ext cx="6144490" cy="7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buClr>
                <a:schemeClr val="dk1"/>
              </a:buClr>
              <a:buSzPts val="1100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「狗」在哈林的藝術中隨處可見，也成為辨認他的藝術的經典符號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。他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畫中的狗便是人的神像化，是專權的政府或是官僚體系權力濫用中對人的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壓迫</a:t>
            </a: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-1" t="12667" r="2307" b="12997"/>
          <a:stretch/>
        </p:blipFill>
        <p:spPr>
          <a:xfrm>
            <a:off x="3025088" y="1134865"/>
            <a:ext cx="3204075" cy="203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9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49"/>
          <p:cNvSpPr txBox="1">
            <a:spLocks noGrp="1"/>
          </p:cNvSpPr>
          <p:nvPr>
            <p:ph type="ctrTitle"/>
          </p:nvPr>
        </p:nvSpPr>
        <p:spPr>
          <a:xfrm>
            <a:off x="3769917" y="139056"/>
            <a:ext cx="1735783" cy="11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三眼怪</a:t>
            </a:r>
          </a:p>
        </p:txBody>
      </p:sp>
      <p:sp>
        <p:nvSpPr>
          <p:cNvPr id="1135" name="Google Shape;1135;p49"/>
          <p:cNvSpPr txBox="1">
            <a:spLocks noGrp="1"/>
          </p:cNvSpPr>
          <p:nvPr>
            <p:ph type="subTitle" idx="1"/>
          </p:nvPr>
        </p:nvSpPr>
        <p:spPr>
          <a:xfrm>
            <a:off x="1565563" y="3778576"/>
            <a:ext cx="6144490" cy="7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buClr>
                <a:schemeClr val="dk1"/>
              </a:buClr>
              <a:buSzPts val="1100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多餘的眼睛與露齒的微笑，是貪戀消費主義與資本主義的意思</a:t>
            </a: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591" y="1098619"/>
            <a:ext cx="2581373" cy="255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0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ts Subject for Middle School - 6th Grade: Painting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7D4D5"/>
      </a:accent1>
      <a:accent2>
        <a:srgbClr val="FF8F8F"/>
      </a:accent2>
      <a:accent3>
        <a:srgbClr val="FF496C"/>
      </a:accent3>
      <a:accent4>
        <a:srgbClr val="FBE99D"/>
      </a:accent4>
      <a:accent5>
        <a:srgbClr val="66BAB2"/>
      </a:accent5>
      <a:accent6>
        <a:srgbClr val="FBE99D"/>
      </a:accent6>
      <a:hlink>
        <a:srgbClr val="FF496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9999</TotalTime>
  <Words>1065</Words>
  <Application>Microsoft Office PowerPoint</Application>
  <PresentationFormat>如螢幕大小 (16:9)</PresentationFormat>
  <Paragraphs>97</Paragraphs>
  <Slides>51</Slides>
  <Notes>48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62" baseType="lpstr">
      <vt:lpstr>Barriecito</vt:lpstr>
      <vt:lpstr>Raleway</vt:lpstr>
      <vt:lpstr>微軟正黑體</vt:lpstr>
      <vt:lpstr>新細明體</vt:lpstr>
      <vt:lpstr>Montserrat</vt:lpstr>
      <vt:lpstr>Arial</vt:lpstr>
      <vt:lpstr>Didact Gothic</vt:lpstr>
      <vt:lpstr>Lato Light</vt:lpstr>
      <vt:lpstr>Catamaran</vt:lpstr>
      <vt:lpstr>Glegoo</vt:lpstr>
      <vt:lpstr>Arts Subject for Middle School - 6th Grade: Painting by Slidesgo</vt:lpstr>
      <vt:lpstr>凱斯·哈林 Keith Haring</vt:lpstr>
      <vt:lpstr>Uniqlo、Comme des Garçons、Coach、馬汀鞋 </vt:lpstr>
      <vt:lpstr>凱斯·哈林 (Keith Haring)</vt:lpstr>
      <vt:lpstr>凱斯·哈林 (Keith Haring)</vt:lpstr>
      <vt:lpstr>簡單直接，往往反覆重複幾種圖案，內容常常是卡通式的。簡筆人、嬰兒、狗經常出現於他的畫中。畫中的顏色最初為三原色，後來雖有增加但仍為基本顏色，這些圖案看起來天真單純，卻也富有濃厚的寓意</vt:lpstr>
      <vt:lpstr>作品賞析</vt:lpstr>
      <vt:lpstr>發光的嬰兒</vt:lpstr>
      <vt:lpstr>狗</vt:lpstr>
      <vt:lpstr>三眼怪</vt:lpstr>
      <vt:lpstr>相擁</vt:lpstr>
      <vt:lpstr>高舉雙手、空洞的人</vt:lpstr>
      <vt:lpstr>《安迪老鼠》Andy mouse,1986</vt:lpstr>
      <vt:lpstr>《吸毒等於發瘋》Crack is Wack, 1986</vt:lpstr>
      <vt:lpstr>《沉默=死亡》Silence = death,1989 </vt:lpstr>
      <vt:lpstr>PowerPoint 簡報</vt:lpstr>
      <vt:lpstr> 繳交時間:12月8日星期三 班級記得拍照，一個班５張 </vt:lpstr>
      <vt:lpstr>PowerPoint 簡報</vt:lpstr>
      <vt:lpstr>定格動畫(逐格動畫)</vt:lpstr>
      <vt:lpstr>定格動畫(逐格動畫)</vt:lpstr>
      <vt:lpstr>定格動畫(逐格動畫)</vt:lpstr>
      <vt:lpstr>牆面背景設計</vt:lpstr>
      <vt:lpstr>背景設計</vt:lpstr>
      <vt:lpstr>人物裝飾</vt:lpstr>
      <vt:lpstr>人物裝飾</vt:lpstr>
      <vt:lpstr>人物裝飾</vt:lpstr>
      <vt:lpstr>作法</vt:lpstr>
      <vt:lpstr>參考圖案</vt:lpstr>
      <vt:lpstr>參考圖案</vt:lpstr>
      <vt:lpstr>PowerPoint 簡報</vt:lpstr>
      <vt:lpstr>參考圖案</vt:lpstr>
      <vt:lpstr>人物裝飾</vt:lpstr>
      <vt:lpstr>紙藤</vt:lpstr>
      <vt:lpstr>PowerPoint 簡報</vt:lpstr>
      <vt:lpstr>步驟</vt:lpstr>
      <vt:lpstr>步驟</vt:lpstr>
      <vt:lpstr>步驟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人形掛飾</vt:lpstr>
      <vt:lpstr>PowerPoint 簡報</vt:lpstr>
      <vt:lpstr>１西卡紙上用顏料或奇異筆畫出簡單線條或圖形，用黑色粗線畫出人形，之後剪出人型 ２穿洞綁上線後，掛在呼拉圈上</vt:lpstr>
      <vt:lpstr>參考圖案</vt:lpstr>
      <vt:lpstr>參考圖案</vt:lpstr>
      <vt:lpstr>參考圖案</vt:lpstr>
      <vt:lpstr>參考圖案</vt:lpstr>
      <vt:lpstr>參考圖案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凱斯·哈林 Keith Haring</dc:title>
  <dc:creator>s8509020</dc:creator>
  <cp:lastModifiedBy>ches</cp:lastModifiedBy>
  <cp:revision>118</cp:revision>
  <dcterms:modified xsi:type="dcterms:W3CDTF">2021-10-27T05:00:11Z</dcterms:modified>
</cp:coreProperties>
</file>