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77"/>
  </p:notesMasterIdLst>
  <p:sldIdLst>
    <p:sldId id="256" r:id="rId2"/>
    <p:sldId id="257" r:id="rId3"/>
    <p:sldId id="259" r:id="rId4"/>
    <p:sldId id="258" r:id="rId5"/>
    <p:sldId id="300" r:id="rId6"/>
    <p:sldId id="281" r:id="rId7"/>
    <p:sldId id="301" r:id="rId8"/>
    <p:sldId id="282" r:id="rId9"/>
    <p:sldId id="263" r:id="rId10"/>
    <p:sldId id="260" r:id="rId11"/>
    <p:sldId id="261" r:id="rId12"/>
    <p:sldId id="337" r:id="rId13"/>
    <p:sldId id="338" r:id="rId14"/>
    <p:sldId id="262" r:id="rId15"/>
    <p:sldId id="335" r:id="rId16"/>
    <p:sldId id="303" r:id="rId17"/>
    <p:sldId id="336" r:id="rId18"/>
    <p:sldId id="304" r:id="rId19"/>
    <p:sldId id="302" r:id="rId20"/>
    <p:sldId id="267" r:id="rId21"/>
    <p:sldId id="265" r:id="rId22"/>
    <p:sldId id="366" r:id="rId23"/>
    <p:sldId id="367" r:id="rId24"/>
    <p:sldId id="368" r:id="rId25"/>
    <p:sldId id="383" r:id="rId26"/>
    <p:sldId id="384" r:id="rId27"/>
    <p:sldId id="380" r:id="rId28"/>
    <p:sldId id="381" r:id="rId29"/>
    <p:sldId id="382" r:id="rId30"/>
    <p:sldId id="299" r:id="rId31"/>
    <p:sldId id="274" r:id="rId32"/>
    <p:sldId id="306" r:id="rId33"/>
    <p:sldId id="308" r:id="rId34"/>
    <p:sldId id="385" r:id="rId35"/>
    <p:sldId id="386" r:id="rId36"/>
    <p:sldId id="387" r:id="rId37"/>
    <p:sldId id="388" r:id="rId38"/>
    <p:sldId id="389" r:id="rId39"/>
    <p:sldId id="390" r:id="rId40"/>
    <p:sldId id="391" r:id="rId41"/>
    <p:sldId id="392" r:id="rId42"/>
    <p:sldId id="393" r:id="rId43"/>
    <p:sldId id="394" r:id="rId44"/>
    <p:sldId id="395" r:id="rId45"/>
    <p:sldId id="396" r:id="rId46"/>
    <p:sldId id="397" r:id="rId47"/>
    <p:sldId id="399" r:id="rId48"/>
    <p:sldId id="369" r:id="rId49"/>
    <p:sldId id="370" r:id="rId50"/>
    <p:sldId id="371" r:id="rId51"/>
    <p:sldId id="372" r:id="rId52"/>
    <p:sldId id="373" r:id="rId53"/>
    <p:sldId id="374" r:id="rId54"/>
    <p:sldId id="375" r:id="rId55"/>
    <p:sldId id="376" r:id="rId56"/>
    <p:sldId id="377" r:id="rId57"/>
    <p:sldId id="378" r:id="rId58"/>
    <p:sldId id="379" r:id="rId59"/>
    <p:sldId id="350" r:id="rId60"/>
    <p:sldId id="351" r:id="rId61"/>
    <p:sldId id="352" r:id="rId62"/>
    <p:sldId id="353" r:id="rId63"/>
    <p:sldId id="358" r:id="rId64"/>
    <p:sldId id="354" r:id="rId65"/>
    <p:sldId id="355" r:id="rId66"/>
    <p:sldId id="356" r:id="rId67"/>
    <p:sldId id="357" r:id="rId68"/>
    <p:sldId id="359" r:id="rId69"/>
    <p:sldId id="360" r:id="rId70"/>
    <p:sldId id="361" r:id="rId71"/>
    <p:sldId id="362" r:id="rId72"/>
    <p:sldId id="363" r:id="rId73"/>
    <p:sldId id="364" r:id="rId74"/>
    <p:sldId id="365" r:id="rId75"/>
    <p:sldId id="398" r:id="rId76"/>
  </p:sldIdLst>
  <p:sldSz cx="9144000" cy="5143500" type="screen16x9"/>
  <p:notesSz cx="6858000" cy="9144000"/>
  <p:embeddedFontLst>
    <p:embeddedFont>
      <p:font typeface="Forte" panose="03060902040502070203" pitchFamily="66" charset="0"/>
      <p:regular r:id="rId78"/>
    </p:embeddedFont>
    <p:embeddedFont>
      <p:font typeface="Nunito" panose="02020500000000000000" charset="0"/>
      <p:regular r:id="rId79"/>
      <p:bold r:id="rId80"/>
      <p:italic r:id="rId81"/>
      <p:boldItalic r:id="rId82"/>
    </p:embeddedFont>
    <p:embeddedFont>
      <p:font typeface="Didact Gothic" panose="02020500000000000000" charset="0"/>
      <p:regular r:id="rId83"/>
    </p:embeddedFont>
    <p:embeddedFont>
      <p:font typeface="微軟正黑體" panose="020B0604030504040204" pitchFamily="34" charset="-120"/>
      <p:regular r:id="rId84"/>
      <p:bold r:id="rId85"/>
    </p:embeddedFont>
    <p:embeddedFont>
      <p:font typeface="Bowlby One" panose="02020500000000000000" charset="0"/>
      <p:regular r:id="rId86"/>
    </p:embeddedFont>
    <p:embeddedFont>
      <p:font typeface="Open Sans" panose="02020500000000000000" charset="0"/>
      <p:regular r:id="rId87"/>
      <p:bold r:id="rId88"/>
      <p:italic r:id="rId89"/>
      <p:boldItalic r:id="rId9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87A876C-6824-490B-A320-291D567BEE68}">
  <a:tblStyle styleId="{687A876C-6824-490B-A320-291D567BEE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752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7.fntdata"/><Relationship Id="rId89" Type="http://schemas.openxmlformats.org/officeDocument/2006/relationships/font" Target="fonts/font1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2.fntdata"/><Relationship Id="rId5" Type="http://schemas.openxmlformats.org/officeDocument/2006/relationships/slide" Target="slides/slide4.xml"/><Relationship Id="rId90" Type="http://schemas.openxmlformats.org/officeDocument/2006/relationships/font" Target="fonts/font13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6.fntdata"/><Relationship Id="rId88" Type="http://schemas.openxmlformats.org/officeDocument/2006/relationships/font" Target="fonts/font11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0.fntdata"/><Relationship Id="rId61" Type="http://schemas.openxmlformats.org/officeDocument/2006/relationships/slide" Target="slides/slide60.xml"/><Relationship Id="rId82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407655106a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407655106a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3edde09770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3edde09770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402818b97d_0_12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402818b97d_0_12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1430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402818b97d_0_12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402818b97d_0_12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0905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402818b97d_0_12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402818b97d_0_12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402818b97d_0_12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402818b97d_0_12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0123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402818b97d_0_12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402818b97d_0_12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3033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402818b97d_0_12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402818b97d_0_12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966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402818b97d_0_12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402818b97d_0_12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3170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402818b97d_0_12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402818b97d_0_12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8555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402818b97d_0_129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402818b97d_0_129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3edde09770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3edde09770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402818b97d_0_12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402818b97d_0_128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402818b97d_0_12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402818b97d_0_12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29475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402818b97d_0_12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402818b97d_0_12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58991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402818b97d_0_12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402818b97d_0_12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076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402818b97d_0_12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402818b97d_0_12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32385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402818b97d_0_12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402818b97d_0_12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8955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402818b97d_0_12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402818b97d_0_12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4424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434c194c1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434c194c1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15419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434c194c1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434c194c1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68115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402818b97d_0_12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402818b97d_0_12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041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2818b97d_0_12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2818b97d_0_12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402818b97d_0_13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402818b97d_0_13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402818b97d_0_13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402818b97d_0_13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3193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402818b97d_0_13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402818b97d_0_13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24165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402818b97d_0_12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402818b97d_0_12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0146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402818b97d_0_12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402818b97d_0_12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02791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402818b97d_0_12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402818b97d_0_12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8952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402818b97d_0_12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402818b97d_0_12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01541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402818b97d_0_12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402818b97d_0_12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60511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402818b97d_0_12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402818b97d_0_12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89326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402818b97d_0_12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402818b97d_0_12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2049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3edde09770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3edde09770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402818b97d_0_12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402818b97d_0_12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7603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402818b97d_0_12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402818b97d_0_12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64538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402818b97d_0_12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402818b97d_0_12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50623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402818b97d_0_12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402818b97d_0_12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44116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402818b97d_0_12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402818b97d_0_12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3550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402818b97d_0_12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402818b97d_0_12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41386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402818b97d_0_12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402818b97d_0_12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27264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402818b97d_0_12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402818b97d_0_12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5969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402818b97d_0_13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1402818b97d_0_13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34526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402818b97d_0_13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1402818b97d_0_13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978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1402818b97d_0_1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1402818b97d_0_1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402818b97d_0_13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402818b97d_0_13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46481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402818b97d_0_13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402818b97d_0_13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90711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402818b97d_0_13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402818b97d_0_13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672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402818b97d_0_13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402818b97d_0_13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6836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402818b97d_0_13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402818b97d_0_13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8228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402818b97d_0_13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402818b97d_0_13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461383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402818b97d_0_13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402818b97d_0_13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90553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402818b97d_0_13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402818b97d_0_13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9532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402818b97d_0_12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402818b97d_0_12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48965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402818b97d_0_12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402818b97d_0_12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4843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1402818b97d_0_1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1402818b97d_0_1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52672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402818b97d_0_12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402818b97d_0_12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40627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402818b97d_0_12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402818b97d_0_12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75877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402818b97d_0_12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402818b97d_0_12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305508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402818b97d_0_12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402818b97d_0_12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90071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402818b97d_0_12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402818b97d_0_12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82889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402818b97d_0_12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402818b97d_0_12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78069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402818b97d_0_12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402818b97d_0_12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7702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402818b97d_0_12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402818b97d_0_12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949397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402818b97d_0_12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402818b97d_0_12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013243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402818b97d_0_12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402818b97d_0_12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8873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402818b97d_0_13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1402818b97d_0_13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402818b97d_0_12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402818b97d_0_12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623852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402818b97d_0_12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402818b97d_0_12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331614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402818b97d_0_12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402818b97d_0_12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72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402818b97d_0_128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402818b97d_0_128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3edde09770_1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3edde09770_1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13300" y="1382700"/>
            <a:ext cx="5117400" cy="20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400">
                <a:solidFill>
                  <a:schemeClr val="lt2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13300" y="3470725"/>
            <a:ext cx="5117400" cy="4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3085050" y="-1484262"/>
            <a:ext cx="3626843" cy="2709395"/>
            <a:chOff x="3085050" y="-1484262"/>
            <a:chExt cx="3626843" cy="2709395"/>
          </a:xfrm>
        </p:grpSpPr>
        <p:sp>
          <p:nvSpPr>
            <p:cNvPr id="12" name="Google Shape;12;p2"/>
            <p:cNvSpPr/>
            <p:nvPr/>
          </p:nvSpPr>
          <p:spPr>
            <a:xfrm rot="364913">
              <a:off x="4145775" y="-1361810"/>
              <a:ext cx="2442436" cy="2464492"/>
            </a:xfrm>
            <a:custGeom>
              <a:avLst/>
              <a:gdLst/>
              <a:ahLst/>
              <a:cxnLst/>
              <a:rect l="l" t="t" r="r" b="b"/>
              <a:pathLst>
                <a:path w="58913" h="59445" extrusionOk="0">
                  <a:moveTo>
                    <a:pt x="37137" y="1"/>
                  </a:moveTo>
                  <a:cubicBezTo>
                    <a:pt x="35591" y="1"/>
                    <a:pt x="34076" y="436"/>
                    <a:pt x="32885" y="1410"/>
                  </a:cubicBezTo>
                  <a:cubicBezTo>
                    <a:pt x="29885" y="3875"/>
                    <a:pt x="30087" y="8709"/>
                    <a:pt x="32028" y="12042"/>
                  </a:cubicBezTo>
                  <a:cubicBezTo>
                    <a:pt x="29586" y="10214"/>
                    <a:pt x="26607" y="8958"/>
                    <a:pt x="23565" y="8958"/>
                  </a:cubicBezTo>
                  <a:cubicBezTo>
                    <a:pt x="23536" y="8958"/>
                    <a:pt x="23508" y="8958"/>
                    <a:pt x="23479" y="8959"/>
                  </a:cubicBezTo>
                  <a:cubicBezTo>
                    <a:pt x="20395" y="8994"/>
                    <a:pt x="17240" y="10459"/>
                    <a:pt x="15597" y="13066"/>
                  </a:cubicBezTo>
                  <a:cubicBezTo>
                    <a:pt x="13966" y="15674"/>
                    <a:pt x="14133" y="19424"/>
                    <a:pt x="16312" y="21615"/>
                  </a:cubicBezTo>
                  <a:cubicBezTo>
                    <a:pt x="14226" y="20017"/>
                    <a:pt x="11610" y="19027"/>
                    <a:pt x="9007" y="19027"/>
                  </a:cubicBezTo>
                  <a:cubicBezTo>
                    <a:pt x="8370" y="19027"/>
                    <a:pt x="7735" y="19086"/>
                    <a:pt x="7108" y="19210"/>
                  </a:cubicBezTo>
                  <a:cubicBezTo>
                    <a:pt x="3905" y="19853"/>
                    <a:pt x="1036" y="22401"/>
                    <a:pt x="452" y="25615"/>
                  </a:cubicBezTo>
                  <a:cubicBezTo>
                    <a:pt x="0" y="28080"/>
                    <a:pt x="869" y="30580"/>
                    <a:pt x="1726" y="32938"/>
                  </a:cubicBezTo>
                  <a:cubicBezTo>
                    <a:pt x="4584" y="40748"/>
                    <a:pt x="7680" y="48737"/>
                    <a:pt x="13395" y="54798"/>
                  </a:cubicBezTo>
                  <a:cubicBezTo>
                    <a:pt x="15026" y="56524"/>
                    <a:pt x="16895" y="58084"/>
                    <a:pt x="19133" y="58905"/>
                  </a:cubicBezTo>
                  <a:cubicBezTo>
                    <a:pt x="20079" y="59254"/>
                    <a:pt x="21102" y="59444"/>
                    <a:pt x="22115" y="59444"/>
                  </a:cubicBezTo>
                  <a:cubicBezTo>
                    <a:pt x="23487" y="59444"/>
                    <a:pt x="24839" y="59096"/>
                    <a:pt x="25956" y="58322"/>
                  </a:cubicBezTo>
                  <a:cubicBezTo>
                    <a:pt x="27706" y="57131"/>
                    <a:pt x="28694" y="55071"/>
                    <a:pt x="28920" y="52988"/>
                  </a:cubicBezTo>
                  <a:cubicBezTo>
                    <a:pt x="29099" y="51345"/>
                    <a:pt x="28277" y="49487"/>
                    <a:pt x="28575" y="47999"/>
                  </a:cubicBezTo>
                  <a:lnTo>
                    <a:pt x="28575" y="47999"/>
                  </a:lnTo>
                  <a:cubicBezTo>
                    <a:pt x="30239" y="48913"/>
                    <a:pt x="32109" y="49473"/>
                    <a:pt x="33950" y="49473"/>
                  </a:cubicBezTo>
                  <a:cubicBezTo>
                    <a:pt x="35730" y="49473"/>
                    <a:pt x="37482" y="48949"/>
                    <a:pt x="38993" y="47713"/>
                  </a:cubicBezTo>
                  <a:cubicBezTo>
                    <a:pt x="42130" y="45164"/>
                    <a:pt x="42924" y="40220"/>
                    <a:pt x="40915" y="36745"/>
                  </a:cubicBezTo>
                  <a:lnTo>
                    <a:pt x="40915" y="36745"/>
                  </a:lnTo>
                  <a:cubicBezTo>
                    <a:pt x="42640" y="39008"/>
                    <a:pt x="45698" y="40010"/>
                    <a:pt x="48656" y="40010"/>
                  </a:cubicBezTo>
                  <a:cubicBezTo>
                    <a:pt x="49151" y="40010"/>
                    <a:pt x="49643" y="39982"/>
                    <a:pt x="50125" y="39927"/>
                  </a:cubicBezTo>
                  <a:cubicBezTo>
                    <a:pt x="53221" y="39570"/>
                    <a:pt x="56483" y="38081"/>
                    <a:pt x="57710" y="35212"/>
                  </a:cubicBezTo>
                  <a:cubicBezTo>
                    <a:pt x="58912" y="32390"/>
                    <a:pt x="57805" y="29175"/>
                    <a:pt x="56710" y="26294"/>
                  </a:cubicBezTo>
                  <a:cubicBezTo>
                    <a:pt x="54043" y="19365"/>
                    <a:pt x="51340" y="12340"/>
                    <a:pt x="46946" y="6351"/>
                  </a:cubicBezTo>
                  <a:cubicBezTo>
                    <a:pt x="45291" y="4113"/>
                    <a:pt x="43327" y="1970"/>
                    <a:pt x="40803" y="803"/>
                  </a:cubicBezTo>
                  <a:cubicBezTo>
                    <a:pt x="39663" y="286"/>
                    <a:pt x="38389" y="1"/>
                    <a:pt x="37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085050" y="-38501"/>
              <a:ext cx="2139839" cy="1103076"/>
            </a:xfrm>
            <a:custGeom>
              <a:avLst/>
              <a:gdLst/>
              <a:ahLst/>
              <a:cxnLst/>
              <a:rect l="l" t="t" r="r" b="b"/>
              <a:pathLst>
                <a:path w="54829" h="33692" extrusionOk="0">
                  <a:moveTo>
                    <a:pt x="29565" y="1"/>
                  </a:moveTo>
                  <a:cubicBezTo>
                    <a:pt x="28528" y="1"/>
                    <a:pt x="27498" y="199"/>
                    <a:pt x="26540" y="628"/>
                  </a:cubicBezTo>
                  <a:cubicBezTo>
                    <a:pt x="22944" y="2212"/>
                    <a:pt x="21265" y="6415"/>
                    <a:pt x="20967" y="10308"/>
                  </a:cubicBezTo>
                  <a:cubicBezTo>
                    <a:pt x="20670" y="14213"/>
                    <a:pt x="21420" y="18142"/>
                    <a:pt x="21063" y="22047"/>
                  </a:cubicBezTo>
                  <a:cubicBezTo>
                    <a:pt x="20860" y="24155"/>
                    <a:pt x="19896" y="26679"/>
                    <a:pt x="17777" y="26929"/>
                  </a:cubicBezTo>
                  <a:cubicBezTo>
                    <a:pt x="17673" y="26940"/>
                    <a:pt x="17571" y="26945"/>
                    <a:pt x="17470" y="26945"/>
                  </a:cubicBezTo>
                  <a:cubicBezTo>
                    <a:pt x="15638" y="26945"/>
                    <a:pt x="14263" y="25166"/>
                    <a:pt x="12728" y="24071"/>
                  </a:cubicBezTo>
                  <a:cubicBezTo>
                    <a:pt x="11464" y="23160"/>
                    <a:pt x="9984" y="22731"/>
                    <a:pt x="8511" y="22731"/>
                  </a:cubicBezTo>
                  <a:cubicBezTo>
                    <a:pt x="5751" y="22731"/>
                    <a:pt x="3017" y="24234"/>
                    <a:pt x="1775" y="26881"/>
                  </a:cubicBezTo>
                  <a:cubicBezTo>
                    <a:pt x="1" y="30656"/>
                    <a:pt x="596" y="33525"/>
                    <a:pt x="596" y="33525"/>
                  </a:cubicBezTo>
                  <a:cubicBezTo>
                    <a:pt x="596" y="33525"/>
                    <a:pt x="16729" y="33525"/>
                    <a:pt x="22087" y="33585"/>
                  </a:cubicBezTo>
                  <a:cubicBezTo>
                    <a:pt x="25762" y="33627"/>
                    <a:pt x="29140" y="33639"/>
                    <a:pt x="32361" y="33639"/>
                  </a:cubicBezTo>
                  <a:cubicBezTo>
                    <a:pt x="36298" y="33639"/>
                    <a:pt x="40001" y="33622"/>
                    <a:pt x="43729" y="33622"/>
                  </a:cubicBezTo>
                  <a:cubicBezTo>
                    <a:pt x="47118" y="33622"/>
                    <a:pt x="50527" y="33636"/>
                    <a:pt x="54150" y="33692"/>
                  </a:cubicBezTo>
                  <a:cubicBezTo>
                    <a:pt x="54829" y="30215"/>
                    <a:pt x="54829" y="26596"/>
                    <a:pt x="54126" y="23107"/>
                  </a:cubicBezTo>
                  <a:cubicBezTo>
                    <a:pt x="53924" y="22095"/>
                    <a:pt x="53614" y="21012"/>
                    <a:pt x="52793" y="20392"/>
                  </a:cubicBezTo>
                  <a:cubicBezTo>
                    <a:pt x="52340" y="20042"/>
                    <a:pt x="51800" y="19892"/>
                    <a:pt x="51242" y="19892"/>
                  </a:cubicBezTo>
                  <a:cubicBezTo>
                    <a:pt x="50318" y="19892"/>
                    <a:pt x="49341" y="20303"/>
                    <a:pt x="48614" y="20904"/>
                  </a:cubicBezTo>
                  <a:cubicBezTo>
                    <a:pt x="47435" y="21857"/>
                    <a:pt x="46625" y="23214"/>
                    <a:pt x="45542" y="24274"/>
                  </a:cubicBezTo>
                  <a:cubicBezTo>
                    <a:pt x="44712" y="25095"/>
                    <a:pt x="43574" y="25741"/>
                    <a:pt x="42450" y="25741"/>
                  </a:cubicBezTo>
                  <a:cubicBezTo>
                    <a:pt x="42107" y="25741"/>
                    <a:pt x="41765" y="25681"/>
                    <a:pt x="41434" y="25548"/>
                  </a:cubicBezTo>
                  <a:cubicBezTo>
                    <a:pt x="40351" y="25119"/>
                    <a:pt x="39672" y="23976"/>
                    <a:pt x="39482" y="22809"/>
                  </a:cubicBezTo>
                  <a:cubicBezTo>
                    <a:pt x="39291" y="21654"/>
                    <a:pt x="39470" y="20476"/>
                    <a:pt x="39636" y="19321"/>
                  </a:cubicBezTo>
                  <a:cubicBezTo>
                    <a:pt x="40053" y="16237"/>
                    <a:pt x="40279" y="13082"/>
                    <a:pt x="39708" y="10034"/>
                  </a:cubicBezTo>
                  <a:cubicBezTo>
                    <a:pt x="39136" y="6974"/>
                    <a:pt x="37708" y="3998"/>
                    <a:pt x="35291" y="2057"/>
                  </a:cubicBezTo>
                  <a:cubicBezTo>
                    <a:pt x="33680" y="770"/>
                    <a:pt x="31608" y="1"/>
                    <a:pt x="295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713225" y="2332198"/>
            <a:ext cx="5779800" cy="7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subTitle" idx="1"/>
          </p:nvPr>
        </p:nvSpPr>
        <p:spPr>
          <a:xfrm>
            <a:off x="713225" y="3243813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092725"/>
            <a:ext cx="25902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900"/>
              <a:buNone/>
              <a:defRPr sz="8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sp>
        <p:nvSpPr>
          <p:cNvPr id="90" name="Google Shape;90;p15"/>
          <p:cNvSpPr/>
          <p:nvPr/>
        </p:nvSpPr>
        <p:spPr>
          <a:xfrm rot="-10152234" flipH="1">
            <a:off x="-539504" y="3706630"/>
            <a:ext cx="2815929" cy="2540722"/>
          </a:xfrm>
          <a:custGeom>
            <a:avLst/>
            <a:gdLst/>
            <a:ahLst/>
            <a:cxnLst/>
            <a:rect l="l" t="t" r="r" b="b"/>
            <a:pathLst>
              <a:path w="112706" h="101691" extrusionOk="0">
                <a:moveTo>
                  <a:pt x="104395" y="0"/>
                </a:moveTo>
                <a:cubicBezTo>
                  <a:pt x="98253" y="0"/>
                  <a:pt x="89806" y="4612"/>
                  <a:pt x="86749" y="7280"/>
                </a:cubicBezTo>
                <a:cubicBezTo>
                  <a:pt x="80284" y="12935"/>
                  <a:pt x="76153" y="20769"/>
                  <a:pt x="72307" y="28461"/>
                </a:cubicBezTo>
                <a:cubicBezTo>
                  <a:pt x="71221" y="30592"/>
                  <a:pt x="69349" y="33068"/>
                  <a:pt x="67220" y="33068"/>
                </a:cubicBezTo>
                <a:cubicBezTo>
                  <a:pt x="66851" y="33068"/>
                  <a:pt x="66474" y="32994"/>
                  <a:pt x="66092" y="32830"/>
                </a:cubicBezTo>
                <a:cubicBezTo>
                  <a:pt x="64080" y="31973"/>
                  <a:pt x="63806" y="29306"/>
                  <a:pt x="63544" y="27127"/>
                </a:cubicBezTo>
                <a:cubicBezTo>
                  <a:pt x="63127" y="23674"/>
                  <a:pt x="61806" y="20103"/>
                  <a:pt x="58984" y="18067"/>
                </a:cubicBezTo>
                <a:cubicBezTo>
                  <a:pt x="57407" y="16926"/>
                  <a:pt x="55526" y="16416"/>
                  <a:pt x="53601" y="16416"/>
                </a:cubicBezTo>
                <a:cubicBezTo>
                  <a:pt x="50805" y="16416"/>
                  <a:pt x="47914" y="17492"/>
                  <a:pt x="45721" y="19269"/>
                </a:cubicBezTo>
                <a:cubicBezTo>
                  <a:pt x="42018" y="22281"/>
                  <a:pt x="39910" y="26818"/>
                  <a:pt x="38410" y="31354"/>
                </a:cubicBezTo>
                <a:cubicBezTo>
                  <a:pt x="36910" y="35902"/>
                  <a:pt x="35850" y="40605"/>
                  <a:pt x="33624" y="44832"/>
                </a:cubicBezTo>
                <a:cubicBezTo>
                  <a:pt x="30790" y="50190"/>
                  <a:pt x="26254" y="54428"/>
                  <a:pt x="21563" y="58250"/>
                </a:cubicBezTo>
                <a:cubicBezTo>
                  <a:pt x="16860" y="62072"/>
                  <a:pt x="11907" y="65632"/>
                  <a:pt x="7811" y="70097"/>
                </a:cubicBezTo>
                <a:cubicBezTo>
                  <a:pt x="3739" y="74574"/>
                  <a:pt x="536" y="80169"/>
                  <a:pt x="262" y="86230"/>
                </a:cubicBezTo>
                <a:cubicBezTo>
                  <a:pt x="1" y="92290"/>
                  <a:pt x="3263" y="98707"/>
                  <a:pt x="8918" y="100886"/>
                </a:cubicBezTo>
                <a:cubicBezTo>
                  <a:pt x="10350" y="101438"/>
                  <a:pt x="11841" y="101690"/>
                  <a:pt x="13340" y="101690"/>
                </a:cubicBezTo>
                <a:cubicBezTo>
                  <a:pt x="17826" y="101690"/>
                  <a:pt x="22383" y="99432"/>
                  <a:pt x="25623" y="96183"/>
                </a:cubicBezTo>
                <a:cubicBezTo>
                  <a:pt x="29957" y="91861"/>
                  <a:pt x="32445" y="86063"/>
                  <a:pt x="34838" y="80443"/>
                </a:cubicBezTo>
                <a:lnTo>
                  <a:pt x="41577" y="64548"/>
                </a:lnTo>
                <a:cubicBezTo>
                  <a:pt x="42446" y="62524"/>
                  <a:pt x="43351" y="60405"/>
                  <a:pt x="45006" y="58953"/>
                </a:cubicBezTo>
                <a:cubicBezTo>
                  <a:pt x="46032" y="58045"/>
                  <a:pt x="47432" y="57467"/>
                  <a:pt x="48773" y="57467"/>
                </a:cubicBezTo>
                <a:cubicBezTo>
                  <a:pt x="49597" y="57467"/>
                  <a:pt x="50399" y="57685"/>
                  <a:pt x="51078" y="58179"/>
                </a:cubicBezTo>
                <a:cubicBezTo>
                  <a:pt x="52948" y="59512"/>
                  <a:pt x="53162" y="62191"/>
                  <a:pt x="53233" y="64501"/>
                </a:cubicBezTo>
                <a:cubicBezTo>
                  <a:pt x="53352" y="68132"/>
                  <a:pt x="53626" y="71883"/>
                  <a:pt x="55305" y="75097"/>
                </a:cubicBezTo>
                <a:cubicBezTo>
                  <a:pt x="56844" y="78045"/>
                  <a:pt x="59885" y="80432"/>
                  <a:pt x="63161" y="80432"/>
                </a:cubicBezTo>
                <a:cubicBezTo>
                  <a:pt x="63458" y="80432"/>
                  <a:pt x="63756" y="80412"/>
                  <a:pt x="64056" y="80372"/>
                </a:cubicBezTo>
                <a:cubicBezTo>
                  <a:pt x="66699" y="80015"/>
                  <a:pt x="68938" y="78086"/>
                  <a:pt x="70355" y="75812"/>
                </a:cubicBezTo>
                <a:cubicBezTo>
                  <a:pt x="71760" y="73550"/>
                  <a:pt x="72510" y="70930"/>
                  <a:pt x="73295" y="68382"/>
                </a:cubicBezTo>
                <a:cubicBezTo>
                  <a:pt x="76105" y="59334"/>
                  <a:pt x="79737" y="50547"/>
                  <a:pt x="84166" y="42165"/>
                </a:cubicBezTo>
                <a:cubicBezTo>
                  <a:pt x="85630" y="39367"/>
                  <a:pt x="87261" y="36533"/>
                  <a:pt x="89714" y="34545"/>
                </a:cubicBezTo>
                <a:cubicBezTo>
                  <a:pt x="91408" y="33163"/>
                  <a:pt x="93608" y="32264"/>
                  <a:pt x="95760" y="32264"/>
                </a:cubicBezTo>
                <a:cubicBezTo>
                  <a:pt x="96724" y="32264"/>
                  <a:pt x="97678" y="32445"/>
                  <a:pt x="98572" y="32842"/>
                </a:cubicBezTo>
                <a:cubicBezTo>
                  <a:pt x="100811" y="33842"/>
                  <a:pt x="102299" y="35985"/>
                  <a:pt x="104073" y="37700"/>
                </a:cubicBezTo>
                <a:cubicBezTo>
                  <a:pt x="105435" y="39016"/>
                  <a:pt x="107288" y="40143"/>
                  <a:pt x="109088" y="40143"/>
                </a:cubicBezTo>
                <a:cubicBezTo>
                  <a:pt x="109633" y="40143"/>
                  <a:pt x="110173" y="40040"/>
                  <a:pt x="110693" y="39807"/>
                </a:cubicBezTo>
                <a:cubicBezTo>
                  <a:pt x="112419" y="39057"/>
                  <a:pt x="111824" y="24246"/>
                  <a:pt x="111848" y="22115"/>
                </a:cubicBezTo>
                <a:cubicBezTo>
                  <a:pt x="111860" y="16828"/>
                  <a:pt x="112705" y="8673"/>
                  <a:pt x="110717" y="3708"/>
                </a:cubicBezTo>
                <a:cubicBezTo>
                  <a:pt x="109642" y="1011"/>
                  <a:pt x="107271" y="0"/>
                  <a:pt x="1043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p15"/>
          <p:cNvPicPr preferRelativeResize="0"/>
          <p:nvPr/>
        </p:nvPicPr>
        <p:blipFill rotWithShape="1">
          <a:blip r:embed="rId2">
            <a:alphaModFix/>
          </a:blip>
          <a:srcRect l="29859" t="2322" r="22003" b="1727"/>
          <a:stretch/>
        </p:blipFill>
        <p:spPr>
          <a:xfrm rot="-9133834" flipH="1">
            <a:off x="-708062" y="-612076"/>
            <a:ext cx="2283075" cy="255982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/>
          <p:nvPr/>
        </p:nvSpPr>
        <p:spPr>
          <a:xfrm>
            <a:off x="1779288" y="4269650"/>
            <a:ext cx="1133500" cy="1065575"/>
          </a:xfrm>
          <a:custGeom>
            <a:avLst/>
            <a:gdLst/>
            <a:ahLst/>
            <a:cxnLst/>
            <a:rect l="l" t="t" r="r" b="b"/>
            <a:pathLst>
              <a:path w="45340" h="42623" extrusionOk="0">
                <a:moveTo>
                  <a:pt x="25235" y="1"/>
                </a:moveTo>
                <a:cubicBezTo>
                  <a:pt x="25011" y="1"/>
                  <a:pt x="24787" y="4"/>
                  <a:pt x="24563" y="10"/>
                </a:cubicBezTo>
                <a:cubicBezTo>
                  <a:pt x="20313" y="129"/>
                  <a:pt x="18324" y="463"/>
                  <a:pt x="14407" y="2082"/>
                </a:cubicBezTo>
                <a:cubicBezTo>
                  <a:pt x="7335" y="5797"/>
                  <a:pt x="2132" y="12869"/>
                  <a:pt x="667" y="20727"/>
                </a:cubicBezTo>
                <a:cubicBezTo>
                  <a:pt x="1" y="24311"/>
                  <a:pt x="72" y="28073"/>
                  <a:pt x="1239" y="31538"/>
                </a:cubicBezTo>
                <a:cubicBezTo>
                  <a:pt x="2394" y="35003"/>
                  <a:pt x="4680" y="38122"/>
                  <a:pt x="7787" y="40015"/>
                </a:cubicBezTo>
                <a:cubicBezTo>
                  <a:pt x="11002" y="41968"/>
                  <a:pt x="14884" y="42515"/>
                  <a:pt x="18646" y="42611"/>
                </a:cubicBezTo>
                <a:cubicBezTo>
                  <a:pt x="18987" y="42619"/>
                  <a:pt x="19329" y="42623"/>
                  <a:pt x="19672" y="42623"/>
                </a:cubicBezTo>
                <a:cubicBezTo>
                  <a:pt x="26895" y="42623"/>
                  <a:pt x="34465" y="40790"/>
                  <a:pt x="39387" y="35550"/>
                </a:cubicBezTo>
                <a:cubicBezTo>
                  <a:pt x="43709" y="30943"/>
                  <a:pt x="45340" y="24192"/>
                  <a:pt x="44590" y="17905"/>
                </a:cubicBezTo>
                <a:cubicBezTo>
                  <a:pt x="43923" y="12250"/>
                  <a:pt x="41268" y="6618"/>
                  <a:pt x="36612" y="3332"/>
                </a:cubicBezTo>
                <a:cubicBezTo>
                  <a:pt x="33331" y="1020"/>
                  <a:pt x="29258" y="1"/>
                  <a:pt x="2523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15"/>
          <p:cNvGrpSpPr/>
          <p:nvPr/>
        </p:nvGrpSpPr>
        <p:grpSpPr>
          <a:xfrm>
            <a:off x="2568526" y="-2114882"/>
            <a:ext cx="4453520" cy="4365012"/>
            <a:chOff x="2568526" y="-2114882"/>
            <a:chExt cx="4453520" cy="4365012"/>
          </a:xfrm>
        </p:grpSpPr>
        <p:pic>
          <p:nvPicPr>
            <p:cNvPr id="94" name="Google Shape;94;p15"/>
            <p:cNvPicPr preferRelativeResize="0"/>
            <p:nvPr/>
          </p:nvPicPr>
          <p:blipFill rotWithShape="1">
            <a:blip r:embed="rId3">
              <a:alphaModFix/>
            </a:blip>
            <a:srcRect l="32475" r="18763" b="3006"/>
            <a:stretch/>
          </p:blipFill>
          <p:spPr>
            <a:xfrm rot="-8514355" flipH="1">
              <a:off x="3411576" y="-1563054"/>
              <a:ext cx="2914849" cy="32613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" name="Google Shape;95;p15"/>
            <p:cNvSpPr/>
            <p:nvPr/>
          </p:nvSpPr>
          <p:spPr>
            <a:xfrm>
              <a:off x="2568526" y="365027"/>
              <a:ext cx="1938549" cy="778001"/>
            </a:xfrm>
            <a:custGeom>
              <a:avLst/>
              <a:gdLst/>
              <a:ahLst/>
              <a:cxnLst/>
              <a:rect l="l" t="t" r="r" b="b"/>
              <a:pathLst>
                <a:path w="66835" h="26823" extrusionOk="0">
                  <a:moveTo>
                    <a:pt x="0" y="25060"/>
                  </a:moveTo>
                  <a:cubicBezTo>
                    <a:pt x="0" y="15934"/>
                    <a:pt x="9200" y="-189"/>
                    <a:pt x="17363" y="3891"/>
                  </a:cubicBezTo>
                  <a:cubicBezTo>
                    <a:pt x="24712" y="7564"/>
                    <a:pt x="18556" y="28196"/>
                    <a:pt x="26639" y="26725"/>
                  </a:cubicBezTo>
                  <a:cubicBezTo>
                    <a:pt x="37559" y="24738"/>
                    <a:pt x="35604" y="-1291"/>
                    <a:pt x="46618" y="86"/>
                  </a:cubicBezTo>
                  <a:cubicBezTo>
                    <a:pt x="55005" y="1135"/>
                    <a:pt x="48016" y="18370"/>
                    <a:pt x="53992" y="24346"/>
                  </a:cubicBezTo>
                  <a:cubicBezTo>
                    <a:pt x="57793" y="28147"/>
                    <a:pt x="63611" y="18896"/>
                    <a:pt x="66835" y="14595"/>
                  </a:cubicBezTo>
                </a:path>
              </a:pathLst>
            </a:custGeom>
            <a:noFill/>
            <a:ln w="1143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pic>
        <p:nvPicPr>
          <p:cNvPr id="96" name="Google Shape;96;p15"/>
          <p:cNvPicPr preferRelativeResize="0"/>
          <p:nvPr/>
        </p:nvPicPr>
        <p:blipFill rotWithShape="1">
          <a:blip r:embed="rId4">
            <a:alphaModFix/>
          </a:blip>
          <a:srcRect l="14420" t="1931" r="29903"/>
          <a:stretch/>
        </p:blipFill>
        <p:spPr>
          <a:xfrm>
            <a:off x="7427975" y="-273563"/>
            <a:ext cx="2340552" cy="205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CUSTOM_12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subTitle" idx="1"/>
          </p:nvPr>
        </p:nvSpPr>
        <p:spPr>
          <a:xfrm>
            <a:off x="2076000" y="1549836"/>
            <a:ext cx="4992000" cy="3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title" hasCustomPrompt="1"/>
          </p:nvPr>
        </p:nvSpPr>
        <p:spPr>
          <a:xfrm>
            <a:off x="2076000" y="795325"/>
            <a:ext cx="49920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6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2"/>
          </p:nvPr>
        </p:nvSpPr>
        <p:spPr>
          <a:xfrm>
            <a:off x="2076000" y="2759556"/>
            <a:ext cx="4992000" cy="3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title" idx="3" hasCustomPrompt="1"/>
          </p:nvPr>
        </p:nvSpPr>
        <p:spPr>
          <a:xfrm>
            <a:off x="2076000" y="2005020"/>
            <a:ext cx="49920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6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4" name="Google Shape;124;p18"/>
          <p:cNvSpPr txBox="1">
            <a:spLocks noGrp="1"/>
          </p:cNvSpPr>
          <p:nvPr>
            <p:ph type="subTitle" idx="4"/>
          </p:nvPr>
        </p:nvSpPr>
        <p:spPr>
          <a:xfrm>
            <a:off x="2076000" y="3969276"/>
            <a:ext cx="4992000" cy="3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title" idx="5" hasCustomPrompt="1"/>
          </p:nvPr>
        </p:nvSpPr>
        <p:spPr>
          <a:xfrm>
            <a:off x="2076000" y="3214715"/>
            <a:ext cx="49920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6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pic>
        <p:nvPicPr>
          <p:cNvPr id="126" name="Google Shape;126;p18"/>
          <p:cNvPicPr preferRelativeResize="0"/>
          <p:nvPr/>
        </p:nvPicPr>
        <p:blipFill rotWithShape="1">
          <a:blip r:embed="rId2">
            <a:alphaModFix/>
          </a:blip>
          <a:srcRect l="29859" t="2322" r="22003" b="1727"/>
          <a:stretch/>
        </p:blipFill>
        <p:spPr>
          <a:xfrm rot="6">
            <a:off x="-462854" y="2418082"/>
            <a:ext cx="2704834" cy="303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 rotWithShape="1">
          <a:blip r:embed="rId3">
            <a:alphaModFix/>
          </a:blip>
          <a:srcRect l="14420" t="1931" r="29903"/>
          <a:stretch/>
        </p:blipFill>
        <p:spPr>
          <a:xfrm>
            <a:off x="7774025" y="-374600"/>
            <a:ext cx="2340552" cy="205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3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subTitle" idx="1"/>
          </p:nvPr>
        </p:nvSpPr>
        <p:spPr>
          <a:xfrm>
            <a:off x="1099475" y="3413250"/>
            <a:ext cx="20016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subTitle" idx="2"/>
          </p:nvPr>
        </p:nvSpPr>
        <p:spPr>
          <a:xfrm>
            <a:off x="1099475" y="3750927"/>
            <a:ext cx="20016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title" idx="3" hasCustomPrompt="1"/>
          </p:nvPr>
        </p:nvSpPr>
        <p:spPr>
          <a:xfrm>
            <a:off x="1460375" y="1262225"/>
            <a:ext cx="1355400" cy="54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4"/>
          </p:nvPr>
        </p:nvSpPr>
        <p:spPr>
          <a:xfrm>
            <a:off x="3571175" y="3413250"/>
            <a:ext cx="20016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subTitle" idx="5"/>
          </p:nvPr>
        </p:nvSpPr>
        <p:spPr>
          <a:xfrm>
            <a:off x="3571175" y="3750927"/>
            <a:ext cx="20016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title" idx="6" hasCustomPrompt="1"/>
          </p:nvPr>
        </p:nvSpPr>
        <p:spPr>
          <a:xfrm>
            <a:off x="3894300" y="1262225"/>
            <a:ext cx="1355400" cy="54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9"/>
          <p:cNvSpPr txBox="1">
            <a:spLocks noGrp="1"/>
          </p:cNvSpPr>
          <p:nvPr>
            <p:ph type="subTitle" idx="7"/>
          </p:nvPr>
        </p:nvSpPr>
        <p:spPr>
          <a:xfrm>
            <a:off x="5929475" y="3413250"/>
            <a:ext cx="20016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subTitle" idx="8"/>
          </p:nvPr>
        </p:nvSpPr>
        <p:spPr>
          <a:xfrm>
            <a:off x="5929475" y="3750927"/>
            <a:ext cx="20016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title" idx="9" hasCustomPrompt="1"/>
          </p:nvPr>
        </p:nvSpPr>
        <p:spPr>
          <a:xfrm>
            <a:off x="6328225" y="1262225"/>
            <a:ext cx="1355400" cy="54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139" name="Google Shape;139;p19"/>
          <p:cNvPicPr preferRelativeResize="0"/>
          <p:nvPr/>
        </p:nvPicPr>
        <p:blipFill rotWithShape="1">
          <a:blip r:embed="rId2">
            <a:alphaModFix/>
          </a:blip>
          <a:srcRect l="13117" t="6025" r="15203" b="7401"/>
          <a:stretch/>
        </p:blipFill>
        <p:spPr>
          <a:xfrm rot="6797907">
            <a:off x="-1397845" y="3661972"/>
            <a:ext cx="3495964" cy="2375107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/>
          <p:nvPr/>
        </p:nvSpPr>
        <p:spPr>
          <a:xfrm rot="1740336">
            <a:off x="6711023" y="4308273"/>
            <a:ext cx="2442380" cy="2464436"/>
          </a:xfrm>
          <a:custGeom>
            <a:avLst/>
            <a:gdLst/>
            <a:ahLst/>
            <a:cxnLst/>
            <a:rect l="l" t="t" r="r" b="b"/>
            <a:pathLst>
              <a:path w="58913" h="59445" extrusionOk="0">
                <a:moveTo>
                  <a:pt x="37137" y="1"/>
                </a:moveTo>
                <a:cubicBezTo>
                  <a:pt x="35591" y="1"/>
                  <a:pt x="34076" y="436"/>
                  <a:pt x="32885" y="1410"/>
                </a:cubicBezTo>
                <a:cubicBezTo>
                  <a:pt x="29885" y="3875"/>
                  <a:pt x="30087" y="8709"/>
                  <a:pt x="32028" y="12042"/>
                </a:cubicBezTo>
                <a:cubicBezTo>
                  <a:pt x="29586" y="10214"/>
                  <a:pt x="26607" y="8958"/>
                  <a:pt x="23565" y="8958"/>
                </a:cubicBezTo>
                <a:cubicBezTo>
                  <a:pt x="23536" y="8958"/>
                  <a:pt x="23508" y="8958"/>
                  <a:pt x="23479" y="8959"/>
                </a:cubicBezTo>
                <a:cubicBezTo>
                  <a:pt x="20395" y="8994"/>
                  <a:pt x="17240" y="10459"/>
                  <a:pt x="15597" y="13066"/>
                </a:cubicBezTo>
                <a:cubicBezTo>
                  <a:pt x="13966" y="15674"/>
                  <a:pt x="14133" y="19424"/>
                  <a:pt x="16312" y="21615"/>
                </a:cubicBezTo>
                <a:cubicBezTo>
                  <a:pt x="14226" y="20017"/>
                  <a:pt x="11610" y="19027"/>
                  <a:pt x="9007" y="19027"/>
                </a:cubicBezTo>
                <a:cubicBezTo>
                  <a:pt x="8370" y="19027"/>
                  <a:pt x="7735" y="19086"/>
                  <a:pt x="7108" y="19210"/>
                </a:cubicBezTo>
                <a:cubicBezTo>
                  <a:pt x="3905" y="19853"/>
                  <a:pt x="1036" y="22401"/>
                  <a:pt x="452" y="25615"/>
                </a:cubicBezTo>
                <a:cubicBezTo>
                  <a:pt x="0" y="28080"/>
                  <a:pt x="869" y="30580"/>
                  <a:pt x="1726" y="32938"/>
                </a:cubicBezTo>
                <a:cubicBezTo>
                  <a:pt x="4584" y="40748"/>
                  <a:pt x="7680" y="48737"/>
                  <a:pt x="13395" y="54798"/>
                </a:cubicBezTo>
                <a:cubicBezTo>
                  <a:pt x="15026" y="56524"/>
                  <a:pt x="16895" y="58084"/>
                  <a:pt x="19133" y="58905"/>
                </a:cubicBezTo>
                <a:cubicBezTo>
                  <a:pt x="20079" y="59254"/>
                  <a:pt x="21102" y="59444"/>
                  <a:pt x="22115" y="59444"/>
                </a:cubicBezTo>
                <a:cubicBezTo>
                  <a:pt x="23487" y="59444"/>
                  <a:pt x="24839" y="59096"/>
                  <a:pt x="25956" y="58322"/>
                </a:cubicBezTo>
                <a:cubicBezTo>
                  <a:pt x="27706" y="57131"/>
                  <a:pt x="28694" y="55071"/>
                  <a:pt x="28920" y="52988"/>
                </a:cubicBezTo>
                <a:cubicBezTo>
                  <a:pt x="29099" y="51345"/>
                  <a:pt x="28277" y="49487"/>
                  <a:pt x="28575" y="47999"/>
                </a:cubicBezTo>
                <a:lnTo>
                  <a:pt x="28575" y="47999"/>
                </a:lnTo>
                <a:cubicBezTo>
                  <a:pt x="30239" y="48913"/>
                  <a:pt x="32109" y="49473"/>
                  <a:pt x="33950" y="49473"/>
                </a:cubicBezTo>
                <a:cubicBezTo>
                  <a:pt x="35730" y="49473"/>
                  <a:pt x="37482" y="48949"/>
                  <a:pt x="38993" y="47713"/>
                </a:cubicBezTo>
                <a:cubicBezTo>
                  <a:pt x="42130" y="45164"/>
                  <a:pt x="42924" y="40220"/>
                  <a:pt x="40915" y="36745"/>
                </a:cubicBezTo>
                <a:lnTo>
                  <a:pt x="40915" y="36745"/>
                </a:lnTo>
                <a:cubicBezTo>
                  <a:pt x="42640" y="39008"/>
                  <a:pt x="45698" y="40010"/>
                  <a:pt x="48656" y="40010"/>
                </a:cubicBezTo>
                <a:cubicBezTo>
                  <a:pt x="49151" y="40010"/>
                  <a:pt x="49643" y="39982"/>
                  <a:pt x="50125" y="39927"/>
                </a:cubicBezTo>
                <a:cubicBezTo>
                  <a:pt x="53221" y="39570"/>
                  <a:pt x="56483" y="38081"/>
                  <a:pt x="57710" y="35212"/>
                </a:cubicBezTo>
                <a:cubicBezTo>
                  <a:pt x="58912" y="32390"/>
                  <a:pt x="57805" y="29175"/>
                  <a:pt x="56710" y="26294"/>
                </a:cubicBezTo>
                <a:cubicBezTo>
                  <a:pt x="54043" y="19365"/>
                  <a:pt x="51340" y="12340"/>
                  <a:pt x="46946" y="6351"/>
                </a:cubicBezTo>
                <a:cubicBezTo>
                  <a:pt x="45291" y="4113"/>
                  <a:pt x="43327" y="1970"/>
                  <a:pt x="40803" y="803"/>
                </a:cubicBezTo>
                <a:cubicBezTo>
                  <a:pt x="39663" y="286"/>
                  <a:pt x="38389" y="1"/>
                  <a:pt x="3713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9"/>
          <p:cNvSpPr/>
          <p:nvPr/>
        </p:nvSpPr>
        <p:spPr>
          <a:xfrm rot="-460039">
            <a:off x="7962758" y="932343"/>
            <a:ext cx="2166972" cy="2755910"/>
          </a:xfrm>
          <a:custGeom>
            <a:avLst/>
            <a:gdLst/>
            <a:ahLst/>
            <a:cxnLst/>
            <a:rect l="l" t="t" r="r" b="b"/>
            <a:pathLst>
              <a:path w="58794" h="74773" extrusionOk="0">
                <a:moveTo>
                  <a:pt x="45101" y="0"/>
                </a:moveTo>
                <a:cubicBezTo>
                  <a:pt x="44760" y="0"/>
                  <a:pt x="44421" y="276"/>
                  <a:pt x="44161" y="537"/>
                </a:cubicBezTo>
                <a:cubicBezTo>
                  <a:pt x="39220" y="5478"/>
                  <a:pt x="36529" y="10515"/>
                  <a:pt x="31588" y="15456"/>
                </a:cubicBezTo>
                <a:cubicBezTo>
                  <a:pt x="27111" y="13503"/>
                  <a:pt x="20408" y="11443"/>
                  <a:pt x="15931" y="9479"/>
                </a:cubicBezTo>
                <a:cubicBezTo>
                  <a:pt x="15529" y="9308"/>
                  <a:pt x="15068" y="9137"/>
                  <a:pt x="14641" y="9137"/>
                </a:cubicBezTo>
                <a:cubicBezTo>
                  <a:pt x="14385" y="9137"/>
                  <a:pt x="14141" y="9199"/>
                  <a:pt x="13931" y="9360"/>
                </a:cubicBezTo>
                <a:cubicBezTo>
                  <a:pt x="13240" y="9895"/>
                  <a:pt x="13514" y="10991"/>
                  <a:pt x="13859" y="11789"/>
                </a:cubicBezTo>
                <a:cubicBezTo>
                  <a:pt x="16693" y="18373"/>
                  <a:pt x="19920" y="23861"/>
                  <a:pt x="22741" y="30434"/>
                </a:cubicBezTo>
                <a:cubicBezTo>
                  <a:pt x="15990" y="32958"/>
                  <a:pt x="8835" y="36542"/>
                  <a:pt x="2072" y="39054"/>
                </a:cubicBezTo>
                <a:cubicBezTo>
                  <a:pt x="1370" y="39316"/>
                  <a:pt x="572" y="39661"/>
                  <a:pt x="358" y="40399"/>
                </a:cubicBezTo>
                <a:cubicBezTo>
                  <a:pt x="0" y="41649"/>
                  <a:pt x="1596" y="42483"/>
                  <a:pt x="2858" y="42792"/>
                </a:cubicBezTo>
                <a:lnTo>
                  <a:pt x="18669" y="46626"/>
                </a:lnTo>
                <a:cubicBezTo>
                  <a:pt x="16348" y="54044"/>
                  <a:pt x="14681" y="61664"/>
                  <a:pt x="13716" y="69367"/>
                </a:cubicBezTo>
                <a:cubicBezTo>
                  <a:pt x="13609" y="70248"/>
                  <a:pt x="13609" y="71332"/>
                  <a:pt x="14383" y="71772"/>
                </a:cubicBezTo>
                <a:cubicBezTo>
                  <a:pt x="14531" y="71853"/>
                  <a:pt x="14675" y="71888"/>
                  <a:pt x="14816" y="71888"/>
                </a:cubicBezTo>
                <a:cubicBezTo>
                  <a:pt x="15550" y="71888"/>
                  <a:pt x="16212" y="70941"/>
                  <a:pt x="16991" y="70522"/>
                </a:cubicBezTo>
                <a:cubicBezTo>
                  <a:pt x="22241" y="67724"/>
                  <a:pt x="24503" y="65378"/>
                  <a:pt x="28135" y="62723"/>
                </a:cubicBezTo>
                <a:cubicBezTo>
                  <a:pt x="28956" y="62128"/>
                  <a:pt x="31338" y="59902"/>
                  <a:pt x="31338" y="59902"/>
                </a:cubicBezTo>
                <a:lnTo>
                  <a:pt x="39017" y="69129"/>
                </a:lnTo>
                <a:cubicBezTo>
                  <a:pt x="40160" y="70677"/>
                  <a:pt x="40398" y="71034"/>
                  <a:pt x="42446" y="72570"/>
                </a:cubicBezTo>
                <a:cubicBezTo>
                  <a:pt x="43982" y="73713"/>
                  <a:pt x="46828" y="74772"/>
                  <a:pt x="46828" y="74772"/>
                </a:cubicBezTo>
                <a:cubicBezTo>
                  <a:pt x="46828" y="74772"/>
                  <a:pt x="48304" y="67962"/>
                  <a:pt x="48364" y="66962"/>
                </a:cubicBezTo>
                <a:cubicBezTo>
                  <a:pt x="48756" y="61092"/>
                  <a:pt x="48316" y="57068"/>
                  <a:pt x="48745" y="51198"/>
                </a:cubicBezTo>
                <a:lnTo>
                  <a:pt x="48745" y="51198"/>
                </a:lnTo>
                <a:cubicBezTo>
                  <a:pt x="51316" y="52520"/>
                  <a:pt x="55400" y="54425"/>
                  <a:pt x="58281" y="54532"/>
                </a:cubicBezTo>
                <a:cubicBezTo>
                  <a:pt x="58401" y="43876"/>
                  <a:pt x="58627" y="22576"/>
                  <a:pt x="58627" y="22576"/>
                </a:cubicBezTo>
                <a:lnTo>
                  <a:pt x="58793" y="17754"/>
                </a:lnTo>
                <a:cubicBezTo>
                  <a:pt x="58793" y="17754"/>
                  <a:pt x="57021" y="17681"/>
                  <a:pt x="55307" y="17681"/>
                </a:cubicBezTo>
                <a:cubicBezTo>
                  <a:pt x="54515" y="17681"/>
                  <a:pt x="53736" y="17696"/>
                  <a:pt x="53150" y="17742"/>
                </a:cubicBezTo>
                <a:cubicBezTo>
                  <a:pt x="52864" y="17766"/>
                  <a:pt x="52453" y="17776"/>
                  <a:pt x="51989" y="17776"/>
                </a:cubicBezTo>
                <a:cubicBezTo>
                  <a:pt x="50444" y="17776"/>
                  <a:pt x="48316" y="17670"/>
                  <a:pt x="48316" y="17670"/>
                </a:cubicBezTo>
                <a:cubicBezTo>
                  <a:pt x="48316" y="17670"/>
                  <a:pt x="47590" y="14086"/>
                  <a:pt x="47423" y="12908"/>
                </a:cubicBezTo>
                <a:cubicBezTo>
                  <a:pt x="46887" y="8943"/>
                  <a:pt x="46363" y="5002"/>
                  <a:pt x="45851" y="1049"/>
                </a:cubicBezTo>
                <a:cubicBezTo>
                  <a:pt x="45804" y="656"/>
                  <a:pt x="45697" y="192"/>
                  <a:pt x="45339" y="49"/>
                </a:cubicBezTo>
                <a:cubicBezTo>
                  <a:pt x="45261" y="15"/>
                  <a:pt x="45181" y="0"/>
                  <a:pt x="451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9"/>
          <p:cNvSpPr/>
          <p:nvPr/>
        </p:nvSpPr>
        <p:spPr>
          <a:xfrm rot="10800000" flipH="1">
            <a:off x="2918725" y="4543200"/>
            <a:ext cx="2225000" cy="2720100"/>
          </a:xfrm>
          <a:custGeom>
            <a:avLst/>
            <a:gdLst/>
            <a:ahLst/>
            <a:cxnLst/>
            <a:rect l="l" t="t" r="r" b="b"/>
            <a:pathLst>
              <a:path w="89000" h="108804" extrusionOk="0">
                <a:moveTo>
                  <a:pt x="46902" y="0"/>
                </a:moveTo>
                <a:cubicBezTo>
                  <a:pt x="37919" y="0"/>
                  <a:pt x="28796" y="3561"/>
                  <a:pt x="21848" y="9393"/>
                </a:cubicBezTo>
                <a:cubicBezTo>
                  <a:pt x="11752" y="17858"/>
                  <a:pt x="7644" y="30633"/>
                  <a:pt x="4787" y="43492"/>
                </a:cubicBezTo>
                <a:cubicBezTo>
                  <a:pt x="1917" y="56351"/>
                  <a:pt x="24" y="69460"/>
                  <a:pt x="12" y="82628"/>
                </a:cubicBezTo>
                <a:cubicBezTo>
                  <a:pt x="12" y="87164"/>
                  <a:pt x="1" y="91689"/>
                  <a:pt x="1" y="96237"/>
                </a:cubicBezTo>
                <a:cubicBezTo>
                  <a:pt x="1" y="99725"/>
                  <a:pt x="108" y="103523"/>
                  <a:pt x="2310" y="106238"/>
                </a:cubicBezTo>
                <a:cubicBezTo>
                  <a:pt x="3943" y="108242"/>
                  <a:pt x="6136" y="108803"/>
                  <a:pt x="8560" y="108803"/>
                </a:cubicBezTo>
                <a:cubicBezTo>
                  <a:pt x="10875" y="108803"/>
                  <a:pt x="13400" y="108292"/>
                  <a:pt x="15848" y="108036"/>
                </a:cubicBezTo>
                <a:cubicBezTo>
                  <a:pt x="16401" y="107978"/>
                  <a:pt x="16990" y="107966"/>
                  <a:pt x="17593" y="107966"/>
                </a:cubicBezTo>
                <a:cubicBezTo>
                  <a:pt x="18072" y="107966"/>
                  <a:pt x="18560" y="107974"/>
                  <a:pt x="19046" y="107974"/>
                </a:cubicBezTo>
                <a:cubicBezTo>
                  <a:pt x="21117" y="107974"/>
                  <a:pt x="23140" y="107827"/>
                  <a:pt x="24230" y="106286"/>
                </a:cubicBezTo>
                <a:cubicBezTo>
                  <a:pt x="25349" y="104702"/>
                  <a:pt x="25480" y="102630"/>
                  <a:pt x="25551" y="100702"/>
                </a:cubicBezTo>
                <a:cubicBezTo>
                  <a:pt x="25551" y="89629"/>
                  <a:pt x="25432" y="77484"/>
                  <a:pt x="27944" y="66674"/>
                </a:cubicBezTo>
                <a:cubicBezTo>
                  <a:pt x="30742" y="54577"/>
                  <a:pt x="33529" y="42492"/>
                  <a:pt x="36326" y="30395"/>
                </a:cubicBezTo>
                <a:cubicBezTo>
                  <a:pt x="36981" y="27538"/>
                  <a:pt x="38148" y="24168"/>
                  <a:pt x="41006" y="23525"/>
                </a:cubicBezTo>
                <a:cubicBezTo>
                  <a:pt x="41635" y="23385"/>
                  <a:pt x="42508" y="23292"/>
                  <a:pt x="43425" y="23292"/>
                </a:cubicBezTo>
                <a:cubicBezTo>
                  <a:pt x="45075" y="23292"/>
                  <a:pt x="46869" y="23594"/>
                  <a:pt x="47649" y="24466"/>
                </a:cubicBezTo>
                <a:cubicBezTo>
                  <a:pt x="48876" y="25823"/>
                  <a:pt x="49578" y="27597"/>
                  <a:pt x="50233" y="29300"/>
                </a:cubicBezTo>
                <a:cubicBezTo>
                  <a:pt x="59579" y="53743"/>
                  <a:pt x="63342" y="80354"/>
                  <a:pt x="68819" y="105952"/>
                </a:cubicBezTo>
                <a:cubicBezTo>
                  <a:pt x="70460" y="106061"/>
                  <a:pt x="72118" y="106170"/>
                  <a:pt x="73769" y="106170"/>
                </a:cubicBezTo>
                <a:cubicBezTo>
                  <a:pt x="75736" y="106170"/>
                  <a:pt x="77691" y="106015"/>
                  <a:pt x="79594" y="105524"/>
                </a:cubicBezTo>
                <a:cubicBezTo>
                  <a:pt x="83070" y="104607"/>
                  <a:pt x="86988" y="104547"/>
                  <a:pt x="88238" y="101154"/>
                </a:cubicBezTo>
                <a:cubicBezTo>
                  <a:pt x="89000" y="99118"/>
                  <a:pt x="88369" y="94677"/>
                  <a:pt x="88285" y="92486"/>
                </a:cubicBezTo>
                <a:cubicBezTo>
                  <a:pt x="87797" y="79949"/>
                  <a:pt x="86928" y="67436"/>
                  <a:pt x="85678" y="54946"/>
                </a:cubicBezTo>
                <a:cubicBezTo>
                  <a:pt x="84654" y="44623"/>
                  <a:pt x="83332" y="34170"/>
                  <a:pt x="79344" y="24585"/>
                </a:cubicBezTo>
                <a:cubicBezTo>
                  <a:pt x="75355" y="15001"/>
                  <a:pt x="68354" y="6249"/>
                  <a:pt x="58770" y="2297"/>
                </a:cubicBezTo>
                <a:cubicBezTo>
                  <a:pt x="54985" y="726"/>
                  <a:pt x="50957" y="0"/>
                  <a:pt x="469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2190150" y="1482475"/>
            <a:ext cx="4763700" cy="12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84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subTitle" idx="1"/>
          </p:nvPr>
        </p:nvSpPr>
        <p:spPr>
          <a:xfrm>
            <a:off x="2642550" y="2719300"/>
            <a:ext cx="38589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20"/>
          <p:cNvGrpSpPr/>
          <p:nvPr/>
        </p:nvGrpSpPr>
        <p:grpSpPr>
          <a:xfrm>
            <a:off x="-681175" y="-977762"/>
            <a:ext cx="2914824" cy="4773333"/>
            <a:chOff x="-681175" y="-977762"/>
            <a:chExt cx="2914824" cy="4773333"/>
          </a:xfrm>
        </p:grpSpPr>
        <p:sp>
          <p:nvSpPr>
            <p:cNvPr id="147" name="Google Shape;147;p20"/>
            <p:cNvSpPr/>
            <p:nvPr/>
          </p:nvSpPr>
          <p:spPr>
            <a:xfrm flipH="1">
              <a:off x="-369775" y="1039625"/>
              <a:ext cx="2167000" cy="2755946"/>
            </a:xfrm>
            <a:custGeom>
              <a:avLst/>
              <a:gdLst/>
              <a:ahLst/>
              <a:cxnLst/>
              <a:rect l="l" t="t" r="r" b="b"/>
              <a:pathLst>
                <a:path w="58794" h="74773" extrusionOk="0">
                  <a:moveTo>
                    <a:pt x="45101" y="0"/>
                  </a:moveTo>
                  <a:cubicBezTo>
                    <a:pt x="44760" y="0"/>
                    <a:pt x="44421" y="276"/>
                    <a:pt x="44161" y="537"/>
                  </a:cubicBezTo>
                  <a:cubicBezTo>
                    <a:pt x="39220" y="5478"/>
                    <a:pt x="36529" y="10515"/>
                    <a:pt x="31588" y="15456"/>
                  </a:cubicBezTo>
                  <a:cubicBezTo>
                    <a:pt x="27111" y="13503"/>
                    <a:pt x="20408" y="11443"/>
                    <a:pt x="15931" y="9479"/>
                  </a:cubicBezTo>
                  <a:cubicBezTo>
                    <a:pt x="15529" y="9308"/>
                    <a:pt x="15068" y="9137"/>
                    <a:pt x="14641" y="9137"/>
                  </a:cubicBezTo>
                  <a:cubicBezTo>
                    <a:pt x="14385" y="9137"/>
                    <a:pt x="14141" y="9199"/>
                    <a:pt x="13931" y="9360"/>
                  </a:cubicBezTo>
                  <a:cubicBezTo>
                    <a:pt x="13240" y="9895"/>
                    <a:pt x="13514" y="10991"/>
                    <a:pt x="13859" y="11789"/>
                  </a:cubicBezTo>
                  <a:cubicBezTo>
                    <a:pt x="16693" y="18373"/>
                    <a:pt x="19920" y="23861"/>
                    <a:pt x="22741" y="30434"/>
                  </a:cubicBezTo>
                  <a:cubicBezTo>
                    <a:pt x="15990" y="32958"/>
                    <a:pt x="8835" y="36542"/>
                    <a:pt x="2072" y="39054"/>
                  </a:cubicBezTo>
                  <a:cubicBezTo>
                    <a:pt x="1370" y="39316"/>
                    <a:pt x="572" y="39661"/>
                    <a:pt x="358" y="40399"/>
                  </a:cubicBezTo>
                  <a:cubicBezTo>
                    <a:pt x="0" y="41649"/>
                    <a:pt x="1596" y="42483"/>
                    <a:pt x="2858" y="42792"/>
                  </a:cubicBezTo>
                  <a:lnTo>
                    <a:pt x="18669" y="46626"/>
                  </a:lnTo>
                  <a:cubicBezTo>
                    <a:pt x="16348" y="54044"/>
                    <a:pt x="14681" y="61664"/>
                    <a:pt x="13716" y="69367"/>
                  </a:cubicBezTo>
                  <a:cubicBezTo>
                    <a:pt x="13609" y="70248"/>
                    <a:pt x="13609" y="71332"/>
                    <a:pt x="14383" y="71772"/>
                  </a:cubicBezTo>
                  <a:cubicBezTo>
                    <a:pt x="14531" y="71853"/>
                    <a:pt x="14675" y="71888"/>
                    <a:pt x="14816" y="71888"/>
                  </a:cubicBezTo>
                  <a:cubicBezTo>
                    <a:pt x="15550" y="71888"/>
                    <a:pt x="16212" y="70941"/>
                    <a:pt x="16991" y="70522"/>
                  </a:cubicBezTo>
                  <a:cubicBezTo>
                    <a:pt x="22241" y="67724"/>
                    <a:pt x="24503" y="65378"/>
                    <a:pt x="28135" y="62723"/>
                  </a:cubicBezTo>
                  <a:cubicBezTo>
                    <a:pt x="28956" y="62128"/>
                    <a:pt x="31338" y="59902"/>
                    <a:pt x="31338" y="59902"/>
                  </a:cubicBezTo>
                  <a:lnTo>
                    <a:pt x="39017" y="69129"/>
                  </a:lnTo>
                  <a:cubicBezTo>
                    <a:pt x="40160" y="70677"/>
                    <a:pt x="40398" y="71034"/>
                    <a:pt x="42446" y="72570"/>
                  </a:cubicBezTo>
                  <a:cubicBezTo>
                    <a:pt x="43982" y="73713"/>
                    <a:pt x="46828" y="74772"/>
                    <a:pt x="46828" y="74772"/>
                  </a:cubicBezTo>
                  <a:cubicBezTo>
                    <a:pt x="46828" y="74772"/>
                    <a:pt x="48304" y="67962"/>
                    <a:pt x="48364" y="66962"/>
                  </a:cubicBezTo>
                  <a:cubicBezTo>
                    <a:pt x="48756" y="61092"/>
                    <a:pt x="48316" y="57068"/>
                    <a:pt x="48745" y="51198"/>
                  </a:cubicBezTo>
                  <a:lnTo>
                    <a:pt x="48745" y="51198"/>
                  </a:lnTo>
                  <a:cubicBezTo>
                    <a:pt x="51316" y="52520"/>
                    <a:pt x="55400" y="54425"/>
                    <a:pt x="58281" y="54532"/>
                  </a:cubicBezTo>
                  <a:cubicBezTo>
                    <a:pt x="58401" y="43876"/>
                    <a:pt x="58627" y="22576"/>
                    <a:pt x="58627" y="22576"/>
                  </a:cubicBezTo>
                  <a:lnTo>
                    <a:pt x="58793" y="17754"/>
                  </a:lnTo>
                  <a:cubicBezTo>
                    <a:pt x="58793" y="17754"/>
                    <a:pt x="57021" y="17681"/>
                    <a:pt x="55307" y="17681"/>
                  </a:cubicBezTo>
                  <a:cubicBezTo>
                    <a:pt x="54515" y="17681"/>
                    <a:pt x="53736" y="17696"/>
                    <a:pt x="53150" y="17742"/>
                  </a:cubicBezTo>
                  <a:cubicBezTo>
                    <a:pt x="52864" y="17766"/>
                    <a:pt x="52453" y="17776"/>
                    <a:pt x="51989" y="17776"/>
                  </a:cubicBezTo>
                  <a:cubicBezTo>
                    <a:pt x="50444" y="17776"/>
                    <a:pt x="48316" y="17670"/>
                    <a:pt x="48316" y="17670"/>
                  </a:cubicBezTo>
                  <a:cubicBezTo>
                    <a:pt x="48316" y="17670"/>
                    <a:pt x="47590" y="14086"/>
                    <a:pt x="47423" y="12908"/>
                  </a:cubicBezTo>
                  <a:cubicBezTo>
                    <a:pt x="46887" y="8943"/>
                    <a:pt x="46363" y="5002"/>
                    <a:pt x="45851" y="1049"/>
                  </a:cubicBezTo>
                  <a:cubicBezTo>
                    <a:pt x="45804" y="656"/>
                    <a:pt x="45697" y="192"/>
                    <a:pt x="45339" y="49"/>
                  </a:cubicBezTo>
                  <a:cubicBezTo>
                    <a:pt x="45261" y="15"/>
                    <a:pt x="45181" y="0"/>
                    <a:pt x="451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8" name="Google Shape;148;p20"/>
            <p:cNvPicPr preferRelativeResize="0"/>
            <p:nvPr/>
          </p:nvPicPr>
          <p:blipFill rotWithShape="1">
            <a:blip r:embed="rId2">
              <a:alphaModFix/>
            </a:blip>
            <a:srcRect l="25899" t="3209" r="18318" b="3498"/>
            <a:stretch/>
          </p:blipFill>
          <p:spPr>
            <a:xfrm>
              <a:off x="-681175" y="-977762"/>
              <a:ext cx="2914824" cy="27422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3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1"/>
          <p:cNvSpPr txBox="1">
            <a:spLocks noGrp="1"/>
          </p:cNvSpPr>
          <p:nvPr>
            <p:ph type="body" idx="1"/>
          </p:nvPr>
        </p:nvSpPr>
        <p:spPr>
          <a:xfrm>
            <a:off x="2621400" y="1977600"/>
            <a:ext cx="3901200" cy="20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Font typeface="Actor"/>
              <a:buChar char="●"/>
              <a:defRPr sz="14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p21"/>
          <p:cNvSpPr/>
          <p:nvPr/>
        </p:nvSpPr>
        <p:spPr>
          <a:xfrm rot="1740336">
            <a:off x="3143273" y="4165548"/>
            <a:ext cx="2442380" cy="2464436"/>
          </a:xfrm>
          <a:custGeom>
            <a:avLst/>
            <a:gdLst/>
            <a:ahLst/>
            <a:cxnLst/>
            <a:rect l="l" t="t" r="r" b="b"/>
            <a:pathLst>
              <a:path w="58913" h="59445" extrusionOk="0">
                <a:moveTo>
                  <a:pt x="37137" y="1"/>
                </a:moveTo>
                <a:cubicBezTo>
                  <a:pt x="35591" y="1"/>
                  <a:pt x="34076" y="436"/>
                  <a:pt x="32885" y="1410"/>
                </a:cubicBezTo>
                <a:cubicBezTo>
                  <a:pt x="29885" y="3875"/>
                  <a:pt x="30087" y="8709"/>
                  <a:pt x="32028" y="12042"/>
                </a:cubicBezTo>
                <a:cubicBezTo>
                  <a:pt x="29586" y="10214"/>
                  <a:pt x="26607" y="8958"/>
                  <a:pt x="23565" y="8958"/>
                </a:cubicBezTo>
                <a:cubicBezTo>
                  <a:pt x="23536" y="8958"/>
                  <a:pt x="23508" y="8958"/>
                  <a:pt x="23479" y="8959"/>
                </a:cubicBezTo>
                <a:cubicBezTo>
                  <a:pt x="20395" y="8994"/>
                  <a:pt x="17240" y="10459"/>
                  <a:pt x="15597" y="13066"/>
                </a:cubicBezTo>
                <a:cubicBezTo>
                  <a:pt x="13966" y="15674"/>
                  <a:pt x="14133" y="19424"/>
                  <a:pt x="16312" y="21615"/>
                </a:cubicBezTo>
                <a:cubicBezTo>
                  <a:pt x="14226" y="20017"/>
                  <a:pt x="11610" y="19027"/>
                  <a:pt x="9007" y="19027"/>
                </a:cubicBezTo>
                <a:cubicBezTo>
                  <a:pt x="8370" y="19027"/>
                  <a:pt x="7735" y="19086"/>
                  <a:pt x="7108" y="19210"/>
                </a:cubicBezTo>
                <a:cubicBezTo>
                  <a:pt x="3905" y="19853"/>
                  <a:pt x="1036" y="22401"/>
                  <a:pt x="452" y="25615"/>
                </a:cubicBezTo>
                <a:cubicBezTo>
                  <a:pt x="0" y="28080"/>
                  <a:pt x="869" y="30580"/>
                  <a:pt x="1726" y="32938"/>
                </a:cubicBezTo>
                <a:cubicBezTo>
                  <a:pt x="4584" y="40748"/>
                  <a:pt x="7680" y="48737"/>
                  <a:pt x="13395" y="54798"/>
                </a:cubicBezTo>
                <a:cubicBezTo>
                  <a:pt x="15026" y="56524"/>
                  <a:pt x="16895" y="58084"/>
                  <a:pt x="19133" y="58905"/>
                </a:cubicBezTo>
                <a:cubicBezTo>
                  <a:pt x="20079" y="59254"/>
                  <a:pt x="21102" y="59444"/>
                  <a:pt x="22115" y="59444"/>
                </a:cubicBezTo>
                <a:cubicBezTo>
                  <a:pt x="23487" y="59444"/>
                  <a:pt x="24839" y="59096"/>
                  <a:pt x="25956" y="58322"/>
                </a:cubicBezTo>
                <a:cubicBezTo>
                  <a:pt x="27706" y="57131"/>
                  <a:pt x="28694" y="55071"/>
                  <a:pt x="28920" y="52988"/>
                </a:cubicBezTo>
                <a:cubicBezTo>
                  <a:pt x="29099" y="51345"/>
                  <a:pt x="28277" y="49487"/>
                  <a:pt x="28575" y="47999"/>
                </a:cubicBezTo>
                <a:lnTo>
                  <a:pt x="28575" y="47999"/>
                </a:lnTo>
                <a:cubicBezTo>
                  <a:pt x="30239" y="48913"/>
                  <a:pt x="32109" y="49473"/>
                  <a:pt x="33950" y="49473"/>
                </a:cubicBezTo>
                <a:cubicBezTo>
                  <a:pt x="35730" y="49473"/>
                  <a:pt x="37482" y="48949"/>
                  <a:pt x="38993" y="47713"/>
                </a:cubicBezTo>
                <a:cubicBezTo>
                  <a:pt x="42130" y="45164"/>
                  <a:pt x="42924" y="40220"/>
                  <a:pt x="40915" y="36745"/>
                </a:cubicBezTo>
                <a:lnTo>
                  <a:pt x="40915" y="36745"/>
                </a:lnTo>
                <a:cubicBezTo>
                  <a:pt x="42640" y="39008"/>
                  <a:pt x="45698" y="40010"/>
                  <a:pt x="48656" y="40010"/>
                </a:cubicBezTo>
                <a:cubicBezTo>
                  <a:pt x="49151" y="40010"/>
                  <a:pt x="49643" y="39982"/>
                  <a:pt x="50125" y="39927"/>
                </a:cubicBezTo>
                <a:cubicBezTo>
                  <a:pt x="53221" y="39570"/>
                  <a:pt x="56483" y="38081"/>
                  <a:pt x="57710" y="35212"/>
                </a:cubicBezTo>
                <a:cubicBezTo>
                  <a:pt x="58912" y="32390"/>
                  <a:pt x="57805" y="29175"/>
                  <a:pt x="56710" y="26294"/>
                </a:cubicBezTo>
                <a:cubicBezTo>
                  <a:pt x="54043" y="19365"/>
                  <a:pt x="51340" y="12340"/>
                  <a:pt x="46946" y="6351"/>
                </a:cubicBezTo>
                <a:cubicBezTo>
                  <a:pt x="45291" y="4113"/>
                  <a:pt x="43327" y="1970"/>
                  <a:pt x="40803" y="803"/>
                </a:cubicBezTo>
                <a:cubicBezTo>
                  <a:pt x="39663" y="286"/>
                  <a:pt x="38389" y="1"/>
                  <a:pt x="371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11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6"/>
          <p:cNvSpPr/>
          <p:nvPr/>
        </p:nvSpPr>
        <p:spPr>
          <a:xfrm rot="9505094" flipH="1">
            <a:off x="5559858" y="4133134"/>
            <a:ext cx="2538599" cy="2290496"/>
          </a:xfrm>
          <a:custGeom>
            <a:avLst/>
            <a:gdLst/>
            <a:ahLst/>
            <a:cxnLst/>
            <a:rect l="l" t="t" r="r" b="b"/>
            <a:pathLst>
              <a:path w="112706" h="101691" extrusionOk="0">
                <a:moveTo>
                  <a:pt x="104395" y="0"/>
                </a:moveTo>
                <a:cubicBezTo>
                  <a:pt x="98253" y="0"/>
                  <a:pt x="89806" y="4612"/>
                  <a:pt x="86749" y="7280"/>
                </a:cubicBezTo>
                <a:cubicBezTo>
                  <a:pt x="80284" y="12935"/>
                  <a:pt x="76153" y="20769"/>
                  <a:pt x="72307" y="28461"/>
                </a:cubicBezTo>
                <a:cubicBezTo>
                  <a:pt x="71221" y="30592"/>
                  <a:pt x="69349" y="33068"/>
                  <a:pt x="67220" y="33068"/>
                </a:cubicBezTo>
                <a:cubicBezTo>
                  <a:pt x="66851" y="33068"/>
                  <a:pt x="66474" y="32994"/>
                  <a:pt x="66092" y="32830"/>
                </a:cubicBezTo>
                <a:cubicBezTo>
                  <a:pt x="64080" y="31973"/>
                  <a:pt x="63806" y="29306"/>
                  <a:pt x="63544" y="27127"/>
                </a:cubicBezTo>
                <a:cubicBezTo>
                  <a:pt x="63127" y="23674"/>
                  <a:pt x="61806" y="20103"/>
                  <a:pt x="58984" y="18067"/>
                </a:cubicBezTo>
                <a:cubicBezTo>
                  <a:pt x="57407" y="16926"/>
                  <a:pt x="55526" y="16416"/>
                  <a:pt x="53601" y="16416"/>
                </a:cubicBezTo>
                <a:cubicBezTo>
                  <a:pt x="50805" y="16416"/>
                  <a:pt x="47914" y="17492"/>
                  <a:pt x="45721" y="19269"/>
                </a:cubicBezTo>
                <a:cubicBezTo>
                  <a:pt x="42018" y="22281"/>
                  <a:pt x="39910" y="26818"/>
                  <a:pt x="38410" y="31354"/>
                </a:cubicBezTo>
                <a:cubicBezTo>
                  <a:pt x="36910" y="35902"/>
                  <a:pt x="35850" y="40605"/>
                  <a:pt x="33624" y="44832"/>
                </a:cubicBezTo>
                <a:cubicBezTo>
                  <a:pt x="30790" y="50190"/>
                  <a:pt x="26254" y="54428"/>
                  <a:pt x="21563" y="58250"/>
                </a:cubicBezTo>
                <a:cubicBezTo>
                  <a:pt x="16860" y="62072"/>
                  <a:pt x="11907" y="65632"/>
                  <a:pt x="7811" y="70097"/>
                </a:cubicBezTo>
                <a:cubicBezTo>
                  <a:pt x="3739" y="74574"/>
                  <a:pt x="536" y="80169"/>
                  <a:pt x="262" y="86230"/>
                </a:cubicBezTo>
                <a:cubicBezTo>
                  <a:pt x="1" y="92290"/>
                  <a:pt x="3263" y="98707"/>
                  <a:pt x="8918" y="100886"/>
                </a:cubicBezTo>
                <a:cubicBezTo>
                  <a:pt x="10350" y="101438"/>
                  <a:pt x="11841" y="101690"/>
                  <a:pt x="13340" y="101690"/>
                </a:cubicBezTo>
                <a:cubicBezTo>
                  <a:pt x="17826" y="101690"/>
                  <a:pt x="22383" y="99432"/>
                  <a:pt x="25623" y="96183"/>
                </a:cubicBezTo>
                <a:cubicBezTo>
                  <a:pt x="29957" y="91861"/>
                  <a:pt x="32445" y="86063"/>
                  <a:pt x="34838" y="80443"/>
                </a:cubicBezTo>
                <a:lnTo>
                  <a:pt x="41577" y="64548"/>
                </a:lnTo>
                <a:cubicBezTo>
                  <a:pt x="42446" y="62524"/>
                  <a:pt x="43351" y="60405"/>
                  <a:pt x="45006" y="58953"/>
                </a:cubicBezTo>
                <a:cubicBezTo>
                  <a:pt x="46032" y="58045"/>
                  <a:pt x="47432" y="57467"/>
                  <a:pt x="48773" y="57467"/>
                </a:cubicBezTo>
                <a:cubicBezTo>
                  <a:pt x="49597" y="57467"/>
                  <a:pt x="50399" y="57685"/>
                  <a:pt x="51078" y="58179"/>
                </a:cubicBezTo>
                <a:cubicBezTo>
                  <a:pt x="52948" y="59512"/>
                  <a:pt x="53162" y="62191"/>
                  <a:pt x="53233" y="64501"/>
                </a:cubicBezTo>
                <a:cubicBezTo>
                  <a:pt x="53352" y="68132"/>
                  <a:pt x="53626" y="71883"/>
                  <a:pt x="55305" y="75097"/>
                </a:cubicBezTo>
                <a:cubicBezTo>
                  <a:pt x="56844" y="78045"/>
                  <a:pt x="59885" y="80432"/>
                  <a:pt x="63161" y="80432"/>
                </a:cubicBezTo>
                <a:cubicBezTo>
                  <a:pt x="63458" y="80432"/>
                  <a:pt x="63756" y="80412"/>
                  <a:pt x="64056" y="80372"/>
                </a:cubicBezTo>
                <a:cubicBezTo>
                  <a:pt x="66699" y="80015"/>
                  <a:pt x="68938" y="78086"/>
                  <a:pt x="70355" y="75812"/>
                </a:cubicBezTo>
                <a:cubicBezTo>
                  <a:pt x="71760" y="73550"/>
                  <a:pt x="72510" y="70930"/>
                  <a:pt x="73295" y="68382"/>
                </a:cubicBezTo>
                <a:cubicBezTo>
                  <a:pt x="76105" y="59334"/>
                  <a:pt x="79737" y="50547"/>
                  <a:pt x="84166" y="42165"/>
                </a:cubicBezTo>
                <a:cubicBezTo>
                  <a:pt x="85630" y="39367"/>
                  <a:pt x="87261" y="36533"/>
                  <a:pt x="89714" y="34545"/>
                </a:cubicBezTo>
                <a:cubicBezTo>
                  <a:pt x="91408" y="33163"/>
                  <a:pt x="93608" y="32264"/>
                  <a:pt x="95760" y="32264"/>
                </a:cubicBezTo>
                <a:cubicBezTo>
                  <a:pt x="96724" y="32264"/>
                  <a:pt x="97678" y="32445"/>
                  <a:pt x="98572" y="32842"/>
                </a:cubicBezTo>
                <a:cubicBezTo>
                  <a:pt x="100811" y="33842"/>
                  <a:pt x="102299" y="35985"/>
                  <a:pt x="104073" y="37700"/>
                </a:cubicBezTo>
                <a:cubicBezTo>
                  <a:pt x="105435" y="39016"/>
                  <a:pt x="107288" y="40143"/>
                  <a:pt x="109088" y="40143"/>
                </a:cubicBezTo>
                <a:cubicBezTo>
                  <a:pt x="109633" y="40143"/>
                  <a:pt x="110173" y="40040"/>
                  <a:pt x="110693" y="39807"/>
                </a:cubicBezTo>
                <a:cubicBezTo>
                  <a:pt x="112419" y="39057"/>
                  <a:pt x="111824" y="24246"/>
                  <a:pt x="111848" y="22115"/>
                </a:cubicBezTo>
                <a:cubicBezTo>
                  <a:pt x="111860" y="16828"/>
                  <a:pt x="112705" y="8673"/>
                  <a:pt x="110717" y="3708"/>
                </a:cubicBezTo>
                <a:cubicBezTo>
                  <a:pt x="109642" y="1011"/>
                  <a:pt x="107271" y="0"/>
                  <a:pt x="1043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0" name="Google Shape;180;p26"/>
          <p:cNvPicPr preferRelativeResize="0"/>
          <p:nvPr/>
        </p:nvPicPr>
        <p:blipFill rotWithShape="1">
          <a:blip r:embed="rId2">
            <a:alphaModFix/>
          </a:blip>
          <a:srcRect l="25899" t="3209" r="18318" b="3498"/>
          <a:stretch/>
        </p:blipFill>
        <p:spPr>
          <a:xfrm rot="10800000">
            <a:off x="7620988" y="3264363"/>
            <a:ext cx="2914824" cy="2742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0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6"/>
          <p:cNvPicPr preferRelativeResize="0"/>
          <p:nvPr/>
        </p:nvPicPr>
        <p:blipFill rotWithShape="1">
          <a:blip r:embed="rId2">
            <a:alphaModFix/>
          </a:blip>
          <a:srcRect l="32475" r="18763" b="3006"/>
          <a:stretch/>
        </p:blipFill>
        <p:spPr>
          <a:xfrm flipH="1">
            <a:off x="8054052" y="2476221"/>
            <a:ext cx="2914848" cy="32613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Google Shape;270;p36"/>
          <p:cNvGrpSpPr/>
          <p:nvPr/>
        </p:nvGrpSpPr>
        <p:grpSpPr>
          <a:xfrm>
            <a:off x="-226587" y="3128026"/>
            <a:ext cx="3358099" cy="2742285"/>
            <a:chOff x="-226587" y="3128026"/>
            <a:chExt cx="3358099" cy="2742285"/>
          </a:xfrm>
        </p:grpSpPr>
        <p:pic>
          <p:nvPicPr>
            <p:cNvPr id="271" name="Google Shape;271;p36"/>
            <p:cNvPicPr preferRelativeResize="0"/>
            <p:nvPr/>
          </p:nvPicPr>
          <p:blipFill rotWithShape="1">
            <a:blip r:embed="rId3">
              <a:alphaModFix/>
            </a:blip>
            <a:srcRect l="25899" t="3209" r="18318" b="3498"/>
            <a:stretch/>
          </p:blipFill>
          <p:spPr>
            <a:xfrm rot="10800000" flipH="1">
              <a:off x="-226587" y="3128026"/>
              <a:ext cx="2914824" cy="2742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2" name="Google Shape;272;p36"/>
            <p:cNvSpPr/>
            <p:nvPr/>
          </p:nvSpPr>
          <p:spPr>
            <a:xfrm flipH="1">
              <a:off x="1998012" y="4438250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36"/>
          <p:cNvGrpSpPr/>
          <p:nvPr/>
        </p:nvGrpSpPr>
        <p:grpSpPr>
          <a:xfrm>
            <a:off x="-1613898" y="-1353994"/>
            <a:ext cx="4486248" cy="3745987"/>
            <a:chOff x="-1613898" y="-1353994"/>
            <a:chExt cx="4486248" cy="3745987"/>
          </a:xfrm>
        </p:grpSpPr>
        <p:pic>
          <p:nvPicPr>
            <p:cNvPr id="274" name="Google Shape;274;p36"/>
            <p:cNvPicPr preferRelativeResize="0"/>
            <p:nvPr/>
          </p:nvPicPr>
          <p:blipFill rotWithShape="1">
            <a:blip r:embed="rId4">
              <a:alphaModFix/>
            </a:blip>
            <a:srcRect l="7802" t="3814" r="8389" b="7050"/>
            <a:stretch/>
          </p:blipFill>
          <p:spPr>
            <a:xfrm rot="8574627" flipH="1">
              <a:off x="-1339150" y="-518226"/>
              <a:ext cx="3467652" cy="2074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5" name="Google Shape;275;p36"/>
            <p:cNvSpPr/>
            <p:nvPr/>
          </p:nvSpPr>
          <p:spPr>
            <a:xfrm>
              <a:off x="933801" y="183852"/>
              <a:ext cx="1938549" cy="778001"/>
            </a:xfrm>
            <a:custGeom>
              <a:avLst/>
              <a:gdLst/>
              <a:ahLst/>
              <a:cxnLst/>
              <a:rect l="l" t="t" r="r" b="b"/>
              <a:pathLst>
                <a:path w="66835" h="26823" extrusionOk="0">
                  <a:moveTo>
                    <a:pt x="0" y="25060"/>
                  </a:moveTo>
                  <a:cubicBezTo>
                    <a:pt x="0" y="15934"/>
                    <a:pt x="9200" y="-189"/>
                    <a:pt x="17363" y="3891"/>
                  </a:cubicBezTo>
                  <a:cubicBezTo>
                    <a:pt x="24712" y="7564"/>
                    <a:pt x="18556" y="28196"/>
                    <a:pt x="26639" y="26725"/>
                  </a:cubicBezTo>
                  <a:cubicBezTo>
                    <a:pt x="37559" y="24738"/>
                    <a:pt x="35604" y="-1291"/>
                    <a:pt x="46618" y="86"/>
                  </a:cubicBezTo>
                  <a:cubicBezTo>
                    <a:pt x="55005" y="1135"/>
                    <a:pt x="48016" y="18370"/>
                    <a:pt x="53992" y="24346"/>
                  </a:cubicBezTo>
                  <a:cubicBezTo>
                    <a:pt x="57793" y="28147"/>
                    <a:pt x="63611" y="18896"/>
                    <a:pt x="66835" y="14595"/>
                  </a:cubicBezTo>
                </a:path>
              </a:pathLst>
            </a:custGeom>
            <a:noFill/>
            <a:ln w="1143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76" name="Google Shape;276;p36"/>
          <p:cNvSpPr/>
          <p:nvPr/>
        </p:nvSpPr>
        <p:spPr>
          <a:xfrm rot="10800000">
            <a:off x="6292274" y="-123166"/>
            <a:ext cx="3404726" cy="1664774"/>
          </a:xfrm>
          <a:custGeom>
            <a:avLst/>
            <a:gdLst/>
            <a:ahLst/>
            <a:cxnLst/>
            <a:rect l="l" t="t" r="r" b="b"/>
            <a:pathLst>
              <a:path w="34148" h="16697" extrusionOk="0">
                <a:moveTo>
                  <a:pt x="34147" y="16657"/>
                </a:moveTo>
                <a:lnTo>
                  <a:pt x="34147" y="16657"/>
                </a:lnTo>
                <a:cubicBezTo>
                  <a:pt x="34147" y="16657"/>
                  <a:pt x="34147" y="16657"/>
                  <a:pt x="34147" y="16657"/>
                </a:cubicBezTo>
                <a:cubicBezTo>
                  <a:pt x="34147" y="16657"/>
                  <a:pt x="34147" y="16657"/>
                  <a:pt x="34147" y="16657"/>
                </a:cubicBezTo>
                <a:close/>
                <a:moveTo>
                  <a:pt x="11858" y="1"/>
                </a:moveTo>
                <a:cubicBezTo>
                  <a:pt x="9378" y="1"/>
                  <a:pt x="6878" y="1492"/>
                  <a:pt x="5989" y="3822"/>
                </a:cubicBezTo>
                <a:cubicBezTo>
                  <a:pt x="5322" y="5608"/>
                  <a:pt x="5513" y="7704"/>
                  <a:pt x="4465" y="9299"/>
                </a:cubicBezTo>
                <a:cubicBezTo>
                  <a:pt x="3596" y="10609"/>
                  <a:pt x="2060" y="11288"/>
                  <a:pt x="846" y="12276"/>
                </a:cubicBezTo>
                <a:cubicBezTo>
                  <a:pt x="0" y="12954"/>
                  <a:pt x="1155" y="15419"/>
                  <a:pt x="1310" y="16598"/>
                </a:cubicBezTo>
                <a:cubicBezTo>
                  <a:pt x="1310" y="16598"/>
                  <a:pt x="9851" y="16696"/>
                  <a:pt x="15519" y="16696"/>
                </a:cubicBezTo>
                <a:cubicBezTo>
                  <a:pt x="16085" y="16696"/>
                  <a:pt x="16623" y="16695"/>
                  <a:pt x="17121" y="16693"/>
                </a:cubicBezTo>
                <a:cubicBezTo>
                  <a:pt x="18100" y="16685"/>
                  <a:pt x="25965" y="16584"/>
                  <a:pt x="30656" y="16584"/>
                </a:cubicBezTo>
                <a:cubicBezTo>
                  <a:pt x="32694" y="16584"/>
                  <a:pt x="34132" y="16603"/>
                  <a:pt x="34147" y="16657"/>
                </a:cubicBezTo>
                <a:lnTo>
                  <a:pt x="34147" y="16657"/>
                </a:lnTo>
                <a:cubicBezTo>
                  <a:pt x="33850" y="15216"/>
                  <a:pt x="34064" y="13490"/>
                  <a:pt x="33897" y="12038"/>
                </a:cubicBezTo>
                <a:cubicBezTo>
                  <a:pt x="33754" y="10573"/>
                  <a:pt x="33052" y="9002"/>
                  <a:pt x="31671" y="8490"/>
                </a:cubicBezTo>
                <a:cubicBezTo>
                  <a:pt x="31349" y="8376"/>
                  <a:pt x="31021" y="8326"/>
                  <a:pt x="30691" y="8326"/>
                </a:cubicBezTo>
                <a:cubicBezTo>
                  <a:pt x="29641" y="8326"/>
                  <a:pt x="28568" y="8825"/>
                  <a:pt x="27599" y="9323"/>
                </a:cubicBezTo>
                <a:cubicBezTo>
                  <a:pt x="25563" y="10371"/>
                  <a:pt x="23527" y="11418"/>
                  <a:pt x="21491" y="12466"/>
                </a:cubicBezTo>
                <a:cubicBezTo>
                  <a:pt x="20818" y="12803"/>
                  <a:pt x="20048" y="13151"/>
                  <a:pt x="19331" y="13151"/>
                </a:cubicBezTo>
                <a:cubicBezTo>
                  <a:pt x="19008" y="13151"/>
                  <a:pt x="18695" y="13080"/>
                  <a:pt x="18407" y="12907"/>
                </a:cubicBezTo>
                <a:cubicBezTo>
                  <a:pt x="17645" y="12466"/>
                  <a:pt x="17360" y="11478"/>
                  <a:pt x="17431" y="10609"/>
                </a:cubicBezTo>
                <a:cubicBezTo>
                  <a:pt x="17490" y="9728"/>
                  <a:pt x="17836" y="8894"/>
                  <a:pt x="18014" y="8025"/>
                </a:cubicBezTo>
                <a:cubicBezTo>
                  <a:pt x="18657" y="4918"/>
                  <a:pt x="16824" y="1441"/>
                  <a:pt x="13847" y="346"/>
                </a:cubicBezTo>
                <a:cubicBezTo>
                  <a:pt x="13207" y="111"/>
                  <a:pt x="12533" y="1"/>
                  <a:pt x="118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0_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37"/>
          <p:cNvGrpSpPr/>
          <p:nvPr/>
        </p:nvGrpSpPr>
        <p:grpSpPr>
          <a:xfrm>
            <a:off x="-1403713" y="1164853"/>
            <a:ext cx="4553914" cy="5488412"/>
            <a:chOff x="-1403713" y="1164853"/>
            <a:chExt cx="4553914" cy="5488412"/>
          </a:xfrm>
        </p:grpSpPr>
        <p:sp>
          <p:nvSpPr>
            <p:cNvPr id="279" name="Google Shape;279;p37"/>
            <p:cNvSpPr/>
            <p:nvPr/>
          </p:nvSpPr>
          <p:spPr>
            <a:xfrm rot="460039" flipH="1">
              <a:off x="-852742" y="1297093"/>
              <a:ext cx="2166972" cy="2755910"/>
            </a:xfrm>
            <a:custGeom>
              <a:avLst/>
              <a:gdLst/>
              <a:ahLst/>
              <a:cxnLst/>
              <a:rect l="l" t="t" r="r" b="b"/>
              <a:pathLst>
                <a:path w="58794" h="74773" extrusionOk="0">
                  <a:moveTo>
                    <a:pt x="45101" y="0"/>
                  </a:moveTo>
                  <a:cubicBezTo>
                    <a:pt x="44760" y="0"/>
                    <a:pt x="44421" y="276"/>
                    <a:pt x="44161" y="537"/>
                  </a:cubicBezTo>
                  <a:cubicBezTo>
                    <a:pt x="39220" y="5478"/>
                    <a:pt x="36529" y="10515"/>
                    <a:pt x="31588" y="15456"/>
                  </a:cubicBezTo>
                  <a:cubicBezTo>
                    <a:pt x="27111" y="13503"/>
                    <a:pt x="20408" y="11443"/>
                    <a:pt x="15931" y="9479"/>
                  </a:cubicBezTo>
                  <a:cubicBezTo>
                    <a:pt x="15529" y="9308"/>
                    <a:pt x="15068" y="9137"/>
                    <a:pt x="14641" y="9137"/>
                  </a:cubicBezTo>
                  <a:cubicBezTo>
                    <a:pt x="14385" y="9137"/>
                    <a:pt x="14141" y="9199"/>
                    <a:pt x="13931" y="9360"/>
                  </a:cubicBezTo>
                  <a:cubicBezTo>
                    <a:pt x="13240" y="9895"/>
                    <a:pt x="13514" y="10991"/>
                    <a:pt x="13859" y="11789"/>
                  </a:cubicBezTo>
                  <a:cubicBezTo>
                    <a:pt x="16693" y="18373"/>
                    <a:pt x="19920" y="23861"/>
                    <a:pt x="22741" y="30434"/>
                  </a:cubicBezTo>
                  <a:cubicBezTo>
                    <a:pt x="15990" y="32958"/>
                    <a:pt x="8835" y="36542"/>
                    <a:pt x="2072" y="39054"/>
                  </a:cubicBezTo>
                  <a:cubicBezTo>
                    <a:pt x="1370" y="39316"/>
                    <a:pt x="572" y="39661"/>
                    <a:pt x="358" y="40399"/>
                  </a:cubicBezTo>
                  <a:cubicBezTo>
                    <a:pt x="0" y="41649"/>
                    <a:pt x="1596" y="42483"/>
                    <a:pt x="2858" y="42792"/>
                  </a:cubicBezTo>
                  <a:lnTo>
                    <a:pt x="18669" y="46626"/>
                  </a:lnTo>
                  <a:cubicBezTo>
                    <a:pt x="16348" y="54044"/>
                    <a:pt x="14681" y="61664"/>
                    <a:pt x="13716" y="69367"/>
                  </a:cubicBezTo>
                  <a:cubicBezTo>
                    <a:pt x="13609" y="70248"/>
                    <a:pt x="13609" y="71332"/>
                    <a:pt x="14383" y="71772"/>
                  </a:cubicBezTo>
                  <a:cubicBezTo>
                    <a:pt x="14531" y="71853"/>
                    <a:pt x="14675" y="71888"/>
                    <a:pt x="14816" y="71888"/>
                  </a:cubicBezTo>
                  <a:cubicBezTo>
                    <a:pt x="15550" y="71888"/>
                    <a:pt x="16212" y="70941"/>
                    <a:pt x="16991" y="70522"/>
                  </a:cubicBezTo>
                  <a:cubicBezTo>
                    <a:pt x="22241" y="67724"/>
                    <a:pt x="24503" y="65378"/>
                    <a:pt x="28135" y="62723"/>
                  </a:cubicBezTo>
                  <a:cubicBezTo>
                    <a:pt x="28956" y="62128"/>
                    <a:pt x="31338" y="59902"/>
                    <a:pt x="31338" y="59902"/>
                  </a:cubicBezTo>
                  <a:lnTo>
                    <a:pt x="39017" y="69129"/>
                  </a:lnTo>
                  <a:cubicBezTo>
                    <a:pt x="40160" y="70677"/>
                    <a:pt x="40398" y="71034"/>
                    <a:pt x="42446" y="72570"/>
                  </a:cubicBezTo>
                  <a:cubicBezTo>
                    <a:pt x="43982" y="73713"/>
                    <a:pt x="46828" y="74772"/>
                    <a:pt x="46828" y="74772"/>
                  </a:cubicBezTo>
                  <a:cubicBezTo>
                    <a:pt x="46828" y="74772"/>
                    <a:pt x="48304" y="67962"/>
                    <a:pt x="48364" y="66962"/>
                  </a:cubicBezTo>
                  <a:cubicBezTo>
                    <a:pt x="48756" y="61092"/>
                    <a:pt x="48316" y="57068"/>
                    <a:pt x="48745" y="51198"/>
                  </a:cubicBezTo>
                  <a:lnTo>
                    <a:pt x="48745" y="51198"/>
                  </a:lnTo>
                  <a:cubicBezTo>
                    <a:pt x="51316" y="52520"/>
                    <a:pt x="55400" y="54425"/>
                    <a:pt x="58281" y="54532"/>
                  </a:cubicBezTo>
                  <a:cubicBezTo>
                    <a:pt x="58401" y="43876"/>
                    <a:pt x="58627" y="22576"/>
                    <a:pt x="58627" y="22576"/>
                  </a:cubicBezTo>
                  <a:lnTo>
                    <a:pt x="58793" y="17754"/>
                  </a:lnTo>
                  <a:cubicBezTo>
                    <a:pt x="58793" y="17754"/>
                    <a:pt x="57021" y="17681"/>
                    <a:pt x="55307" y="17681"/>
                  </a:cubicBezTo>
                  <a:cubicBezTo>
                    <a:pt x="54515" y="17681"/>
                    <a:pt x="53736" y="17696"/>
                    <a:pt x="53150" y="17742"/>
                  </a:cubicBezTo>
                  <a:cubicBezTo>
                    <a:pt x="52864" y="17766"/>
                    <a:pt x="52453" y="17776"/>
                    <a:pt x="51989" y="17776"/>
                  </a:cubicBezTo>
                  <a:cubicBezTo>
                    <a:pt x="50444" y="17776"/>
                    <a:pt x="48316" y="17670"/>
                    <a:pt x="48316" y="17670"/>
                  </a:cubicBezTo>
                  <a:cubicBezTo>
                    <a:pt x="48316" y="17670"/>
                    <a:pt x="47590" y="14086"/>
                    <a:pt x="47423" y="12908"/>
                  </a:cubicBezTo>
                  <a:cubicBezTo>
                    <a:pt x="46887" y="8943"/>
                    <a:pt x="46363" y="5002"/>
                    <a:pt x="45851" y="1049"/>
                  </a:cubicBezTo>
                  <a:cubicBezTo>
                    <a:pt x="45804" y="656"/>
                    <a:pt x="45697" y="192"/>
                    <a:pt x="45339" y="49"/>
                  </a:cubicBezTo>
                  <a:cubicBezTo>
                    <a:pt x="45261" y="15"/>
                    <a:pt x="45181" y="0"/>
                    <a:pt x="45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0" name="Google Shape;280;p37"/>
            <p:cNvGrpSpPr/>
            <p:nvPr/>
          </p:nvGrpSpPr>
          <p:grpSpPr>
            <a:xfrm>
              <a:off x="-1403713" y="2298083"/>
              <a:ext cx="4553914" cy="4355182"/>
              <a:chOff x="-1693913" y="2359833"/>
              <a:chExt cx="4553914" cy="4355182"/>
            </a:xfrm>
          </p:grpSpPr>
          <p:pic>
            <p:nvPicPr>
              <p:cNvPr id="281" name="Google Shape;281;p37"/>
              <p:cNvPicPr preferRelativeResize="0"/>
              <p:nvPr/>
            </p:nvPicPr>
            <p:blipFill rotWithShape="1">
              <a:blip r:embed="rId2">
                <a:alphaModFix/>
              </a:blip>
              <a:srcRect l="10641" t="10307" r="13185" b="15271"/>
              <a:stretch/>
            </p:blipFill>
            <p:spPr>
              <a:xfrm rot="4158129">
                <a:off x="-1949238" y="3478074"/>
                <a:ext cx="3855174" cy="21187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2" name="Google Shape;282;p37"/>
              <p:cNvSpPr/>
              <p:nvPr/>
            </p:nvSpPr>
            <p:spPr>
              <a:xfrm>
                <a:off x="921451" y="4518477"/>
                <a:ext cx="1938549" cy="778001"/>
              </a:xfrm>
              <a:custGeom>
                <a:avLst/>
                <a:gdLst/>
                <a:ahLst/>
                <a:cxnLst/>
                <a:rect l="l" t="t" r="r" b="b"/>
                <a:pathLst>
                  <a:path w="66835" h="26823" extrusionOk="0">
                    <a:moveTo>
                      <a:pt x="0" y="25060"/>
                    </a:moveTo>
                    <a:cubicBezTo>
                      <a:pt x="0" y="15934"/>
                      <a:pt x="9200" y="-189"/>
                      <a:pt x="17363" y="3891"/>
                    </a:cubicBezTo>
                    <a:cubicBezTo>
                      <a:pt x="24712" y="7564"/>
                      <a:pt x="18556" y="28196"/>
                      <a:pt x="26639" y="26725"/>
                    </a:cubicBezTo>
                    <a:cubicBezTo>
                      <a:pt x="37559" y="24738"/>
                      <a:pt x="35604" y="-1291"/>
                      <a:pt x="46618" y="86"/>
                    </a:cubicBezTo>
                    <a:cubicBezTo>
                      <a:pt x="55005" y="1135"/>
                      <a:pt x="48016" y="18370"/>
                      <a:pt x="53992" y="24346"/>
                    </a:cubicBezTo>
                    <a:cubicBezTo>
                      <a:pt x="57793" y="28147"/>
                      <a:pt x="63611" y="18896"/>
                      <a:pt x="66835" y="14595"/>
                    </a:cubicBezTo>
                  </a:path>
                </a:pathLst>
              </a:custGeom>
              <a:noFill/>
              <a:ln w="1143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pic>
        <p:nvPicPr>
          <p:cNvPr id="283" name="Google Shape;283;p37"/>
          <p:cNvPicPr preferRelativeResize="0"/>
          <p:nvPr/>
        </p:nvPicPr>
        <p:blipFill rotWithShape="1">
          <a:blip r:embed="rId3">
            <a:alphaModFix/>
          </a:blip>
          <a:srcRect l="13117" t="6025" r="15203" b="7401"/>
          <a:stretch/>
        </p:blipFill>
        <p:spPr>
          <a:xfrm rot="-4755871">
            <a:off x="6493582" y="31696"/>
            <a:ext cx="3495962" cy="2375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7"/>
          <p:cNvPicPr preferRelativeResize="0"/>
          <p:nvPr/>
        </p:nvPicPr>
        <p:blipFill rotWithShape="1">
          <a:blip r:embed="rId4">
            <a:alphaModFix/>
          </a:blip>
          <a:srcRect l="20789" t="5759" r="11358" b="5225"/>
          <a:stretch/>
        </p:blipFill>
        <p:spPr>
          <a:xfrm rot="7820511">
            <a:off x="-1007501" y="-852912"/>
            <a:ext cx="3309002" cy="244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713225" y="1382113"/>
            <a:ext cx="4174800" cy="16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subTitle" idx="1"/>
          </p:nvPr>
        </p:nvSpPr>
        <p:spPr>
          <a:xfrm>
            <a:off x="713225" y="3003750"/>
            <a:ext cx="3306600" cy="86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1" name="Google Shape;171;p25"/>
          <p:cNvGrpSpPr/>
          <p:nvPr/>
        </p:nvGrpSpPr>
        <p:grpSpPr>
          <a:xfrm>
            <a:off x="1372189" y="-2571375"/>
            <a:ext cx="4954386" cy="4360547"/>
            <a:chOff x="1676989" y="-2418975"/>
            <a:chExt cx="4954386" cy="4360547"/>
          </a:xfrm>
        </p:grpSpPr>
        <p:pic>
          <p:nvPicPr>
            <p:cNvPr id="172" name="Google Shape;172;p25"/>
            <p:cNvPicPr preferRelativeResize="0"/>
            <p:nvPr/>
          </p:nvPicPr>
          <p:blipFill rotWithShape="1">
            <a:blip r:embed="rId2">
              <a:alphaModFix/>
            </a:blip>
            <a:srcRect l="32475" r="18763" b="3006"/>
            <a:stretch/>
          </p:blipFill>
          <p:spPr>
            <a:xfrm rot="-8563363" flipH="1">
              <a:off x="3026601" y="-1869378"/>
              <a:ext cx="2914848" cy="32613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p25"/>
            <p:cNvSpPr/>
            <p:nvPr/>
          </p:nvSpPr>
          <p:spPr>
            <a:xfrm>
              <a:off x="1676989" y="187064"/>
              <a:ext cx="1938549" cy="778001"/>
            </a:xfrm>
            <a:custGeom>
              <a:avLst/>
              <a:gdLst/>
              <a:ahLst/>
              <a:cxnLst/>
              <a:rect l="l" t="t" r="r" b="b"/>
              <a:pathLst>
                <a:path w="66835" h="26823" extrusionOk="0">
                  <a:moveTo>
                    <a:pt x="0" y="25060"/>
                  </a:moveTo>
                  <a:cubicBezTo>
                    <a:pt x="0" y="15934"/>
                    <a:pt x="9200" y="-189"/>
                    <a:pt x="17363" y="3891"/>
                  </a:cubicBezTo>
                  <a:cubicBezTo>
                    <a:pt x="24712" y="7564"/>
                    <a:pt x="18556" y="28196"/>
                    <a:pt x="26639" y="26725"/>
                  </a:cubicBezTo>
                  <a:cubicBezTo>
                    <a:pt x="37559" y="24738"/>
                    <a:pt x="35604" y="-1291"/>
                    <a:pt x="46618" y="86"/>
                  </a:cubicBezTo>
                  <a:cubicBezTo>
                    <a:pt x="55005" y="1135"/>
                    <a:pt x="48016" y="18370"/>
                    <a:pt x="53992" y="24346"/>
                  </a:cubicBezTo>
                  <a:cubicBezTo>
                    <a:pt x="57793" y="28147"/>
                    <a:pt x="63611" y="18896"/>
                    <a:pt x="66835" y="14595"/>
                  </a:cubicBezTo>
                </a:path>
              </a:pathLst>
            </a:custGeom>
            <a:noFill/>
            <a:ln w="1143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74" name="Google Shape;174;p25"/>
          <p:cNvSpPr/>
          <p:nvPr/>
        </p:nvSpPr>
        <p:spPr>
          <a:xfrm rot="-10152234" flipH="1">
            <a:off x="7469571" y="1547555"/>
            <a:ext cx="2815929" cy="2540722"/>
          </a:xfrm>
          <a:custGeom>
            <a:avLst/>
            <a:gdLst/>
            <a:ahLst/>
            <a:cxnLst/>
            <a:rect l="l" t="t" r="r" b="b"/>
            <a:pathLst>
              <a:path w="112706" h="101691" extrusionOk="0">
                <a:moveTo>
                  <a:pt x="104395" y="0"/>
                </a:moveTo>
                <a:cubicBezTo>
                  <a:pt x="98253" y="0"/>
                  <a:pt x="89806" y="4612"/>
                  <a:pt x="86749" y="7280"/>
                </a:cubicBezTo>
                <a:cubicBezTo>
                  <a:pt x="80284" y="12935"/>
                  <a:pt x="76153" y="20769"/>
                  <a:pt x="72307" y="28461"/>
                </a:cubicBezTo>
                <a:cubicBezTo>
                  <a:pt x="71221" y="30592"/>
                  <a:pt x="69349" y="33068"/>
                  <a:pt x="67220" y="33068"/>
                </a:cubicBezTo>
                <a:cubicBezTo>
                  <a:pt x="66851" y="33068"/>
                  <a:pt x="66474" y="32994"/>
                  <a:pt x="66092" y="32830"/>
                </a:cubicBezTo>
                <a:cubicBezTo>
                  <a:pt x="64080" y="31973"/>
                  <a:pt x="63806" y="29306"/>
                  <a:pt x="63544" y="27127"/>
                </a:cubicBezTo>
                <a:cubicBezTo>
                  <a:pt x="63127" y="23674"/>
                  <a:pt x="61806" y="20103"/>
                  <a:pt x="58984" y="18067"/>
                </a:cubicBezTo>
                <a:cubicBezTo>
                  <a:pt x="57407" y="16926"/>
                  <a:pt x="55526" y="16416"/>
                  <a:pt x="53601" y="16416"/>
                </a:cubicBezTo>
                <a:cubicBezTo>
                  <a:pt x="50805" y="16416"/>
                  <a:pt x="47914" y="17492"/>
                  <a:pt x="45721" y="19269"/>
                </a:cubicBezTo>
                <a:cubicBezTo>
                  <a:pt x="42018" y="22281"/>
                  <a:pt x="39910" y="26818"/>
                  <a:pt x="38410" y="31354"/>
                </a:cubicBezTo>
                <a:cubicBezTo>
                  <a:pt x="36910" y="35902"/>
                  <a:pt x="35850" y="40605"/>
                  <a:pt x="33624" y="44832"/>
                </a:cubicBezTo>
                <a:cubicBezTo>
                  <a:pt x="30790" y="50190"/>
                  <a:pt x="26254" y="54428"/>
                  <a:pt x="21563" y="58250"/>
                </a:cubicBezTo>
                <a:cubicBezTo>
                  <a:pt x="16860" y="62072"/>
                  <a:pt x="11907" y="65632"/>
                  <a:pt x="7811" y="70097"/>
                </a:cubicBezTo>
                <a:cubicBezTo>
                  <a:pt x="3739" y="74574"/>
                  <a:pt x="536" y="80169"/>
                  <a:pt x="262" y="86230"/>
                </a:cubicBezTo>
                <a:cubicBezTo>
                  <a:pt x="1" y="92290"/>
                  <a:pt x="3263" y="98707"/>
                  <a:pt x="8918" y="100886"/>
                </a:cubicBezTo>
                <a:cubicBezTo>
                  <a:pt x="10350" y="101438"/>
                  <a:pt x="11841" y="101690"/>
                  <a:pt x="13340" y="101690"/>
                </a:cubicBezTo>
                <a:cubicBezTo>
                  <a:pt x="17826" y="101690"/>
                  <a:pt x="22383" y="99432"/>
                  <a:pt x="25623" y="96183"/>
                </a:cubicBezTo>
                <a:cubicBezTo>
                  <a:pt x="29957" y="91861"/>
                  <a:pt x="32445" y="86063"/>
                  <a:pt x="34838" y="80443"/>
                </a:cubicBezTo>
                <a:lnTo>
                  <a:pt x="41577" y="64548"/>
                </a:lnTo>
                <a:cubicBezTo>
                  <a:pt x="42446" y="62524"/>
                  <a:pt x="43351" y="60405"/>
                  <a:pt x="45006" y="58953"/>
                </a:cubicBezTo>
                <a:cubicBezTo>
                  <a:pt x="46032" y="58045"/>
                  <a:pt x="47432" y="57467"/>
                  <a:pt x="48773" y="57467"/>
                </a:cubicBezTo>
                <a:cubicBezTo>
                  <a:pt x="49597" y="57467"/>
                  <a:pt x="50399" y="57685"/>
                  <a:pt x="51078" y="58179"/>
                </a:cubicBezTo>
                <a:cubicBezTo>
                  <a:pt x="52948" y="59512"/>
                  <a:pt x="53162" y="62191"/>
                  <a:pt x="53233" y="64501"/>
                </a:cubicBezTo>
                <a:cubicBezTo>
                  <a:pt x="53352" y="68132"/>
                  <a:pt x="53626" y="71883"/>
                  <a:pt x="55305" y="75097"/>
                </a:cubicBezTo>
                <a:cubicBezTo>
                  <a:pt x="56844" y="78045"/>
                  <a:pt x="59885" y="80432"/>
                  <a:pt x="63161" y="80432"/>
                </a:cubicBezTo>
                <a:cubicBezTo>
                  <a:pt x="63458" y="80432"/>
                  <a:pt x="63756" y="80412"/>
                  <a:pt x="64056" y="80372"/>
                </a:cubicBezTo>
                <a:cubicBezTo>
                  <a:pt x="66699" y="80015"/>
                  <a:pt x="68938" y="78086"/>
                  <a:pt x="70355" y="75812"/>
                </a:cubicBezTo>
                <a:cubicBezTo>
                  <a:pt x="71760" y="73550"/>
                  <a:pt x="72510" y="70930"/>
                  <a:pt x="73295" y="68382"/>
                </a:cubicBezTo>
                <a:cubicBezTo>
                  <a:pt x="76105" y="59334"/>
                  <a:pt x="79737" y="50547"/>
                  <a:pt x="84166" y="42165"/>
                </a:cubicBezTo>
                <a:cubicBezTo>
                  <a:pt x="85630" y="39367"/>
                  <a:pt x="87261" y="36533"/>
                  <a:pt x="89714" y="34545"/>
                </a:cubicBezTo>
                <a:cubicBezTo>
                  <a:pt x="91408" y="33163"/>
                  <a:pt x="93608" y="32264"/>
                  <a:pt x="95760" y="32264"/>
                </a:cubicBezTo>
                <a:cubicBezTo>
                  <a:pt x="96724" y="32264"/>
                  <a:pt x="97678" y="32445"/>
                  <a:pt x="98572" y="32842"/>
                </a:cubicBezTo>
                <a:cubicBezTo>
                  <a:pt x="100811" y="33842"/>
                  <a:pt x="102299" y="35985"/>
                  <a:pt x="104073" y="37700"/>
                </a:cubicBezTo>
                <a:cubicBezTo>
                  <a:pt x="105435" y="39016"/>
                  <a:pt x="107288" y="40143"/>
                  <a:pt x="109088" y="40143"/>
                </a:cubicBezTo>
                <a:cubicBezTo>
                  <a:pt x="109633" y="40143"/>
                  <a:pt x="110173" y="40040"/>
                  <a:pt x="110693" y="39807"/>
                </a:cubicBezTo>
                <a:cubicBezTo>
                  <a:pt x="112419" y="39057"/>
                  <a:pt x="111824" y="24246"/>
                  <a:pt x="111848" y="22115"/>
                </a:cubicBezTo>
                <a:cubicBezTo>
                  <a:pt x="111860" y="16828"/>
                  <a:pt x="112705" y="8673"/>
                  <a:pt x="110717" y="3708"/>
                </a:cubicBezTo>
                <a:cubicBezTo>
                  <a:pt x="109642" y="1011"/>
                  <a:pt x="107271" y="0"/>
                  <a:pt x="1043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>
            <a:spLocks noGrp="1"/>
          </p:cNvSpPr>
          <p:nvPr>
            <p:ph type="pic" idx="2"/>
          </p:nvPr>
        </p:nvSpPr>
        <p:spPr>
          <a:xfrm>
            <a:off x="4184125" y="690350"/>
            <a:ext cx="4191300" cy="3762900"/>
          </a:xfrm>
          <a:prstGeom prst="rect">
            <a:avLst/>
          </a:prstGeom>
          <a:noFill/>
          <a:ln>
            <a:noFill/>
          </a:ln>
        </p:spPr>
      </p:sp>
      <p:pic>
        <p:nvPicPr>
          <p:cNvPr id="176" name="Google Shape;176;p25"/>
          <p:cNvPicPr preferRelativeResize="0"/>
          <p:nvPr/>
        </p:nvPicPr>
        <p:blipFill rotWithShape="1">
          <a:blip r:embed="rId3">
            <a:alphaModFix/>
          </a:blip>
          <a:srcRect l="25899" t="3209" r="18318" b="3498"/>
          <a:stretch/>
        </p:blipFill>
        <p:spPr>
          <a:xfrm rot="10800000" flipH="1">
            <a:off x="-804650" y="3727288"/>
            <a:ext cx="2914824" cy="2742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539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4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4"/>
          <p:cNvSpPr txBox="1">
            <a:spLocks noGrp="1"/>
          </p:cNvSpPr>
          <p:nvPr>
            <p:ph type="subTitle" idx="1"/>
          </p:nvPr>
        </p:nvSpPr>
        <p:spPr>
          <a:xfrm>
            <a:off x="986638" y="1775225"/>
            <a:ext cx="21852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4"/>
          <p:cNvSpPr txBox="1">
            <a:spLocks noGrp="1"/>
          </p:cNvSpPr>
          <p:nvPr>
            <p:ph type="subTitle" idx="2"/>
          </p:nvPr>
        </p:nvSpPr>
        <p:spPr>
          <a:xfrm>
            <a:off x="986638" y="2112903"/>
            <a:ext cx="21852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4"/>
          <p:cNvSpPr txBox="1">
            <a:spLocks noGrp="1"/>
          </p:cNvSpPr>
          <p:nvPr>
            <p:ph type="subTitle" idx="3"/>
          </p:nvPr>
        </p:nvSpPr>
        <p:spPr>
          <a:xfrm>
            <a:off x="3479388" y="1775225"/>
            <a:ext cx="21852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34"/>
          <p:cNvSpPr txBox="1">
            <a:spLocks noGrp="1"/>
          </p:cNvSpPr>
          <p:nvPr>
            <p:ph type="subTitle" idx="4"/>
          </p:nvPr>
        </p:nvSpPr>
        <p:spPr>
          <a:xfrm>
            <a:off x="3479388" y="2112903"/>
            <a:ext cx="21852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4"/>
          <p:cNvSpPr txBox="1">
            <a:spLocks noGrp="1"/>
          </p:cNvSpPr>
          <p:nvPr>
            <p:ph type="subTitle" idx="5"/>
          </p:nvPr>
        </p:nvSpPr>
        <p:spPr>
          <a:xfrm>
            <a:off x="5972138" y="1775225"/>
            <a:ext cx="21852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4"/>
          <p:cNvSpPr txBox="1">
            <a:spLocks noGrp="1"/>
          </p:cNvSpPr>
          <p:nvPr>
            <p:ph type="subTitle" idx="6"/>
          </p:nvPr>
        </p:nvSpPr>
        <p:spPr>
          <a:xfrm>
            <a:off x="5972138" y="2112903"/>
            <a:ext cx="21852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4"/>
          <p:cNvSpPr txBox="1">
            <a:spLocks noGrp="1"/>
          </p:cNvSpPr>
          <p:nvPr>
            <p:ph type="subTitle" idx="7"/>
          </p:nvPr>
        </p:nvSpPr>
        <p:spPr>
          <a:xfrm>
            <a:off x="986638" y="3037950"/>
            <a:ext cx="21852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4"/>
          <p:cNvSpPr txBox="1">
            <a:spLocks noGrp="1"/>
          </p:cNvSpPr>
          <p:nvPr>
            <p:ph type="subTitle" idx="8"/>
          </p:nvPr>
        </p:nvSpPr>
        <p:spPr>
          <a:xfrm>
            <a:off x="986638" y="3375628"/>
            <a:ext cx="21852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4"/>
          <p:cNvSpPr txBox="1">
            <a:spLocks noGrp="1"/>
          </p:cNvSpPr>
          <p:nvPr>
            <p:ph type="subTitle" idx="9"/>
          </p:nvPr>
        </p:nvSpPr>
        <p:spPr>
          <a:xfrm>
            <a:off x="3479388" y="3037950"/>
            <a:ext cx="21852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34"/>
          <p:cNvSpPr txBox="1">
            <a:spLocks noGrp="1"/>
          </p:cNvSpPr>
          <p:nvPr>
            <p:ph type="subTitle" idx="13"/>
          </p:nvPr>
        </p:nvSpPr>
        <p:spPr>
          <a:xfrm>
            <a:off x="3479388" y="3375628"/>
            <a:ext cx="21852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4"/>
          <p:cNvSpPr txBox="1">
            <a:spLocks noGrp="1"/>
          </p:cNvSpPr>
          <p:nvPr>
            <p:ph type="subTitle" idx="14"/>
          </p:nvPr>
        </p:nvSpPr>
        <p:spPr>
          <a:xfrm>
            <a:off x="5972138" y="3037950"/>
            <a:ext cx="21852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4"/>
          <p:cNvSpPr txBox="1">
            <a:spLocks noGrp="1"/>
          </p:cNvSpPr>
          <p:nvPr>
            <p:ph type="subTitle" idx="15"/>
          </p:nvPr>
        </p:nvSpPr>
        <p:spPr>
          <a:xfrm>
            <a:off x="5972138" y="3375628"/>
            <a:ext cx="21852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7" name="Google Shape;257;p34"/>
          <p:cNvPicPr preferRelativeResize="0"/>
          <p:nvPr/>
        </p:nvPicPr>
        <p:blipFill rotWithShape="1">
          <a:blip r:embed="rId2">
            <a:alphaModFix/>
          </a:blip>
          <a:srcRect l="13117" t="6025" r="15203" b="7401"/>
          <a:stretch/>
        </p:blipFill>
        <p:spPr>
          <a:xfrm rot="-6044129" flipH="1">
            <a:off x="6956657" y="3322796"/>
            <a:ext cx="3495962" cy="23751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96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682100" y="2332198"/>
            <a:ext cx="5779800" cy="7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979750" y="3243813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276900" y="1092725"/>
            <a:ext cx="25902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 l="7802" t="3814" r="8389" b="7050"/>
          <a:stretch/>
        </p:blipFill>
        <p:spPr>
          <a:xfrm rot="8574627" flipH="1">
            <a:off x="-1339150" y="-518226"/>
            <a:ext cx="3467652" cy="207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 rotWithShape="1">
          <a:blip r:embed="rId3">
            <a:alphaModFix/>
          </a:blip>
          <a:srcRect l="29859" t="2322" r="22003" b="1727"/>
          <a:stretch/>
        </p:blipFill>
        <p:spPr>
          <a:xfrm>
            <a:off x="-666437" y="2678800"/>
            <a:ext cx="2283077" cy="255982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>
            <a:off x="3489575" y="-1667325"/>
            <a:ext cx="2093948" cy="2559886"/>
          </a:xfrm>
          <a:custGeom>
            <a:avLst/>
            <a:gdLst/>
            <a:ahLst/>
            <a:cxnLst/>
            <a:rect l="l" t="t" r="r" b="b"/>
            <a:pathLst>
              <a:path w="89000" h="108804" extrusionOk="0">
                <a:moveTo>
                  <a:pt x="46902" y="0"/>
                </a:moveTo>
                <a:cubicBezTo>
                  <a:pt x="37919" y="0"/>
                  <a:pt x="28796" y="3561"/>
                  <a:pt x="21848" y="9393"/>
                </a:cubicBezTo>
                <a:cubicBezTo>
                  <a:pt x="11752" y="17858"/>
                  <a:pt x="7644" y="30633"/>
                  <a:pt x="4787" y="43492"/>
                </a:cubicBezTo>
                <a:cubicBezTo>
                  <a:pt x="1917" y="56351"/>
                  <a:pt x="24" y="69460"/>
                  <a:pt x="12" y="82628"/>
                </a:cubicBezTo>
                <a:cubicBezTo>
                  <a:pt x="12" y="87164"/>
                  <a:pt x="1" y="91689"/>
                  <a:pt x="1" y="96237"/>
                </a:cubicBezTo>
                <a:cubicBezTo>
                  <a:pt x="1" y="99725"/>
                  <a:pt x="108" y="103523"/>
                  <a:pt x="2310" y="106238"/>
                </a:cubicBezTo>
                <a:cubicBezTo>
                  <a:pt x="3943" y="108242"/>
                  <a:pt x="6136" y="108803"/>
                  <a:pt x="8560" y="108803"/>
                </a:cubicBezTo>
                <a:cubicBezTo>
                  <a:pt x="10875" y="108803"/>
                  <a:pt x="13400" y="108292"/>
                  <a:pt x="15848" y="108036"/>
                </a:cubicBezTo>
                <a:cubicBezTo>
                  <a:pt x="16401" y="107978"/>
                  <a:pt x="16990" y="107966"/>
                  <a:pt x="17593" y="107966"/>
                </a:cubicBezTo>
                <a:cubicBezTo>
                  <a:pt x="18072" y="107966"/>
                  <a:pt x="18560" y="107974"/>
                  <a:pt x="19046" y="107974"/>
                </a:cubicBezTo>
                <a:cubicBezTo>
                  <a:pt x="21117" y="107974"/>
                  <a:pt x="23140" y="107827"/>
                  <a:pt x="24230" y="106286"/>
                </a:cubicBezTo>
                <a:cubicBezTo>
                  <a:pt x="25349" y="104702"/>
                  <a:pt x="25480" y="102630"/>
                  <a:pt x="25551" y="100702"/>
                </a:cubicBezTo>
                <a:cubicBezTo>
                  <a:pt x="25551" y="89629"/>
                  <a:pt x="25432" y="77484"/>
                  <a:pt x="27944" y="66674"/>
                </a:cubicBezTo>
                <a:cubicBezTo>
                  <a:pt x="30742" y="54577"/>
                  <a:pt x="33529" y="42492"/>
                  <a:pt x="36326" y="30395"/>
                </a:cubicBezTo>
                <a:cubicBezTo>
                  <a:pt x="36981" y="27538"/>
                  <a:pt x="38148" y="24168"/>
                  <a:pt x="41006" y="23525"/>
                </a:cubicBezTo>
                <a:cubicBezTo>
                  <a:pt x="41635" y="23385"/>
                  <a:pt x="42508" y="23292"/>
                  <a:pt x="43425" y="23292"/>
                </a:cubicBezTo>
                <a:cubicBezTo>
                  <a:pt x="45075" y="23292"/>
                  <a:pt x="46869" y="23594"/>
                  <a:pt x="47649" y="24466"/>
                </a:cubicBezTo>
                <a:cubicBezTo>
                  <a:pt x="48876" y="25823"/>
                  <a:pt x="49578" y="27597"/>
                  <a:pt x="50233" y="29300"/>
                </a:cubicBezTo>
                <a:cubicBezTo>
                  <a:pt x="59579" y="53743"/>
                  <a:pt x="63342" y="80354"/>
                  <a:pt x="68819" y="105952"/>
                </a:cubicBezTo>
                <a:cubicBezTo>
                  <a:pt x="70460" y="106061"/>
                  <a:pt x="72118" y="106170"/>
                  <a:pt x="73769" y="106170"/>
                </a:cubicBezTo>
                <a:cubicBezTo>
                  <a:pt x="75736" y="106170"/>
                  <a:pt x="77691" y="106015"/>
                  <a:pt x="79594" y="105524"/>
                </a:cubicBezTo>
                <a:cubicBezTo>
                  <a:pt x="83070" y="104607"/>
                  <a:pt x="86988" y="104547"/>
                  <a:pt x="88238" y="101154"/>
                </a:cubicBezTo>
                <a:cubicBezTo>
                  <a:pt x="89000" y="99118"/>
                  <a:pt x="88369" y="94677"/>
                  <a:pt x="88285" y="92486"/>
                </a:cubicBezTo>
                <a:cubicBezTo>
                  <a:pt x="87797" y="79949"/>
                  <a:pt x="86928" y="67436"/>
                  <a:pt x="85678" y="54946"/>
                </a:cubicBezTo>
                <a:cubicBezTo>
                  <a:pt x="84654" y="44623"/>
                  <a:pt x="83332" y="34170"/>
                  <a:pt x="79344" y="24585"/>
                </a:cubicBezTo>
                <a:cubicBezTo>
                  <a:pt x="75355" y="15001"/>
                  <a:pt x="68354" y="6249"/>
                  <a:pt x="58770" y="2297"/>
                </a:cubicBezTo>
                <a:cubicBezTo>
                  <a:pt x="54985" y="726"/>
                  <a:pt x="50957" y="0"/>
                  <a:pt x="469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body" idx="1"/>
          </p:nvPr>
        </p:nvSpPr>
        <p:spPr>
          <a:xfrm>
            <a:off x="794650" y="1536725"/>
            <a:ext cx="3581400" cy="25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Font typeface="Didact Gothic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30"/>
          <p:cNvSpPr txBox="1">
            <a:spLocks noGrp="1"/>
          </p:cNvSpPr>
          <p:nvPr>
            <p:ph type="body" idx="2"/>
          </p:nvPr>
        </p:nvSpPr>
        <p:spPr>
          <a:xfrm>
            <a:off x="4767900" y="1536725"/>
            <a:ext cx="3581400" cy="25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Font typeface="Didact Gothic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■"/>
              <a:defRPr/>
            </a:lvl9pPr>
          </a:lstStyle>
          <a:p>
            <a:endParaRPr/>
          </a:p>
        </p:txBody>
      </p:sp>
      <p:sp>
        <p:nvSpPr>
          <p:cNvPr id="207" name="Google Shape;207;p30"/>
          <p:cNvSpPr/>
          <p:nvPr/>
        </p:nvSpPr>
        <p:spPr>
          <a:xfrm>
            <a:off x="8472400" y="-1315300"/>
            <a:ext cx="2225000" cy="2720100"/>
          </a:xfrm>
          <a:custGeom>
            <a:avLst/>
            <a:gdLst/>
            <a:ahLst/>
            <a:cxnLst/>
            <a:rect l="l" t="t" r="r" b="b"/>
            <a:pathLst>
              <a:path w="89000" h="108804" extrusionOk="0">
                <a:moveTo>
                  <a:pt x="46902" y="0"/>
                </a:moveTo>
                <a:cubicBezTo>
                  <a:pt x="37919" y="0"/>
                  <a:pt x="28796" y="3561"/>
                  <a:pt x="21848" y="9393"/>
                </a:cubicBezTo>
                <a:cubicBezTo>
                  <a:pt x="11752" y="17858"/>
                  <a:pt x="7644" y="30633"/>
                  <a:pt x="4787" y="43492"/>
                </a:cubicBezTo>
                <a:cubicBezTo>
                  <a:pt x="1917" y="56351"/>
                  <a:pt x="24" y="69460"/>
                  <a:pt x="12" y="82628"/>
                </a:cubicBezTo>
                <a:cubicBezTo>
                  <a:pt x="12" y="87164"/>
                  <a:pt x="1" y="91689"/>
                  <a:pt x="1" y="96237"/>
                </a:cubicBezTo>
                <a:cubicBezTo>
                  <a:pt x="1" y="99725"/>
                  <a:pt x="108" y="103523"/>
                  <a:pt x="2310" y="106238"/>
                </a:cubicBezTo>
                <a:cubicBezTo>
                  <a:pt x="3943" y="108242"/>
                  <a:pt x="6136" y="108803"/>
                  <a:pt x="8560" y="108803"/>
                </a:cubicBezTo>
                <a:cubicBezTo>
                  <a:pt x="10875" y="108803"/>
                  <a:pt x="13400" y="108292"/>
                  <a:pt x="15848" y="108036"/>
                </a:cubicBezTo>
                <a:cubicBezTo>
                  <a:pt x="16401" y="107978"/>
                  <a:pt x="16990" y="107966"/>
                  <a:pt x="17593" y="107966"/>
                </a:cubicBezTo>
                <a:cubicBezTo>
                  <a:pt x="18072" y="107966"/>
                  <a:pt x="18560" y="107974"/>
                  <a:pt x="19046" y="107974"/>
                </a:cubicBezTo>
                <a:cubicBezTo>
                  <a:pt x="21117" y="107974"/>
                  <a:pt x="23140" y="107827"/>
                  <a:pt x="24230" y="106286"/>
                </a:cubicBezTo>
                <a:cubicBezTo>
                  <a:pt x="25349" y="104702"/>
                  <a:pt x="25480" y="102630"/>
                  <a:pt x="25551" y="100702"/>
                </a:cubicBezTo>
                <a:cubicBezTo>
                  <a:pt x="25551" y="89629"/>
                  <a:pt x="25432" y="77484"/>
                  <a:pt x="27944" y="66674"/>
                </a:cubicBezTo>
                <a:cubicBezTo>
                  <a:pt x="30742" y="54577"/>
                  <a:pt x="33529" y="42492"/>
                  <a:pt x="36326" y="30395"/>
                </a:cubicBezTo>
                <a:cubicBezTo>
                  <a:pt x="36981" y="27538"/>
                  <a:pt x="38148" y="24168"/>
                  <a:pt x="41006" y="23525"/>
                </a:cubicBezTo>
                <a:cubicBezTo>
                  <a:pt x="41635" y="23385"/>
                  <a:pt x="42508" y="23292"/>
                  <a:pt x="43425" y="23292"/>
                </a:cubicBezTo>
                <a:cubicBezTo>
                  <a:pt x="45075" y="23292"/>
                  <a:pt x="46869" y="23594"/>
                  <a:pt x="47649" y="24466"/>
                </a:cubicBezTo>
                <a:cubicBezTo>
                  <a:pt x="48876" y="25823"/>
                  <a:pt x="49578" y="27597"/>
                  <a:pt x="50233" y="29300"/>
                </a:cubicBezTo>
                <a:cubicBezTo>
                  <a:pt x="59579" y="53743"/>
                  <a:pt x="63342" y="80354"/>
                  <a:pt x="68819" y="105952"/>
                </a:cubicBezTo>
                <a:cubicBezTo>
                  <a:pt x="70460" y="106061"/>
                  <a:pt x="72118" y="106170"/>
                  <a:pt x="73769" y="106170"/>
                </a:cubicBezTo>
                <a:cubicBezTo>
                  <a:pt x="75736" y="106170"/>
                  <a:pt x="77691" y="106015"/>
                  <a:pt x="79594" y="105524"/>
                </a:cubicBezTo>
                <a:cubicBezTo>
                  <a:pt x="83070" y="104607"/>
                  <a:pt x="86988" y="104547"/>
                  <a:pt x="88238" y="101154"/>
                </a:cubicBezTo>
                <a:cubicBezTo>
                  <a:pt x="89000" y="99118"/>
                  <a:pt x="88369" y="94677"/>
                  <a:pt x="88285" y="92486"/>
                </a:cubicBezTo>
                <a:cubicBezTo>
                  <a:pt x="87797" y="79949"/>
                  <a:pt x="86928" y="67436"/>
                  <a:pt x="85678" y="54946"/>
                </a:cubicBezTo>
                <a:cubicBezTo>
                  <a:pt x="84654" y="44623"/>
                  <a:pt x="83332" y="34170"/>
                  <a:pt x="79344" y="24585"/>
                </a:cubicBezTo>
                <a:cubicBezTo>
                  <a:pt x="75355" y="15001"/>
                  <a:pt x="68354" y="6249"/>
                  <a:pt x="58770" y="2297"/>
                </a:cubicBezTo>
                <a:cubicBezTo>
                  <a:pt x="54985" y="726"/>
                  <a:pt x="50957" y="0"/>
                  <a:pt x="469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8" name="Google Shape;208;p30"/>
          <p:cNvPicPr preferRelativeResize="0"/>
          <p:nvPr/>
        </p:nvPicPr>
        <p:blipFill rotWithShape="1">
          <a:blip r:embed="rId2">
            <a:alphaModFix/>
          </a:blip>
          <a:srcRect l="32475" r="18763" b="3006"/>
          <a:stretch/>
        </p:blipFill>
        <p:spPr>
          <a:xfrm rot="10800000" flipH="1">
            <a:off x="-2165948" y="-677004"/>
            <a:ext cx="2914848" cy="3261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2321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 txBox="1">
            <a:spLocks noGrp="1"/>
          </p:cNvSpPr>
          <p:nvPr>
            <p:ph type="subTitle" idx="1"/>
          </p:nvPr>
        </p:nvSpPr>
        <p:spPr>
          <a:xfrm>
            <a:off x="975475" y="2213347"/>
            <a:ext cx="2151600" cy="87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1"/>
          <p:cNvSpPr txBox="1">
            <a:spLocks noGrp="1"/>
          </p:cNvSpPr>
          <p:nvPr>
            <p:ph type="subTitle" idx="2"/>
          </p:nvPr>
        </p:nvSpPr>
        <p:spPr>
          <a:xfrm>
            <a:off x="975475" y="3007524"/>
            <a:ext cx="2151600" cy="79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31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11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1"/>
          <p:cNvSpPr txBox="1">
            <a:spLocks noGrp="1"/>
          </p:cNvSpPr>
          <p:nvPr>
            <p:ph type="subTitle" idx="3"/>
          </p:nvPr>
        </p:nvSpPr>
        <p:spPr>
          <a:xfrm>
            <a:off x="3496200" y="2213325"/>
            <a:ext cx="2151600" cy="87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1"/>
          <p:cNvSpPr txBox="1">
            <a:spLocks noGrp="1"/>
          </p:cNvSpPr>
          <p:nvPr>
            <p:ph type="subTitle" idx="4"/>
          </p:nvPr>
        </p:nvSpPr>
        <p:spPr>
          <a:xfrm>
            <a:off x="3496200" y="3007512"/>
            <a:ext cx="2151600" cy="79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31"/>
          <p:cNvSpPr txBox="1">
            <a:spLocks noGrp="1"/>
          </p:cNvSpPr>
          <p:nvPr>
            <p:ph type="subTitle" idx="5"/>
          </p:nvPr>
        </p:nvSpPr>
        <p:spPr>
          <a:xfrm>
            <a:off x="6016925" y="2213347"/>
            <a:ext cx="2151600" cy="87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1"/>
          <p:cNvSpPr txBox="1">
            <a:spLocks noGrp="1"/>
          </p:cNvSpPr>
          <p:nvPr>
            <p:ph type="subTitle" idx="6"/>
          </p:nvPr>
        </p:nvSpPr>
        <p:spPr>
          <a:xfrm>
            <a:off x="6016925" y="3007524"/>
            <a:ext cx="2151600" cy="79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7" name="Google Shape;217;p31"/>
          <p:cNvGrpSpPr/>
          <p:nvPr/>
        </p:nvGrpSpPr>
        <p:grpSpPr>
          <a:xfrm>
            <a:off x="-1693913" y="2359833"/>
            <a:ext cx="4553914" cy="4355182"/>
            <a:chOff x="-1693913" y="2359833"/>
            <a:chExt cx="4553914" cy="4355182"/>
          </a:xfrm>
        </p:grpSpPr>
        <p:pic>
          <p:nvPicPr>
            <p:cNvPr id="218" name="Google Shape;218;p31"/>
            <p:cNvPicPr preferRelativeResize="0"/>
            <p:nvPr/>
          </p:nvPicPr>
          <p:blipFill rotWithShape="1">
            <a:blip r:embed="rId2">
              <a:alphaModFix/>
            </a:blip>
            <a:srcRect l="10641" t="10307" r="13185" b="15271"/>
            <a:stretch/>
          </p:blipFill>
          <p:spPr>
            <a:xfrm rot="4158129">
              <a:off x="-1949238" y="3478074"/>
              <a:ext cx="3855174" cy="2118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31"/>
            <p:cNvSpPr/>
            <p:nvPr/>
          </p:nvSpPr>
          <p:spPr>
            <a:xfrm>
              <a:off x="921451" y="4518477"/>
              <a:ext cx="1938549" cy="778001"/>
            </a:xfrm>
            <a:custGeom>
              <a:avLst/>
              <a:gdLst/>
              <a:ahLst/>
              <a:cxnLst/>
              <a:rect l="l" t="t" r="r" b="b"/>
              <a:pathLst>
                <a:path w="66835" h="26823" extrusionOk="0">
                  <a:moveTo>
                    <a:pt x="0" y="25060"/>
                  </a:moveTo>
                  <a:cubicBezTo>
                    <a:pt x="0" y="15934"/>
                    <a:pt x="9200" y="-189"/>
                    <a:pt x="17363" y="3891"/>
                  </a:cubicBezTo>
                  <a:cubicBezTo>
                    <a:pt x="24712" y="7564"/>
                    <a:pt x="18556" y="28196"/>
                    <a:pt x="26639" y="26725"/>
                  </a:cubicBezTo>
                  <a:cubicBezTo>
                    <a:pt x="37559" y="24738"/>
                    <a:pt x="35604" y="-1291"/>
                    <a:pt x="46618" y="86"/>
                  </a:cubicBezTo>
                  <a:cubicBezTo>
                    <a:pt x="55005" y="1135"/>
                    <a:pt x="48016" y="18370"/>
                    <a:pt x="53992" y="24346"/>
                  </a:cubicBezTo>
                  <a:cubicBezTo>
                    <a:pt x="57793" y="28147"/>
                    <a:pt x="63611" y="18896"/>
                    <a:pt x="66835" y="14595"/>
                  </a:cubicBezTo>
                </a:path>
              </a:pathLst>
            </a:custGeom>
            <a:noFill/>
            <a:ln w="1143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20" name="Google Shape;220;p31"/>
          <p:cNvSpPr/>
          <p:nvPr/>
        </p:nvSpPr>
        <p:spPr>
          <a:xfrm flipH="1">
            <a:off x="6585686" y="3739621"/>
            <a:ext cx="3404726" cy="1664774"/>
          </a:xfrm>
          <a:custGeom>
            <a:avLst/>
            <a:gdLst/>
            <a:ahLst/>
            <a:cxnLst/>
            <a:rect l="l" t="t" r="r" b="b"/>
            <a:pathLst>
              <a:path w="34148" h="16697" extrusionOk="0">
                <a:moveTo>
                  <a:pt x="34147" y="16657"/>
                </a:moveTo>
                <a:lnTo>
                  <a:pt x="34147" y="16657"/>
                </a:lnTo>
                <a:cubicBezTo>
                  <a:pt x="34147" y="16657"/>
                  <a:pt x="34147" y="16657"/>
                  <a:pt x="34147" y="16657"/>
                </a:cubicBezTo>
                <a:cubicBezTo>
                  <a:pt x="34147" y="16657"/>
                  <a:pt x="34147" y="16657"/>
                  <a:pt x="34147" y="16657"/>
                </a:cubicBezTo>
                <a:close/>
                <a:moveTo>
                  <a:pt x="11858" y="1"/>
                </a:moveTo>
                <a:cubicBezTo>
                  <a:pt x="9378" y="1"/>
                  <a:pt x="6878" y="1492"/>
                  <a:pt x="5989" y="3822"/>
                </a:cubicBezTo>
                <a:cubicBezTo>
                  <a:pt x="5322" y="5608"/>
                  <a:pt x="5513" y="7704"/>
                  <a:pt x="4465" y="9299"/>
                </a:cubicBezTo>
                <a:cubicBezTo>
                  <a:pt x="3596" y="10609"/>
                  <a:pt x="2060" y="11288"/>
                  <a:pt x="846" y="12276"/>
                </a:cubicBezTo>
                <a:cubicBezTo>
                  <a:pt x="0" y="12954"/>
                  <a:pt x="1155" y="15419"/>
                  <a:pt x="1310" y="16598"/>
                </a:cubicBezTo>
                <a:cubicBezTo>
                  <a:pt x="1310" y="16598"/>
                  <a:pt x="9851" y="16696"/>
                  <a:pt x="15519" y="16696"/>
                </a:cubicBezTo>
                <a:cubicBezTo>
                  <a:pt x="16085" y="16696"/>
                  <a:pt x="16623" y="16695"/>
                  <a:pt x="17121" y="16693"/>
                </a:cubicBezTo>
                <a:cubicBezTo>
                  <a:pt x="18100" y="16685"/>
                  <a:pt x="25965" y="16584"/>
                  <a:pt x="30656" y="16584"/>
                </a:cubicBezTo>
                <a:cubicBezTo>
                  <a:pt x="32694" y="16584"/>
                  <a:pt x="34132" y="16603"/>
                  <a:pt x="34147" y="16657"/>
                </a:cubicBezTo>
                <a:lnTo>
                  <a:pt x="34147" y="16657"/>
                </a:lnTo>
                <a:cubicBezTo>
                  <a:pt x="33850" y="15216"/>
                  <a:pt x="34064" y="13490"/>
                  <a:pt x="33897" y="12038"/>
                </a:cubicBezTo>
                <a:cubicBezTo>
                  <a:pt x="33754" y="10573"/>
                  <a:pt x="33052" y="9002"/>
                  <a:pt x="31671" y="8490"/>
                </a:cubicBezTo>
                <a:cubicBezTo>
                  <a:pt x="31349" y="8376"/>
                  <a:pt x="31021" y="8326"/>
                  <a:pt x="30691" y="8326"/>
                </a:cubicBezTo>
                <a:cubicBezTo>
                  <a:pt x="29641" y="8326"/>
                  <a:pt x="28568" y="8825"/>
                  <a:pt x="27599" y="9323"/>
                </a:cubicBezTo>
                <a:cubicBezTo>
                  <a:pt x="25563" y="10371"/>
                  <a:pt x="23527" y="11418"/>
                  <a:pt x="21491" y="12466"/>
                </a:cubicBezTo>
                <a:cubicBezTo>
                  <a:pt x="20818" y="12803"/>
                  <a:pt x="20048" y="13151"/>
                  <a:pt x="19331" y="13151"/>
                </a:cubicBezTo>
                <a:cubicBezTo>
                  <a:pt x="19008" y="13151"/>
                  <a:pt x="18695" y="13080"/>
                  <a:pt x="18407" y="12907"/>
                </a:cubicBezTo>
                <a:cubicBezTo>
                  <a:pt x="17645" y="12466"/>
                  <a:pt x="17360" y="11478"/>
                  <a:pt x="17431" y="10609"/>
                </a:cubicBezTo>
                <a:cubicBezTo>
                  <a:pt x="17490" y="9728"/>
                  <a:pt x="17836" y="8894"/>
                  <a:pt x="18014" y="8025"/>
                </a:cubicBezTo>
                <a:cubicBezTo>
                  <a:pt x="18657" y="4918"/>
                  <a:pt x="16824" y="1441"/>
                  <a:pt x="13847" y="346"/>
                </a:cubicBezTo>
                <a:cubicBezTo>
                  <a:pt x="13207" y="111"/>
                  <a:pt x="12533" y="1"/>
                  <a:pt x="118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1"/>
          <p:cNvSpPr/>
          <p:nvPr/>
        </p:nvSpPr>
        <p:spPr>
          <a:xfrm rot="7117415">
            <a:off x="-1204925" y="438305"/>
            <a:ext cx="2103231" cy="2122223"/>
          </a:xfrm>
          <a:custGeom>
            <a:avLst/>
            <a:gdLst/>
            <a:ahLst/>
            <a:cxnLst/>
            <a:rect l="l" t="t" r="r" b="b"/>
            <a:pathLst>
              <a:path w="58913" h="59445" extrusionOk="0">
                <a:moveTo>
                  <a:pt x="37137" y="1"/>
                </a:moveTo>
                <a:cubicBezTo>
                  <a:pt x="35591" y="1"/>
                  <a:pt x="34076" y="436"/>
                  <a:pt x="32885" y="1410"/>
                </a:cubicBezTo>
                <a:cubicBezTo>
                  <a:pt x="29885" y="3875"/>
                  <a:pt x="30087" y="8709"/>
                  <a:pt x="32028" y="12042"/>
                </a:cubicBezTo>
                <a:cubicBezTo>
                  <a:pt x="29586" y="10214"/>
                  <a:pt x="26607" y="8958"/>
                  <a:pt x="23565" y="8958"/>
                </a:cubicBezTo>
                <a:cubicBezTo>
                  <a:pt x="23536" y="8958"/>
                  <a:pt x="23508" y="8958"/>
                  <a:pt x="23479" y="8959"/>
                </a:cubicBezTo>
                <a:cubicBezTo>
                  <a:pt x="20395" y="8994"/>
                  <a:pt x="17240" y="10459"/>
                  <a:pt x="15597" y="13066"/>
                </a:cubicBezTo>
                <a:cubicBezTo>
                  <a:pt x="13966" y="15674"/>
                  <a:pt x="14133" y="19424"/>
                  <a:pt x="16312" y="21615"/>
                </a:cubicBezTo>
                <a:cubicBezTo>
                  <a:pt x="14226" y="20017"/>
                  <a:pt x="11610" y="19027"/>
                  <a:pt x="9007" y="19027"/>
                </a:cubicBezTo>
                <a:cubicBezTo>
                  <a:pt x="8370" y="19027"/>
                  <a:pt x="7735" y="19086"/>
                  <a:pt x="7108" y="19210"/>
                </a:cubicBezTo>
                <a:cubicBezTo>
                  <a:pt x="3905" y="19853"/>
                  <a:pt x="1036" y="22401"/>
                  <a:pt x="452" y="25615"/>
                </a:cubicBezTo>
                <a:cubicBezTo>
                  <a:pt x="0" y="28080"/>
                  <a:pt x="869" y="30580"/>
                  <a:pt x="1726" y="32938"/>
                </a:cubicBezTo>
                <a:cubicBezTo>
                  <a:pt x="4584" y="40748"/>
                  <a:pt x="7680" y="48737"/>
                  <a:pt x="13395" y="54798"/>
                </a:cubicBezTo>
                <a:cubicBezTo>
                  <a:pt x="15026" y="56524"/>
                  <a:pt x="16895" y="58084"/>
                  <a:pt x="19133" y="58905"/>
                </a:cubicBezTo>
                <a:cubicBezTo>
                  <a:pt x="20079" y="59254"/>
                  <a:pt x="21102" y="59444"/>
                  <a:pt x="22115" y="59444"/>
                </a:cubicBezTo>
                <a:cubicBezTo>
                  <a:pt x="23487" y="59444"/>
                  <a:pt x="24839" y="59096"/>
                  <a:pt x="25956" y="58322"/>
                </a:cubicBezTo>
                <a:cubicBezTo>
                  <a:pt x="27706" y="57131"/>
                  <a:pt x="28694" y="55071"/>
                  <a:pt x="28920" y="52988"/>
                </a:cubicBezTo>
                <a:cubicBezTo>
                  <a:pt x="29099" y="51345"/>
                  <a:pt x="28277" y="49487"/>
                  <a:pt x="28575" y="47999"/>
                </a:cubicBezTo>
                <a:lnTo>
                  <a:pt x="28575" y="47999"/>
                </a:lnTo>
                <a:cubicBezTo>
                  <a:pt x="30239" y="48913"/>
                  <a:pt x="32109" y="49473"/>
                  <a:pt x="33950" y="49473"/>
                </a:cubicBezTo>
                <a:cubicBezTo>
                  <a:pt x="35730" y="49473"/>
                  <a:pt x="37482" y="48949"/>
                  <a:pt x="38993" y="47713"/>
                </a:cubicBezTo>
                <a:cubicBezTo>
                  <a:pt x="42130" y="45164"/>
                  <a:pt x="42924" y="40220"/>
                  <a:pt x="40915" y="36745"/>
                </a:cubicBezTo>
                <a:lnTo>
                  <a:pt x="40915" y="36745"/>
                </a:lnTo>
                <a:cubicBezTo>
                  <a:pt x="42640" y="39008"/>
                  <a:pt x="45698" y="40010"/>
                  <a:pt x="48656" y="40010"/>
                </a:cubicBezTo>
                <a:cubicBezTo>
                  <a:pt x="49151" y="40010"/>
                  <a:pt x="49643" y="39982"/>
                  <a:pt x="50125" y="39927"/>
                </a:cubicBezTo>
                <a:cubicBezTo>
                  <a:pt x="53221" y="39570"/>
                  <a:pt x="56483" y="38081"/>
                  <a:pt x="57710" y="35212"/>
                </a:cubicBezTo>
                <a:cubicBezTo>
                  <a:pt x="58912" y="32390"/>
                  <a:pt x="57805" y="29175"/>
                  <a:pt x="56710" y="26294"/>
                </a:cubicBezTo>
                <a:cubicBezTo>
                  <a:pt x="54043" y="19365"/>
                  <a:pt x="51340" y="12340"/>
                  <a:pt x="46946" y="6351"/>
                </a:cubicBezTo>
                <a:cubicBezTo>
                  <a:pt x="45291" y="4113"/>
                  <a:pt x="43327" y="1970"/>
                  <a:pt x="40803" y="803"/>
                </a:cubicBezTo>
                <a:cubicBezTo>
                  <a:pt x="39663" y="286"/>
                  <a:pt x="38389" y="1"/>
                  <a:pt x="3713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2654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3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3"/>
          <p:cNvSpPr txBox="1">
            <a:spLocks noGrp="1"/>
          </p:cNvSpPr>
          <p:nvPr>
            <p:ph type="subTitle" idx="1"/>
          </p:nvPr>
        </p:nvSpPr>
        <p:spPr>
          <a:xfrm>
            <a:off x="1926700" y="1701250"/>
            <a:ext cx="21852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3"/>
          <p:cNvSpPr txBox="1">
            <a:spLocks noGrp="1"/>
          </p:cNvSpPr>
          <p:nvPr>
            <p:ph type="subTitle" idx="2"/>
          </p:nvPr>
        </p:nvSpPr>
        <p:spPr>
          <a:xfrm>
            <a:off x="1926700" y="2045278"/>
            <a:ext cx="21852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3"/>
          <p:cNvSpPr txBox="1">
            <a:spLocks noGrp="1"/>
          </p:cNvSpPr>
          <p:nvPr>
            <p:ph type="subTitle" idx="3"/>
          </p:nvPr>
        </p:nvSpPr>
        <p:spPr>
          <a:xfrm>
            <a:off x="5032075" y="1701250"/>
            <a:ext cx="21852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3"/>
          <p:cNvSpPr txBox="1">
            <a:spLocks noGrp="1"/>
          </p:cNvSpPr>
          <p:nvPr>
            <p:ph type="subTitle" idx="4"/>
          </p:nvPr>
        </p:nvSpPr>
        <p:spPr>
          <a:xfrm>
            <a:off x="5032075" y="2045278"/>
            <a:ext cx="21852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33"/>
          <p:cNvSpPr txBox="1">
            <a:spLocks noGrp="1"/>
          </p:cNvSpPr>
          <p:nvPr>
            <p:ph type="subTitle" idx="5"/>
          </p:nvPr>
        </p:nvSpPr>
        <p:spPr>
          <a:xfrm>
            <a:off x="1926663" y="3011575"/>
            <a:ext cx="21852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3"/>
          <p:cNvSpPr txBox="1">
            <a:spLocks noGrp="1"/>
          </p:cNvSpPr>
          <p:nvPr>
            <p:ph type="subTitle" idx="6"/>
          </p:nvPr>
        </p:nvSpPr>
        <p:spPr>
          <a:xfrm>
            <a:off x="1926663" y="3355603"/>
            <a:ext cx="21852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3"/>
          <p:cNvSpPr txBox="1">
            <a:spLocks noGrp="1"/>
          </p:cNvSpPr>
          <p:nvPr>
            <p:ph type="subTitle" idx="7"/>
          </p:nvPr>
        </p:nvSpPr>
        <p:spPr>
          <a:xfrm>
            <a:off x="5032038" y="3011575"/>
            <a:ext cx="21852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3"/>
          <p:cNvSpPr txBox="1">
            <a:spLocks noGrp="1"/>
          </p:cNvSpPr>
          <p:nvPr>
            <p:ph type="subTitle" idx="8"/>
          </p:nvPr>
        </p:nvSpPr>
        <p:spPr>
          <a:xfrm>
            <a:off x="5032038" y="3355603"/>
            <a:ext cx="21852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3"/>
          <p:cNvSpPr/>
          <p:nvPr/>
        </p:nvSpPr>
        <p:spPr>
          <a:xfrm rot="9505094" flipH="1">
            <a:off x="5093208" y="3996359"/>
            <a:ext cx="2538599" cy="2290496"/>
          </a:xfrm>
          <a:custGeom>
            <a:avLst/>
            <a:gdLst/>
            <a:ahLst/>
            <a:cxnLst/>
            <a:rect l="l" t="t" r="r" b="b"/>
            <a:pathLst>
              <a:path w="112706" h="101691" extrusionOk="0">
                <a:moveTo>
                  <a:pt x="104395" y="0"/>
                </a:moveTo>
                <a:cubicBezTo>
                  <a:pt x="98253" y="0"/>
                  <a:pt x="89806" y="4612"/>
                  <a:pt x="86749" y="7280"/>
                </a:cubicBezTo>
                <a:cubicBezTo>
                  <a:pt x="80284" y="12935"/>
                  <a:pt x="76153" y="20769"/>
                  <a:pt x="72307" y="28461"/>
                </a:cubicBezTo>
                <a:cubicBezTo>
                  <a:pt x="71221" y="30592"/>
                  <a:pt x="69349" y="33068"/>
                  <a:pt x="67220" y="33068"/>
                </a:cubicBezTo>
                <a:cubicBezTo>
                  <a:pt x="66851" y="33068"/>
                  <a:pt x="66474" y="32994"/>
                  <a:pt x="66092" y="32830"/>
                </a:cubicBezTo>
                <a:cubicBezTo>
                  <a:pt x="64080" y="31973"/>
                  <a:pt x="63806" y="29306"/>
                  <a:pt x="63544" y="27127"/>
                </a:cubicBezTo>
                <a:cubicBezTo>
                  <a:pt x="63127" y="23674"/>
                  <a:pt x="61806" y="20103"/>
                  <a:pt x="58984" y="18067"/>
                </a:cubicBezTo>
                <a:cubicBezTo>
                  <a:pt x="57407" y="16926"/>
                  <a:pt x="55526" y="16416"/>
                  <a:pt x="53601" y="16416"/>
                </a:cubicBezTo>
                <a:cubicBezTo>
                  <a:pt x="50805" y="16416"/>
                  <a:pt x="47914" y="17492"/>
                  <a:pt x="45721" y="19269"/>
                </a:cubicBezTo>
                <a:cubicBezTo>
                  <a:pt x="42018" y="22281"/>
                  <a:pt x="39910" y="26818"/>
                  <a:pt x="38410" y="31354"/>
                </a:cubicBezTo>
                <a:cubicBezTo>
                  <a:pt x="36910" y="35902"/>
                  <a:pt x="35850" y="40605"/>
                  <a:pt x="33624" y="44832"/>
                </a:cubicBezTo>
                <a:cubicBezTo>
                  <a:pt x="30790" y="50190"/>
                  <a:pt x="26254" y="54428"/>
                  <a:pt x="21563" y="58250"/>
                </a:cubicBezTo>
                <a:cubicBezTo>
                  <a:pt x="16860" y="62072"/>
                  <a:pt x="11907" y="65632"/>
                  <a:pt x="7811" y="70097"/>
                </a:cubicBezTo>
                <a:cubicBezTo>
                  <a:pt x="3739" y="74574"/>
                  <a:pt x="536" y="80169"/>
                  <a:pt x="262" y="86230"/>
                </a:cubicBezTo>
                <a:cubicBezTo>
                  <a:pt x="1" y="92290"/>
                  <a:pt x="3263" y="98707"/>
                  <a:pt x="8918" y="100886"/>
                </a:cubicBezTo>
                <a:cubicBezTo>
                  <a:pt x="10350" y="101438"/>
                  <a:pt x="11841" y="101690"/>
                  <a:pt x="13340" y="101690"/>
                </a:cubicBezTo>
                <a:cubicBezTo>
                  <a:pt x="17826" y="101690"/>
                  <a:pt x="22383" y="99432"/>
                  <a:pt x="25623" y="96183"/>
                </a:cubicBezTo>
                <a:cubicBezTo>
                  <a:pt x="29957" y="91861"/>
                  <a:pt x="32445" y="86063"/>
                  <a:pt x="34838" y="80443"/>
                </a:cubicBezTo>
                <a:lnTo>
                  <a:pt x="41577" y="64548"/>
                </a:lnTo>
                <a:cubicBezTo>
                  <a:pt x="42446" y="62524"/>
                  <a:pt x="43351" y="60405"/>
                  <a:pt x="45006" y="58953"/>
                </a:cubicBezTo>
                <a:cubicBezTo>
                  <a:pt x="46032" y="58045"/>
                  <a:pt x="47432" y="57467"/>
                  <a:pt x="48773" y="57467"/>
                </a:cubicBezTo>
                <a:cubicBezTo>
                  <a:pt x="49597" y="57467"/>
                  <a:pt x="50399" y="57685"/>
                  <a:pt x="51078" y="58179"/>
                </a:cubicBezTo>
                <a:cubicBezTo>
                  <a:pt x="52948" y="59512"/>
                  <a:pt x="53162" y="62191"/>
                  <a:pt x="53233" y="64501"/>
                </a:cubicBezTo>
                <a:cubicBezTo>
                  <a:pt x="53352" y="68132"/>
                  <a:pt x="53626" y="71883"/>
                  <a:pt x="55305" y="75097"/>
                </a:cubicBezTo>
                <a:cubicBezTo>
                  <a:pt x="56844" y="78045"/>
                  <a:pt x="59885" y="80432"/>
                  <a:pt x="63161" y="80432"/>
                </a:cubicBezTo>
                <a:cubicBezTo>
                  <a:pt x="63458" y="80432"/>
                  <a:pt x="63756" y="80412"/>
                  <a:pt x="64056" y="80372"/>
                </a:cubicBezTo>
                <a:cubicBezTo>
                  <a:pt x="66699" y="80015"/>
                  <a:pt x="68938" y="78086"/>
                  <a:pt x="70355" y="75812"/>
                </a:cubicBezTo>
                <a:cubicBezTo>
                  <a:pt x="71760" y="73550"/>
                  <a:pt x="72510" y="70930"/>
                  <a:pt x="73295" y="68382"/>
                </a:cubicBezTo>
                <a:cubicBezTo>
                  <a:pt x="76105" y="59334"/>
                  <a:pt x="79737" y="50547"/>
                  <a:pt x="84166" y="42165"/>
                </a:cubicBezTo>
                <a:cubicBezTo>
                  <a:pt x="85630" y="39367"/>
                  <a:pt x="87261" y="36533"/>
                  <a:pt x="89714" y="34545"/>
                </a:cubicBezTo>
                <a:cubicBezTo>
                  <a:pt x="91408" y="33163"/>
                  <a:pt x="93608" y="32264"/>
                  <a:pt x="95760" y="32264"/>
                </a:cubicBezTo>
                <a:cubicBezTo>
                  <a:pt x="96724" y="32264"/>
                  <a:pt x="97678" y="32445"/>
                  <a:pt x="98572" y="32842"/>
                </a:cubicBezTo>
                <a:cubicBezTo>
                  <a:pt x="100811" y="33842"/>
                  <a:pt x="102299" y="35985"/>
                  <a:pt x="104073" y="37700"/>
                </a:cubicBezTo>
                <a:cubicBezTo>
                  <a:pt x="105435" y="39016"/>
                  <a:pt x="107288" y="40143"/>
                  <a:pt x="109088" y="40143"/>
                </a:cubicBezTo>
                <a:cubicBezTo>
                  <a:pt x="109633" y="40143"/>
                  <a:pt x="110173" y="40040"/>
                  <a:pt x="110693" y="39807"/>
                </a:cubicBezTo>
                <a:cubicBezTo>
                  <a:pt x="112419" y="39057"/>
                  <a:pt x="111824" y="24246"/>
                  <a:pt x="111848" y="22115"/>
                </a:cubicBezTo>
                <a:cubicBezTo>
                  <a:pt x="111860" y="16828"/>
                  <a:pt x="112705" y="8673"/>
                  <a:pt x="110717" y="3708"/>
                </a:cubicBezTo>
                <a:cubicBezTo>
                  <a:pt x="109642" y="1011"/>
                  <a:pt x="107271" y="0"/>
                  <a:pt x="1043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3"/>
          <p:cNvSpPr/>
          <p:nvPr/>
        </p:nvSpPr>
        <p:spPr>
          <a:xfrm rot="-460039">
            <a:off x="7817708" y="1193793"/>
            <a:ext cx="2166972" cy="2755910"/>
          </a:xfrm>
          <a:custGeom>
            <a:avLst/>
            <a:gdLst/>
            <a:ahLst/>
            <a:cxnLst/>
            <a:rect l="l" t="t" r="r" b="b"/>
            <a:pathLst>
              <a:path w="58794" h="74773" extrusionOk="0">
                <a:moveTo>
                  <a:pt x="45101" y="0"/>
                </a:moveTo>
                <a:cubicBezTo>
                  <a:pt x="44760" y="0"/>
                  <a:pt x="44421" y="276"/>
                  <a:pt x="44161" y="537"/>
                </a:cubicBezTo>
                <a:cubicBezTo>
                  <a:pt x="39220" y="5478"/>
                  <a:pt x="36529" y="10515"/>
                  <a:pt x="31588" y="15456"/>
                </a:cubicBezTo>
                <a:cubicBezTo>
                  <a:pt x="27111" y="13503"/>
                  <a:pt x="20408" y="11443"/>
                  <a:pt x="15931" y="9479"/>
                </a:cubicBezTo>
                <a:cubicBezTo>
                  <a:pt x="15529" y="9308"/>
                  <a:pt x="15068" y="9137"/>
                  <a:pt x="14641" y="9137"/>
                </a:cubicBezTo>
                <a:cubicBezTo>
                  <a:pt x="14385" y="9137"/>
                  <a:pt x="14141" y="9199"/>
                  <a:pt x="13931" y="9360"/>
                </a:cubicBezTo>
                <a:cubicBezTo>
                  <a:pt x="13240" y="9895"/>
                  <a:pt x="13514" y="10991"/>
                  <a:pt x="13859" y="11789"/>
                </a:cubicBezTo>
                <a:cubicBezTo>
                  <a:pt x="16693" y="18373"/>
                  <a:pt x="19920" y="23861"/>
                  <a:pt x="22741" y="30434"/>
                </a:cubicBezTo>
                <a:cubicBezTo>
                  <a:pt x="15990" y="32958"/>
                  <a:pt x="8835" y="36542"/>
                  <a:pt x="2072" y="39054"/>
                </a:cubicBezTo>
                <a:cubicBezTo>
                  <a:pt x="1370" y="39316"/>
                  <a:pt x="572" y="39661"/>
                  <a:pt x="358" y="40399"/>
                </a:cubicBezTo>
                <a:cubicBezTo>
                  <a:pt x="0" y="41649"/>
                  <a:pt x="1596" y="42483"/>
                  <a:pt x="2858" y="42792"/>
                </a:cubicBezTo>
                <a:lnTo>
                  <a:pt x="18669" y="46626"/>
                </a:lnTo>
                <a:cubicBezTo>
                  <a:pt x="16348" y="54044"/>
                  <a:pt x="14681" y="61664"/>
                  <a:pt x="13716" y="69367"/>
                </a:cubicBezTo>
                <a:cubicBezTo>
                  <a:pt x="13609" y="70248"/>
                  <a:pt x="13609" y="71332"/>
                  <a:pt x="14383" y="71772"/>
                </a:cubicBezTo>
                <a:cubicBezTo>
                  <a:pt x="14531" y="71853"/>
                  <a:pt x="14675" y="71888"/>
                  <a:pt x="14816" y="71888"/>
                </a:cubicBezTo>
                <a:cubicBezTo>
                  <a:pt x="15550" y="71888"/>
                  <a:pt x="16212" y="70941"/>
                  <a:pt x="16991" y="70522"/>
                </a:cubicBezTo>
                <a:cubicBezTo>
                  <a:pt x="22241" y="67724"/>
                  <a:pt x="24503" y="65378"/>
                  <a:pt x="28135" y="62723"/>
                </a:cubicBezTo>
                <a:cubicBezTo>
                  <a:pt x="28956" y="62128"/>
                  <a:pt x="31338" y="59902"/>
                  <a:pt x="31338" y="59902"/>
                </a:cubicBezTo>
                <a:lnTo>
                  <a:pt x="39017" y="69129"/>
                </a:lnTo>
                <a:cubicBezTo>
                  <a:pt x="40160" y="70677"/>
                  <a:pt x="40398" y="71034"/>
                  <a:pt x="42446" y="72570"/>
                </a:cubicBezTo>
                <a:cubicBezTo>
                  <a:pt x="43982" y="73713"/>
                  <a:pt x="46828" y="74772"/>
                  <a:pt x="46828" y="74772"/>
                </a:cubicBezTo>
                <a:cubicBezTo>
                  <a:pt x="46828" y="74772"/>
                  <a:pt x="48304" y="67962"/>
                  <a:pt x="48364" y="66962"/>
                </a:cubicBezTo>
                <a:cubicBezTo>
                  <a:pt x="48756" y="61092"/>
                  <a:pt x="48316" y="57068"/>
                  <a:pt x="48745" y="51198"/>
                </a:cubicBezTo>
                <a:lnTo>
                  <a:pt x="48745" y="51198"/>
                </a:lnTo>
                <a:cubicBezTo>
                  <a:pt x="51316" y="52520"/>
                  <a:pt x="55400" y="54425"/>
                  <a:pt x="58281" y="54532"/>
                </a:cubicBezTo>
                <a:cubicBezTo>
                  <a:pt x="58401" y="43876"/>
                  <a:pt x="58627" y="22576"/>
                  <a:pt x="58627" y="22576"/>
                </a:cubicBezTo>
                <a:lnTo>
                  <a:pt x="58793" y="17754"/>
                </a:lnTo>
                <a:cubicBezTo>
                  <a:pt x="58793" y="17754"/>
                  <a:pt x="57021" y="17681"/>
                  <a:pt x="55307" y="17681"/>
                </a:cubicBezTo>
                <a:cubicBezTo>
                  <a:pt x="54515" y="17681"/>
                  <a:pt x="53736" y="17696"/>
                  <a:pt x="53150" y="17742"/>
                </a:cubicBezTo>
                <a:cubicBezTo>
                  <a:pt x="52864" y="17766"/>
                  <a:pt x="52453" y="17776"/>
                  <a:pt x="51989" y="17776"/>
                </a:cubicBezTo>
                <a:cubicBezTo>
                  <a:pt x="50444" y="17776"/>
                  <a:pt x="48316" y="17670"/>
                  <a:pt x="48316" y="17670"/>
                </a:cubicBezTo>
                <a:cubicBezTo>
                  <a:pt x="48316" y="17670"/>
                  <a:pt x="47590" y="14086"/>
                  <a:pt x="47423" y="12908"/>
                </a:cubicBezTo>
                <a:cubicBezTo>
                  <a:pt x="46887" y="8943"/>
                  <a:pt x="46363" y="5002"/>
                  <a:pt x="45851" y="1049"/>
                </a:cubicBezTo>
                <a:cubicBezTo>
                  <a:pt x="45804" y="656"/>
                  <a:pt x="45697" y="192"/>
                  <a:pt x="45339" y="49"/>
                </a:cubicBezTo>
                <a:cubicBezTo>
                  <a:pt x="45261" y="15"/>
                  <a:pt x="45181" y="0"/>
                  <a:pt x="451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2" name="Google Shape;242;p33"/>
          <p:cNvPicPr preferRelativeResize="0"/>
          <p:nvPr/>
        </p:nvPicPr>
        <p:blipFill rotWithShape="1">
          <a:blip r:embed="rId2">
            <a:alphaModFix/>
          </a:blip>
          <a:srcRect l="20621" t="1396" r="23763" b="4273"/>
          <a:stretch/>
        </p:blipFill>
        <p:spPr>
          <a:xfrm rot="3805109">
            <a:off x="-1153851" y="3212675"/>
            <a:ext cx="3055200" cy="2914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760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1490400" y="2263525"/>
            <a:ext cx="2673900" cy="90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2"/>
          </p:nvPr>
        </p:nvSpPr>
        <p:spPr>
          <a:xfrm>
            <a:off x="4979700" y="2263525"/>
            <a:ext cx="2673900" cy="90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3"/>
          </p:nvPr>
        </p:nvSpPr>
        <p:spPr>
          <a:xfrm>
            <a:off x="1490400" y="3091350"/>
            <a:ext cx="2673900" cy="86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4"/>
          </p:nvPr>
        </p:nvSpPr>
        <p:spPr>
          <a:xfrm>
            <a:off x="4979700" y="3091350"/>
            <a:ext cx="2673900" cy="86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" name="Google Shape;30;p5"/>
          <p:cNvGrpSpPr/>
          <p:nvPr/>
        </p:nvGrpSpPr>
        <p:grpSpPr>
          <a:xfrm>
            <a:off x="7452275" y="869625"/>
            <a:ext cx="2914850" cy="4804149"/>
            <a:chOff x="7452275" y="869625"/>
            <a:chExt cx="2914850" cy="4804149"/>
          </a:xfrm>
        </p:grpSpPr>
        <p:sp>
          <p:nvSpPr>
            <p:cNvPr id="31" name="Google Shape;31;p5"/>
            <p:cNvSpPr/>
            <p:nvPr/>
          </p:nvSpPr>
          <p:spPr>
            <a:xfrm>
              <a:off x="7974725" y="869625"/>
              <a:ext cx="2167000" cy="2755946"/>
            </a:xfrm>
            <a:custGeom>
              <a:avLst/>
              <a:gdLst/>
              <a:ahLst/>
              <a:cxnLst/>
              <a:rect l="l" t="t" r="r" b="b"/>
              <a:pathLst>
                <a:path w="58794" h="74773" extrusionOk="0">
                  <a:moveTo>
                    <a:pt x="45101" y="0"/>
                  </a:moveTo>
                  <a:cubicBezTo>
                    <a:pt x="44760" y="0"/>
                    <a:pt x="44421" y="276"/>
                    <a:pt x="44161" y="537"/>
                  </a:cubicBezTo>
                  <a:cubicBezTo>
                    <a:pt x="39220" y="5478"/>
                    <a:pt x="36529" y="10515"/>
                    <a:pt x="31588" y="15456"/>
                  </a:cubicBezTo>
                  <a:cubicBezTo>
                    <a:pt x="27111" y="13503"/>
                    <a:pt x="20408" y="11443"/>
                    <a:pt x="15931" y="9479"/>
                  </a:cubicBezTo>
                  <a:cubicBezTo>
                    <a:pt x="15529" y="9308"/>
                    <a:pt x="15068" y="9137"/>
                    <a:pt x="14641" y="9137"/>
                  </a:cubicBezTo>
                  <a:cubicBezTo>
                    <a:pt x="14385" y="9137"/>
                    <a:pt x="14141" y="9199"/>
                    <a:pt x="13931" y="9360"/>
                  </a:cubicBezTo>
                  <a:cubicBezTo>
                    <a:pt x="13240" y="9895"/>
                    <a:pt x="13514" y="10991"/>
                    <a:pt x="13859" y="11789"/>
                  </a:cubicBezTo>
                  <a:cubicBezTo>
                    <a:pt x="16693" y="18373"/>
                    <a:pt x="19920" y="23861"/>
                    <a:pt x="22741" y="30434"/>
                  </a:cubicBezTo>
                  <a:cubicBezTo>
                    <a:pt x="15990" y="32958"/>
                    <a:pt x="8835" y="36542"/>
                    <a:pt x="2072" y="39054"/>
                  </a:cubicBezTo>
                  <a:cubicBezTo>
                    <a:pt x="1370" y="39316"/>
                    <a:pt x="572" y="39661"/>
                    <a:pt x="358" y="40399"/>
                  </a:cubicBezTo>
                  <a:cubicBezTo>
                    <a:pt x="0" y="41649"/>
                    <a:pt x="1596" y="42483"/>
                    <a:pt x="2858" y="42792"/>
                  </a:cubicBezTo>
                  <a:lnTo>
                    <a:pt x="18669" y="46626"/>
                  </a:lnTo>
                  <a:cubicBezTo>
                    <a:pt x="16348" y="54044"/>
                    <a:pt x="14681" y="61664"/>
                    <a:pt x="13716" y="69367"/>
                  </a:cubicBezTo>
                  <a:cubicBezTo>
                    <a:pt x="13609" y="70248"/>
                    <a:pt x="13609" y="71332"/>
                    <a:pt x="14383" y="71772"/>
                  </a:cubicBezTo>
                  <a:cubicBezTo>
                    <a:pt x="14531" y="71853"/>
                    <a:pt x="14675" y="71888"/>
                    <a:pt x="14816" y="71888"/>
                  </a:cubicBezTo>
                  <a:cubicBezTo>
                    <a:pt x="15550" y="71888"/>
                    <a:pt x="16212" y="70941"/>
                    <a:pt x="16991" y="70522"/>
                  </a:cubicBezTo>
                  <a:cubicBezTo>
                    <a:pt x="22241" y="67724"/>
                    <a:pt x="24503" y="65378"/>
                    <a:pt x="28135" y="62723"/>
                  </a:cubicBezTo>
                  <a:cubicBezTo>
                    <a:pt x="28956" y="62128"/>
                    <a:pt x="31338" y="59902"/>
                    <a:pt x="31338" y="59902"/>
                  </a:cubicBezTo>
                  <a:lnTo>
                    <a:pt x="39017" y="69129"/>
                  </a:lnTo>
                  <a:cubicBezTo>
                    <a:pt x="40160" y="70677"/>
                    <a:pt x="40398" y="71034"/>
                    <a:pt x="42446" y="72570"/>
                  </a:cubicBezTo>
                  <a:cubicBezTo>
                    <a:pt x="43982" y="73713"/>
                    <a:pt x="46828" y="74772"/>
                    <a:pt x="46828" y="74772"/>
                  </a:cubicBezTo>
                  <a:cubicBezTo>
                    <a:pt x="46828" y="74772"/>
                    <a:pt x="48304" y="67962"/>
                    <a:pt x="48364" y="66962"/>
                  </a:cubicBezTo>
                  <a:cubicBezTo>
                    <a:pt x="48756" y="61092"/>
                    <a:pt x="48316" y="57068"/>
                    <a:pt x="48745" y="51198"/>
                  </a:cubicBezTo>
                  <a:lnTo>
                    <a:pt x="48745" y="51198"/>
                  </a:lnTo>
                  <a:cubicBezTo>
                    <a:pt x="51316" y="52520"/>
                    <a:pt x="55400" y="54425"/>
                    <a:pt x="58281" y="54532"/>
                  </a:cubicBezTo>
                  <a:cubicBezTo>
                    <a:pt x="58401" y="43876"/>
                    <a:pt x="58627" y="22576"/>
                    <a:pt x="58627" y="22576"/>
                  </a:cubicBezTo>
                  <a:lnTo>
                    <a:pt x="58793" y="17754"/>
                  </a:lnTo>
                  <a:cubicBezTo>
                    <a:pt x="58793" y="17754"/>
                    <a:pt x="57021" y="17681"/>
                    <a:pt x="55307" y="17681"/>
                  </a:cubicBezTo>
                  <a:cubicBezTo>
                    <a:pt x="54515" y="17681"/>
                    <a:pt x="53736" y="17696"/>
                    <a:pt x="53150" y="17742"/>
                  </a:cubicBezTo>
                  <a:cubicBezTo>
                    <a:pt x="52864" y="17766"/>
                    <a:pt x="52453" y="17776"/>
                    <a:pt x="51989" y="17776"/>
                  </a:cubicBezTo>
                  <a:cubicBezTo>
                    <a:pt x="50444" y="17776"/>
                    <a:pt x="48316" y="17670"/>
                    <a:pt x="48316" y="17670"/>
                  </a:cubicBezTo>
                  <a:cubicBezTo>
                    <a:pt x="48316" y="17670"/>
                    <a:pt x="47590" y="14086"/>
                    <a:pt x="47423" y="12908"/>
                  </a:cubicBezTo>
                  <a:cubicBezTo>
                    <a:pt x="46887" y="8943"/>
                    <a:pt x="46363" y="5002"/>
                    <a:pt x="45851" y="1049"/>
                  </a:cubicBezTo>
                  <a:cubicBezTo>
                    <a:pt x="45804" y="656"/>
                    <a:pt x="45697" y="192"/>
                    <a:pt x="45339" y="49"/>
                  </a:cubicBezTo>
                  <a:cubicBezTo>
                    <a:pt x="45261" y="15"/>
                    <a:pt x="45181" y="0"/>
                    <a:pt x="45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" name="Google Shape;32;p5"/>
            <p:cNvPicPr preferRelativeResize="0"/>
            <p:nvPr/>
          </p:nvPicPr>
          <p:blipFill rotWithShape="1">
            <a:blip r:embed="rId2">
              <a:alphaModFix/>
            </a:blip>
            <a:srcRect l="20621" t="1396" r="23763" b="4273"/>
            <a:stretch/>
          </p:blipFill>
          <p:spPr>
            <a:xfrm rot="-5400000" flipH="1">
              <a:off x="7382099" y="2688749"/>
              <a:ext cx="3055200" cy="2914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" name="Google Shape;33;p5"/>
          <p:cNvPicPr preferRelativeResize="0"/>
          <p:nvPr/>
        </p:nvPicPr>
        <p:blipFill rotWithShape="1">
          <a:blip r:embed="rId3">
            <a:alphaModFix/>
          </a:blip>
          <a:srcRect l="23051" t="5430" r="25904" b="7680"/>
          <a:stretch/>
        </p:blipFill>
        <p:spPr>
          <a:xfrm rot="10800000" flipH="1">
            <a:off x="-1044173" y="2714625"/>
            <a:ext cx="2593848" cy="248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/>
          <p:nvPr/>
        </p:nvSpPr>
        <p:spPr>
          <a:xfrm rot="6495423">
            <a:off x="8140272" y="1402313"/>
            <a:ext cx="2181047" cy="1967889"/>
          </a:xfrm>
          <a:custGeom>
            <a:avLst/>
            <a:gdLst/>
            <a:ahLst/>
            <a:cxnLst/>
            <a:rect l="l" t="t" r="r" b="b"/>
            <a:pathLst>
              <a:path w="112706" h="101691" extrusionOk="0">
                <a:moveTo>
                  <a:pt x="104395" y="0"/>
                </a:moveTo>
                <a:cubicBezTo>
                  <a:pt x="98253" y="0"/>
                  <a:pt x="89806" y="4612"/>
                  <a:pt x="86749" y="7280"/>
                </a:cubicBezTo>
                <a:cubicBezTo>
                  <a:pt x="80284" y="12935"/>
                  <a:pt x="76153" y="20769"/>
                  <a:pt x="72307" y="28461"/>
                </a:cubicBezTo>
                <a:cubicBezTo>
                  <a:pt x="71221" y="30592"/>
                  <a:pt x="69349" y="33068"/>
                  <a:pt x="67220" y="33068"/>
                </a:cubicBezTo>
                <a:cubicBezTo>
                  <a:pt x="66851" y="33068"/>
                  <a:pt x="66474" y="32994"/>
                  <a:pt x="66092" y="32830"/>
                </a:cubicBezTo>
                <a:cubicBezTo>
                  <a:pt x="64080" y="31973"/>
                  <a:pt x="63806" y="29306"/>
                  <a:pt x="63544" y="27127"/>
                </a:cubicBezTo>
                <a:cubicBezTo>
                  <a:pt x="63127" y="23674"/>
                  <a:pt x="61806" y="20103"/>
                  <a:pt x="58984" y="18067"/>
                </a:cubicBezTo>
                <a:cubicBezTo>
                  <a:pt x="57407" y="16926"/>
                  <a:pt x="55526" y="16416"/>
                  <a:pt x="53601" y="16416"/>
                </a:cubicBezTo>
                <a:cubicBezTo>
                  <a:pt x="50805" y="16416"/>
                  <a:pt x="47914" y="17492"/>
                  <a:pt x="45721" y="19269"/>
                </a:cubicBezTo>
                <a:cubicBezTo>
                  <a:pt x="42018" y="22281"/>
                  <a:pt x="39910" y="26818"/>
                  <a:pt x="38410" y="31354"/>
                </a:cubicBezTo>
                <a:cubicBezTo>
                  <a:pt x="36910" y="35902"/>
                  <a:pt x="35850" y="40605"/>
                  <a:pt x="33624" y="44832"/>
                </a:cubicBezTo>
                <a:cubicBezTo>
                  <a:pt x="30790" y="50190"/>
                  <a:pt x="26254" y="54428"/>
                  <a:pt x="21563" y="58250"/>
                </a:cubicBezTo>
                <a:cubicBezTo>
                  <a:pt x="16860" y="62072"/>
                  <a:pt x="11907" y="65632"/>
                  <a:pt x="7811" y="70097"/>
                </a:cubicBezTo>
                <a:cubicBezTo>
                  <a:pt x="3739" y="74574"/>
                  <a:pt x="536" y="80169"/>
                  <a:pt x="262" y="86230"/>
                </a:cubicBezTo>
                <a:cubicBezTo>
                  <a:pt x="1" y="92290"/>
                  <a:pt x="3263" y="98707"/>
                  <a:pt x="8918" y="100886"/>
                </a:cubicBezTo>
                <a:cubicBezTo>
                  <a:pt x="10350" y="101438"/>
                  <a:pt x="11841" y="101690"/>
                  <a:pt x="13340" y="101690"/>
                </a:cubicBezTo>
                <a:cubicBezTo>
                  <a:pt x="17826" y="101690"/>
                  <a:pt x="22383" y="99432"/>
                  <a:pt x="25623" y="96183"/>
                </a:cubicBezTo>
                <a:cubicBezTo>
                  <a:pt x="29957" y="91861"/>
                  <a:pt x="32445" y="86063"/>
                  <a:pt x="34838" y="80443"/>
                </a:cubicBezTo>
                <a:lnTo>
                  <a:pt x="41577" y="64548"/>
                </a:lnTo>
                <a:cubicBezTo>
                  <a:pt x="42446" y="62524"/>
                  <a:pt x="43351" y="60405"/>
                  <a:pt x="45006" y="58953"/>
                </a:cubicBezTo>
                <a:cubicBezTo>
                  <a:pt x="46032" y="58045"/>
                  <a:pt x="47432" y="57467"/>
                  <a:pt x="48773" y="57467"/>
                </a:cubicBezTo>
                <a:cubicBezTo>
                  <a:pt x="49597" y="57467"/>
                  <a:pt x="50399" y="57685"/>
                  <a:pt x="51078" y="58179"/>
                </a:cubicBezTo>
                <a:cubicBezTo>
                  <a:pt x="52948" y="59512"/>
                  <a:pt x="53162" y="62191"/>
                  <a:pt x="53233" y="64501"/>
                </a:cubicBezTo>
                <a:cubicBezTo>
                  <a:pt x="53352" y="68132"/>
                  <a:pt x="53626" y="71883"/>
                  <a:pt x="55305" y="75097"/>
                </a:cubicBezTo>
                <a:cubicBezTo>
                  <a:pt x="56844" y="78045"/>
                  <a:pt x="59885" y="80432"/>
                  <a:pt x="63161" y="80432"/>
                </a:cubicBezTo>
                <a:cubicBezTo>
                  <a:pt x="63458" y="80432"/>
                  <a:pt x="63756" y="80412"/>
                  <a:pt x="64056" y="80372"/>
                </a:cubicBezTo>
                <a:cubicBezTo>
                  <a:pt x="66699" y="80015"/>
                  <a:pt x="68938" y="78086"/>
                  <a:pt x="70355" y="75812"/>
                </a:cubicBezTo>
                <a:cubicBezTo>
                  <a:pt x="71760" y="73550"/>
                  <a:pt x="72510" y="70930"/>
                  <a:pt x="73295" y="68382"/>
                </a:cubicBezTo>
                <a:cubicBezTo>
                  <a:pt x="76105" y="59334"/>
                  <a:pt x="79737" y="50547"/>
                  <a:pt x="84166" y="42165"/>
                </a:cubicBezTo>
                <a:cubicBezTo>
                  <a:pt x="85630" y="39367"/>
                  <a:pt x="87261" y="36533"/>
                  <a:pt x="89714" y="34545"/>
                </a:cubicBezTo>
                <a:cubicBezTo>
                  <a:pt x="91408" y="33163"/>
                  <a:pt x="93608" y="32264"/>
                  <a:pt x="95760" y="32264"/>
                </a:cubicBezTo>
                <a:cubicBezTo>
                  <a:pt x="96724" y="32264"/>
                  <a:pt x="97678" y="32445"/>
                  <a:pt x="98572" y="32842"/>
                </a:cubicBezTo>
                <a:cubicBezTo>
                  <a:pt x="100811" y="33842"/>
                  <a:pt x="102299" y="35985"/>
                  <a:pt x="104073" y="37700"/>
                </a:cubicBezTo>
                <a:cubicBezTo>
                  <a:pt x="105435" y="39016"/>
                  <a:pt x="107288" y="40143"/>
                  <a:pt x="109088" y="40143"/>
                </a:cubicBezTo>
                <a:cubicBezTo>
                  <a:pt x="109633" y="40143"/>
                  <a:pt x="110173" y="40040"/>
                  <a:pt x="110693" y="39807"/>
                </a:cubicBezTo>
                <a:cubicBezTo>
                  <a:pt x="112419" y="39057"/>
                  <a:pt x="111824" y="24246"/>
                  <a:pt x="111848" y="22115"/>
                </a:cubicBezTo>
                <a:cubicBezTo>
                  <a:pt x="111860" y="16828"/>
                  <a:pt x="112705" y="8673"/>
                  <a:pt x="110717" y="3708"/>
                </a:cubicBezTo>
                <a:cubicBezTo>
                  <a:pt x="109642" y="1011"/>
                  <a:pt x="107271" y="0"/>
                  <a:pt x="1043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6"/>
          <p:cNvSpPr/>
          <p:nvPr/>
        </p:nvSpPr>
        <p:spPr>
          <a:xfrm rot="7117415">
            <a:off x="-1288175" y="408555"/>
            <a:ext cx="2103231" cy="2122223"/>
          </a:xfrm>
          <a:custGeom>
            <a:avLst/>
            <a:gdLst/>
            <a:ahLst/>
            <a:cxnLst/>
            <a:rect l="l" t="t" r="r" b="b"/>
            <a:pathLst>
              <a:path w="58913" h="59445" extrusionOk="0">
                <a:moveTo>
                  <a:pt x="37137" y="1"/>
                </a:moveTo>
                <a:cubicBezTo>
                  <a:pt x="35591" y="1"/>
                  <a:pt x="34076" y="436"/>
                  <a:pt x="32885" y="1410"/>
                </a:cubicBezTo>
                <a:cubicBezTo>
                  <a:pt x="29885" y="3875"/>
                  <a:pt x="30087" y="8709"/>
                  <a:pt x="32028" y="12042"/>
                </a:cubicBezTo>
                <a:cubicBezTo>
                  <a:pt x="29586" y="10214"/>
                  <a:pt x="26607" y="8958"/>
                  <a:pt x="23565" y="8958"/>
                </a:cubicBezTo>
                <a:cubicBezTo>
                  <a:pt x="23536" y="8958"/>
                  <a:pt x="23508" y="8958"/>
                  <a:pt x="23479" y="8959"/>
                </a:cubicBezTo>
                <a:cubicBezTo>
                  <a:pt x="20395" y="8994"/>
                  <a:pt x="17240" y="10459"/>
                  <a:pt x="15597" y="13066"/>
                </a:cubicBezTo>
                <a:cubicBezTo>
                  <a:pt x="13966" y="15674"/>
                  <a:pt x="14133" y="19424"/>
                  <a:pt x="16312" y="21615"/>
                </a:cubicBezTo>
                <a:cubicBezTo>
                  <a:pt x="14226" y="20017"/>
                  <a:pt x="11610" y="19027"/>
                  <a:pt x="9007" y="19027"/>
                </a:cubicBezTo>
                <a:cubicBezTo>
                  <a:pt x="8370" y="19027"/>
                  <a:pt x="7735" y="19086"/>
                  <a:pt x="7108" y="19210"/>
                </a:cubicBezTo>
                <a:cubicBezTo>
                  <a:pt x="3905" y="19853"/>
                  <a:pt x="1036" y="22401"/>
                  <a:pt x="452" y="25615"/>
                </a:cubicBezTo>
                <a:cubicBezTo>
                  <a:pt x="0" y="28080"/>
                  <a:pt x="869" y="30580"/>
                  <a:pt x="1726" y="32938"/>
                </a:cubicBezTo>
                <a:cubicBezTo>
                  <a:pt x="4584" y="40748"/>
                  <a:pt x="7680" y="48737"/>
                  <a:pt x="13395" y="54798"/>
                </a:cubicBezTo>
                <a:cubicBezTo>
                  <a:pt x="15026" y="56524"/>
                  <a:pt x="16895" y="58084"/>
                  <a:pt x="19133" y="58905"/>
                </a:cubicBezTo>
                <a:cubicBezTo>
                  <a:pt x="20079" y="59254"/>
                  <a:pt x="21102" y="59444"/>
                  <a:pt x="22115" y="59444"/>
                </a:cubicBezTo>
                <a:cubicBezTo>
                  <a:pt x="23487" y="59444"/>
                  <a:pt x="24839" y="59096"/>
                  <a:pt x="25956" y="58322"/>
                </a:cubicBezTo>
                <a:cubicBezTo>
                  <a:pt x="27706" y="57131"/>
                  <a:pt x="28694" y="55071"/>
                  <a:pt x="28920" y="52988"/>
                </a:cubicBezTo>
                <a:cubicBezTo>
                  <a:pt x="29099" y="51345"/>
                  <a:pt x="28277" y="49487"/>
                  <a:pt x="28575" y="47999"/>
                </a:cubicBezTo>
                <a:lnTo>
                  <a:pt x="28575" y="47999"/>
                </a:lnTo>
                <a:cubicBezTo>
                  <a:pt x="30239" y="48913"/>
                  <a:pt x="32109" y="49473"/>
                  <a:pt x="33950" y="49473"/>
                </a:cubicBezTo>
                <a:cubicBezTo>
                  <a:pt x="35730" y="49473"/>
                  <a:pt x="37482" y="48949"/>
                  <a:pt x="38993" y="47713"/>
                </a:cubicBezTo>
                <a:cubicBezTo>
                  <a:pt x="42130" y="45164"/>
                  <a:pt x="42924" y="40220"/>
                  <a:pt x="40915" y="36745"/>
                </a:cubicBezTo>
                <a:lnTo>
                  <a:pt x="40915" y="36745"/>
                </a:lnTo>
                <a:cubicBezTo>
                  <a:pt x="42640" y="39008"/>
                  <a:pt x="45698" y="40010"/>
                  <a:pt x="48656" y="40010"/>
                </a:cubicBezTo>
                <a:cubicBezTo>
                  <a:pt x="49151" y="40010"/>
                  <a:pt x="49643" y="39982"/>
                  <a:pt x="50125" y="39927"/>
                </a:cubicBezTo>
                <a:cubicBezTo>
                  <a:pt x="53221" y="39570"/>
                  <a:pt x="56483" y="38081"/>
                  <a:pt x="57710" y="35212"/>
                </a:cubicBezTo>
                <a:cubicBezTo>
                  <a:pt x="58912" y="32390"/>
                  <a:pt x="57805" y="29175"/>
                  <a:pt x="56710" y="26294"/>
                </a:cubicBezTo>
                <a:cubicBezTo>
                  <a:pt x="54043" y="19365"/>
                  <a:pt x="51340" y="12340"/>
                  <a:pt x="46946" y="6351"/>
                </a:cubicBezTo>
                <a:cubicBezTo>
                  <a:pt x="45291" y="4113"/>
                  <a:pt x="43327" y="1970"/>
                  <a:pt x="40803" y="803"/>
                </a:cubicBezTo>
                <a:cubicBezTo>
                  <a:pt x="39663" y="286"/>
                  <a:pt x="38389" y="1"/>
                  <a:pt x="3713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" name="Google Shape;38;p6"/>
          <p:cNvPicPr preferRelativeResize="0"/>
          <p:nvPr/>
        </p:nvPicPr>
        <p:blipFill rotWithShape="1">
          <a:blip r:embed="rId2">
            <a:alphaModFix/>
          </a:blip>
          <a:srcRect l="20621" t="1396" r="23763" b="4273"/>
          <a:stretch/>
        </p:blipFill>
        <p:spPr>
          <a:xfrm rot="5400000">
            <a:off x="-1456451" y="3307449"/>
            <a:ext cx="3055200" cy="29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6"/>
          <p:cNvPicPr preferRelativeResize="0"/>
          <p:nvPr/>
        </p:nvPicPr>
        <p:blipFill rotWithShape="1">
          <a:blip r:embed="rId3">
            <a:alphaModFix/>
          </a:blip>
          <a:srcRect l="32475" r="18763" b="3006"/>
          <a:stretch/>
        </p:blipFill>
        <p:spPr>
          <a:xfrm flipH="1">
            <a:off x="8271177" y="2769746"/>
            <a:ext cx="2914848" cy="3261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1388100" y="1328025"/>
            <a:ext cx="6367800" cy="24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8"/>
          <p:cNvSpPr/>
          <p:nvPr/>
        </p:nvSpPr>
        <p:spPr>
          <a:xfrm rot="10800000" flipH="1">
            <a:off x="3155725" y="-323924"/>
            <a:ext cx="2701699" cy="1385499"/>
          </a:xfrm>
          <a:custGeom>
            <a:avLst/>
            <a:gdLst/>
            <a:ahLst/>
            <a:cxnLst/>
            <a:rect l="l" t="t" r="r" b="b"/>
            <a:pathLst>
              <a:path w="54829" h="33692" extrusionOk="0">
                <a:moveTo>
                  <a:pt x="29565" y="1"/>
                </a:moveTo>
                <a:cubicBezTo>
                  <a:pt x="28528" y="1"/>
                  <a:pt x="27498" y="199"/>
                  <a:pt x="26540" y="628"/>
                </a:cubicBezTo>
                <a:cubicBezTo>
                  <a:pt x="22944" y="2212"/>
                  <a:pt x="21265" y="6415"/>
                  <a:pt x="20967" y="10308"/>
                </a:cubicBezTo>
                <a:cubicBezTo>
                  <a:pt x="20670" y="14213"/>
                  <a:pt x="21420" y="18142"/>
                  <a:pt x="21063" y="22047"/>
                </a:cubicBezTo>
                <a:cubicBezTo>
                  <a:pt x="20860" y="24155"/>
                  <a:pt x="19896" y="26679"/>
                  <a:pt x="17777" y="26929"/>
                </a:cubicBezTo>
                <a:cubicBezTo>
                  <a:pt x="17673" y="26940"/>
                  <a:pt x="17571" y="26945"/>
                  <a:pt x="17470" y="26945"/>
                </a:cubicBezTo>
                <a:cubicBezTo>
                  <a:pt x="15638" y="26945"/>
                  <a:pt x="14263" y="25166"/>
                  <a:pt x="12728" y="24071"/>
                </a:cubicBezTo>
                <a:cubicBezTo>
                  <a:pt x="11464" y="23160"/>
                  <a:pt x="9984" y="22731"/>
                  <a:pt x="8511" y="22731"/>
                </a:cubicBezTo>
                <a:cubicBezTo>
                  <a:pt x="5751" y="22731"/>
                  <a:pt x="3017" y="24234"/>
                  <a:pt x="1775" y="26881"/>
                </a:cubicBezTo>
                <a:cubicBezTo>
                  <a:pt x="1" y="30656"/>
                  <a:pt x="596" y="33525"/>
                  <a:pt x="596" y="33525"/>
                </a:cubicBezTo>
                <a:cubicBezTo>
                  <a:pt x="596" y="33525"/>
                  <a:pt x="16729" y="33525"/>
                  <a:pt x="22087" y="33585"/>
                </a:cubicBezTo>
                <a:cubicBezTo>
                  <a:pt x="25762" y="33627"/>
                  <a:pt x="29140" y="33639"/>
                  <a:pt x="32361" y="33639"/>
                </a:cubicBezTo>
                <a:cubicBezTo>
                  <a:pt x="36298" y="33639"/>
                  <a:pt x="40001" y="33622"/>
                  <a:pt x="43729" y="33622"/>
                </a:cubicBezTo>
                <a:cubicBezTo>
                  <a:pt x="47118" y="33622"/>
                  <a:pt x="50527" y="33636"/>
                  <a:pt x="54150" y="33692"/>
                </a:cubicBezTo>
                <a:cubicBezTo>
                  <a:pt x="54829" y="30215"/>
                  <a:pt x="54829" y="26596"/>
                  <a:pt x="54126" y="23107"/>
                </a:cubicBezTo>
                <a:cubicBezTo>
                  <a:pt x="53924" y="22095"/>
                  <a:pt x="53614" y="21012"/>
                  <a:pt x="52793" y="20392"/>
                </a:cubicBezTo>
                <a:cubicBezTo>
                  <a:pt x="52340" y="20042"/>
                  <a:pt x="51800" y="19892"/>
                  <a:pt x="51242" y="19892"/>
                </a:cubicBezTo>
                <a:cubicBezTo>
                  <a:pt x="50318" y="19892"/>
                  <a:pt x="49341" y="20303"/>
                  <a:pt x="48614" y="20904"/>
                </a:cubicBezTo>
                <a:cubicBezTo>
                  <a:pt x="47435" y="21857"/>
                  <a:pt x="46625" y="23214"/>
                  <a:pt x="45542" y="24274"/>
                </a:cubicBezTo>
                <a:cubicBezTo>
                  <a:pt x="44712" y="25095"/>
                  <a:pt x="43574" y="25741"/>
                  <a:pt x="42450" y="25741"/>
                </a:cubicBezTo>
                <a:cubicBezTo>
                  <a:pt x="42107" y="25741"/>
                  <a:pt x="41765" y="25681"/>
                  <a:pt x="41434" y="25548"/>
                </a:cubicBezTo>
                <a:cubicBezTo>
                  <a:pt x="40351" y="25119"/>
                  <a:pt x="39672" y="23976"/>
                  <a:pt x="39482" y="22809"/>
                </a:cubicBezTo>
                <a:cubicBezTo>
                  <a:pt x="39291" y="21654"/>
                  <a:pt x="39470" y="20476"/>
                  <a:pt x="39636" y="19321"/>
                </a:cubicBezTo>
                <a:cubicBezTo>
                  <a:pt x="40053" y="16237"/>
                  <a:pt x="40279" y="13082"/>
                  <a:pt x="39708" y="10034"/>
                </a:cubicBezTo>
                <a:cubicBezTo>
                  <a:pt x="39136" y="6974"/>
                  <a:pt x="37708" y="3998"/>
                  <a:pt x="35291" y="2057"/>
                </a:cubicBezTo>
                <a:cubicBezTo>
                  <a:pt x="33680" y="770"/>
                  <a:pt x="31608" y="1"/>
                  <a:pt x="295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8"/>
          <p:cNvPicPr preferRelativeResize="0"/>
          <p:nvPr/>
        </p:nvPicPr>
        <p:blipFill rotWithShape="1">
          <a:blip r:embed="rId2">
            <a:alphaModFix/>
          </a:blip>
          <a:srcRect l="25899" t="3209" r="18318" b="3498"/>
          <a:stretch/>
        </p:blipFill>
        <p:spPr>
          <a:xfrm flipH="1">
            <a:off x="6759300" y="-977762"/>
            <a:ext cx="2914824" cy="274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 rotWithShape="1">
          <a:blip r:embed="rId3">
            <a:alphaModFix/>
          </a:blip>
          <a:srcRect l="20621" t="1396" r="23763" b="4273"/>
          <a:stretch/>
        </p:blipFill>
        <p:spPr>
          <a:xfrm rot="6994891" flipH="1">
            <a:off x="-1042251" y="-951900"/>
            <a:ext cx="3055200" cy="291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278800" y="1541588"/>
            <a:ext cx="4586400" cy="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429700" y="2207825"/>
            <a:ext cx="4284600" cy="139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/>
          <p:nvPr/>
        </p:nvSpPr>
        <p:spPr>
          <a:xfrm rot="10800000">
            <a:off x="6292274" y="-123166"/>
            <a:ext cx="3404726" cy="1664774"/>
          </a:xfrm>
          <a:custGeom>
            <a:avLst/>
            <a:gdLst/>
            <a:ahLst/>
            <a:cxnLst/>
            <a:rect l="l" t="t" r="r" b="b"/>
            <a:pathLst>
              <a:path w="34148" h="16697" extrusionOk="0">
                <a:moveTo>
                  <a:pt x="34147" y="16657"/>
                </a:moveTo>
                <a:lnTo>
                  <a:pt x="34147" y="16657"/>
                </a:lnTo>
                <a:cubicBezTo>
                  <a:pt x="34147" y="16657"/>
                  <a:pt x="34147" y="16657"/>
                  <a:pt x="34147" y="16657"/>
                </a:cubicBezTo>
                <a:cubicBezTo>
                  <a:pt x="34147" y="16657"/>
                  <a:pt x="34147" y="16657"/>
                  <a:pt x="34147" y="16657"/>
                </a:cubicBezTo>
                <a:close/>
                <a:moveTo>
                  <a:pt x="11858" y="1"/>
                </a:moveTo>
                <a:cubicBezTo>
                  <a:pt x="9378" y="1"/>
                  <a:pt x="6878" y="1492"/>
                  <a:pt x="5989" y="3822"/>
                </a:cubicBezTo>
                <a:cubicBezTo>
                  <a:pt x="5322" y="5608"/>
                  <a:pt x="5513" y="7704"/>
                  <a:pt x="4465" y="9299"/>
                </a:cubicBezTo>
                <a:cubicBezTo>
                  <a:pt x="3596" y="10609"/>
                  <a:pt x="2060" y="11288"/>
                  <a:pt x="846" y="12276"/>
                </a:cubicBezTo>
                <a:cubicBezTo>
                  <a:pt x="0" y="12954"/>
                  <a:pt x="1155" y="15419"/>
                  <a:pt x="1310" y="16598"/>
                </a:cubicBezTo>
                <a:cubicBezTo>
                  <a:pt x="1310" y="16598"/>
                  <a:pt x="9851" y="16696"/>
                  <a:pt x="15519" y="16696"/>
                </a:cubicBezTo>
                <a:cubicBezTo>
                  <a:pt x="16085" y="16696"/>
                  <a:pt x="16623" y="16695"/>
                  <a:pt x="17121" y="16693"/>
                </a:cubicBezTo>
                <a:cubicBezTo>
                  <a:pt x="18100" y="16685"/>
                  <a:pt x="25965" y="16584"/>
                  <a:pt x="30656" y="16584"/>
                </a:cubicBezTo>
                <a:cubicBezTo>
                  <a:pt x="32694" y="16584"/>
                  <a:pt x="34132" y="16603"/>
                  <a:pt x="34147" y="16657"/>
                </a:cubicBezTo>
                <a:lnTo>
                  <a:pt x="34147" y="16657"/>
                </a:lnTo>
                <a:cubicBezTo>
                  <a:pt x="33850" y="15216"/>
                  <a:pt x="34064" y="13490"/>
                  <a:pt x="33897" y="12038"/>
                </a:cubicBezTo>
                <a:cubicBezTo>
                  <a:pt x="33754" y="10573"/>
                  <a:pt x="33052" y="9002"/>
                  <a:pt x="31671" y="8490"/>
                </a:cubicBezTo>
                <a:cubicBezTo>
                  <a:pt x="31349" y="8376"/>
                  <a:pt x="31021" y="8326"/>
                  <a:pt x="30691" y="8326"/>
                </a:cubicBezTo>
                <a:cubicBezTo>
                  <a:pt x="29641" y="8326"/>
                  <a:pt x="28568" y="8825"/>
                  <a:pt x="27599" y="9323"/>
                </a:cubicBezTo>
                <a:cubicBezTo>
                  <a:pt x="25563" y="10371"/>
                  <a:pt x="23527" y="11418"/>
                  <a:pt x="21491" y="12466"/>
                </a:cubicBezTo>
                <a:cubicBezTo>
                  <a:pt x="20818" y="12803"/>
                  <a:pt x="20048" y="13151"/>
                  <a:pt x="19331" y="13151"/>
                </a:cubicBezTo>
                <a:cubicBezTo>
                  <a:pt x="19008" y="13151"/>
                  <a:pt x="18695" y="13080"/>
                  <a:pt x="18407" y="12907"/>
                </a:cubicBezTo>
                <a:cubicBezTo>
                  <a:pt x="17645" y="12466"/>
                  <a:pt x="17360" y="11478"/>
                  <a:pt x="17431" y="10609"/>
                </a:cubicBezTo>
                <a:cubicBezTo>
                  <a:pt x="17490" y="9728"/>
                  <a:pt x="17836" y="8894"/>
                  <a:pt x="18014" y="8025"/>
                </a:cubicBezTo>
                <a:cubicBezTo>
                  <a:pt x="18657" y="4918"/>
                  <a:pt x="16824" y="1441"/>
                  <a:pt x="13847" y="346"/>
                </a:cubicBezTo>
                <a:cubicBezTo>
                  <a:pt x="13207" y="111"/>
                  <a:pt x="12533" y="1"/>
                  <a:pt x="118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" name="Google Shape;54;p9"/>
          <p:cNvPicPr preferRelativeResize="0"/>
          <p:nvPr/>
        </p:nvPicPr>
        <p:blipFill rotWithShape="1">
          <a:blip r:embed="rId2">
            <a:alphaModFix/>
          </a:blip>
          <a:srcRect l="7802" t="3814" r="8389" b="7050"/>
          <a:stretch/>
        </p:blipFill>
        <p:spPr>
          <a:xfrm rot="10800000" flipH="1">
            <a:off x="2278800" y="-994425"/>
            <a:ext cx="3467650" cy="207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547236" y="1928630"/>
            <a:ext cx="28650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2"/>
          </p:nvPr>
        </p:nvSpPr>
        <p:spPr>
          <a:xfrm>
            <a:off x="4731764" y="1928630"/>
            <a:ext cx="28650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1547236" y="3469445"/>
            <a:ext cx="28650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4731738" y="3469445"/>
            <a:ext cx="28650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547236" y="2273360"/>
            <a:ext cx="28650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6"/>
          </p:nvPr>
        </p:nvSpPr>
        <p:spPr>
          <a:xfrm>
            <a:off x="4731737" y="2273360"/>
            <a:ext cx="28650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1547236" y="3807125"/>
            <a:ext cx="28650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8"/>
          </p:nvPr>
        </p:nvSpPr>
        <p:spPr>
          <a:xfrm>
            <a:off x="4731737" y="3807125"/>
            <a:ext cx="28650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hasCustomPrompt="1"/>
          </p:nvPr>
        </p:nvSpPr>
        <p:spPr>
          <a:xfrm>
            <a:off x="2394257" y="1355900"/>
            <a:ext cx="11706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9" hasCustomPrompt="1"/>
          </p:nvPr>
        </p:nvSpPr>
        <p:spPr>
          <a:xfrm>
            <a:off x="5578800" y="1355900"/>
            <a:ext cx="11709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3" hasCustomPrompt="1"/>
          </p:nvPr>
        </p:nvSpPr>
        <p:spPr>
          <a:xfrm>
            <a:off x="2394248" y="2924615"/>
            <a:ext cx="1170600" cy="4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4" hasCustomPrompt="1"/>
          </p:nvPr>
        </p:nvSpPr>
        <p:spPr>
          <a:xfrm>
            <a:off x="5578832" y="2924615"/>
            <a:ext cx="1170900" cy="4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15"/>
          </p:nvPr>
        </p:nvSpPr>
        <p:spPr>
          <a:xfrm>
            <a:off x="713225" y="44147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pic>
        <p:nvPicPr>
          <p:cNvPr id="79" name="Google Shape;79;p13"/>
          <p:cNvPicPr preferRelativeResize="0"/>
          <p:nvPr/>
        </p:nvPicPr>
        <p:blipFill rotWithShape="1">
          <a:blip r:embed="rId2">
            <a:alphaModFix/>
          </a:blip>
          <a:srcRect l="14420" t="1931" r="29903"/>
          <a:stretch/>
        </p:blipFill>
        <p:spPr>
          <a:xfrm rot="10800000" flipH="1">
            <a:off x="8152650" y="3127900"/>
            <a:ext cx="2340552" cy="205517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3"/>
          <p:cNvSpPr/>
          <p:nvPr/>
        </p:nvSpPr>
        <p:spPr>
          <a:xfrm rot="1740336">
            <a:off x="3274611" y="4076348"/>
            <a:ext cx="2442380" cy="2464436"/>
          </a:xfrm>
          <a:custGeom>
            <a:avLst/>
            <a:gdLst/>
            <a:ahLst/>
            <a:cxnLst/>
            <a:rect l="l" t="t" r="r" b="b"/>
            <a:pathLst>
              <a:path w="58913" h="59445" extrusionOk="0">
                <a:moveTo>
                  <a:pt x="37137" y="1"/>
                </a:moveTo>
                <a:cubicBezTo>
                  <a:pt x="35591" y="1"/>
                  <a:pt x="34076" y="436"/>
                  <a:pt x="32885" y="1410"/>
                </a:cubicBezTo>
                <a:cubicBezTo>
                  <a:pt x="29885" y="3875"/>
                  <a:pt x="30087" y="8709"/>
                  <a:pt x="32028" y="12042"/>
                </a:cubicBezTo>
                <a:cubicBezTo>
                  <a:pt x="29586" y="10214"/>
                  <a:pt x="26607" y="8958"/>
                  <a:pt x="23565" y="8958"/>
                </a:cubicBezTo>
                <a:cubicBezTo>
                  <a:pt x="23536" y="8958"/>
                  <a:pt x="23508" y="8958"/>
                  <a:pt x="23479" y="8959"/>
                </a:cubicBezTo>
                <a:cubicBezTo>
                  <a:pt x="20395" y="8994"/>
                  <a:pt x="17240" y="10459"/>
                  <a:pt x="15597" y="13066"/>
                </a:cubicBezTo>
                <a:cubicBezTo>
                  <a:pt x="13966" y="15674"/>
                  <a:pt x="14133" y="19424"/>
                  <a:pt x="16312" y="21615"/>
                </a:cubicBezTo>
                <a:cubicBezTo>
                  <a:pt x="14226" y="20017"/>
                  <a:pt x="11610" y="19027"/>
                  <a:pt x="9007" y="19027"/>
                </a:cubicBezTo>
                <a:cubicBezTo>
                  <a:pt x="8370" y="19027"/>
                  <a:pt x="7735" y="19086"/>
                  <a:pt x="7108" y="19210"/>
                </a:cubicBezTo>
                <a:cubicBezTo>
                  <a:pt x="3905" y="19853"/>
                  <a:pt x="1036" y="22401"/>
                  <a:pt x="452" y="25615"/>
                </a:cubicBezTo>
                <a:cubicBezTo>
                  <a:pt x="0" y="28080"/>
                  <a:pt x="869" y="30580"/>
                  <a:pt x="1726" y="32938"/>
                </a:cubicBezTo>
                <a:cubicBezTo>
                  <a:pt x="4584" y="40748"/>
                  <a:pt x="7680" y="48737"/>
                  <a:pt x="13395" y="54798"/>
                </a:cubicBezTo>
                <a:cubicBezTo>
                  <a:pt x="15026" y="56524"/>
                  <a:pt x="16895" y="58084"/>
                  <a:pt x="19133" y="58905"/>
                </a:cubicBezTo>
                <a:cubicBezTo>
                  <a:pt x="20079" y="59254"/>
                  <a:pt x="21102" y="59444"/>
                  <a:pt x="22115" y="59444"/>
                </a:cubicBezTo>
                <a:cubicBezTo>
                  <a:pt x="23487" y="59444"/>
                  <a:pt x="24839" y="59096"/>
                  <a:pt x="25956" y="58322"/>
                </a:cubicBezTo>
                <a:cubicBezTo>
                  <a:pt x="27706" y="57131"/>
                  <a:pt x="28694" y="55071"/>
                  <a:pt x="28920" y="52988"/>
                </a:cubicBezTo>
                <a:cubicBezTo>
                  <a:pt x="29099" y="51345"/>
                  <a:pt x="28277" y="49487"/>
                  <a:pt x="28575" y="47999"/>
                </a:cubicBezTo>
                <a:lnTo>
                  <a:pt x="28575" y="47999"/>
                </a:lnTo>
                <a:cubicBezTo>
                  <a:pt x="30239" y="48913"/>
                  <a:pt x="32109" y="49473"/>
                  <a:pt x="33950" y="49473"/>
                </a:cubicBezTo>
                <a:cubicBezTo>
                  <a:pt x="35730" y="49473"/>
                  <a:pt x="37482" y="48949"/>
                  <a:pt x="38993" y="47713"/>
                </a:cubicBezTo>
                <a:cubicBezTo>
                  <a:pt x="42130" y="45164"/>
                  <a:pt x="42924" y="40220"/>
                  <a:pt x="40915" y="36745"/>
                </a:cubicBezTo>
                <a:lnTo>
                  <a:pt x="40915" y="36745"/>
                </a:lnTo>
                <a:cubicBezTo>
                  <a:pt x="42640" y="39008"/>
                  <a:pt x="45698" y="40010"/>
                  <a:pt x="48656" y="40010"/>
                </a:cubicBezTo>
                <a:cubicBezTo>
                  <a:pt x="49151" y="40010"/>
                  <a:pt x="49643" y="39982"/>
                  <a:pt x="50125" y="39927"/>
                </a:cubicBezTo>
                <a:cubicBezTo>
                  <a:pt x="53221" y="39570"/>
                  <a:pt x="56483" y="38081"/>
                  <a:pt x="57710" y="35212"/>
                </a:cubicBezTo>
                <a:cubicBezTo>
                  <a:pt x="58912" y="32390"/>
                  <a:pt x="57805" y="29175"/>
                  <a:pt x="56710" y="26294"/>
                </a:cubicBezTo>
                <a:cubicBezTo>
                  <a:pt x="54043" y="19365"/>
                  <a:pt x="51340" y="12340"/>
                  <a:pt x="46946" y="6351"/>
                </a:cubicBezTo>
                <a:cubicBezTo>
                  <a:pt x="45291" y="4113"/>
                  <a:pt x="43327" y="1970"/>
                  <a:pt x="40803" y="803"/>
                </a:cubicBezTo>
                <a:cubicBezTo>
                  <a:pt x="39663" y="286"/>
                  <a:pt x="38389" y="1"/>
                  <a:pt x="3713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title"/>
          </p:nvPr>
        </p:nvSpPr>
        <p:spPr>
          <a:xfrm>
            <a:off x="2417100" y="3432425"/>
            <a:ext cx="43098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1"/>
          </p:nvPr>
        </p:nvSpPr>
        <p:spPr>
          <a:xfrm>
            <a:off x="1772650" y="1486225"/>
            <a:ext cx="5598600" cy="19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4" name="Google Shape;84;p14"/>
          <p:cNvPicPr preferRelativeResize="0"/>
          <p:nvPr/>
        </p:nvPicPr>
        <p:blipFill rotWithShape="1">
          <a:blip r:embed="rId2">
            <a:alphaModFix/>
          </a:blip>
          <a:srcRect l="20621" t="1396" r="23763" b="4273"/>
          <a:stretch/>
        </p:blipFill>
        <p:spPr>
          <a:xfrm rot="5400000" flipH="1">
            <a:off x="-1042251" y="-647101"/>
            <a:ext cx="3055200" cy="29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3">
            <a:alphaModFix/>
          </a:blip>
          <a:srcRect l="7802" t="3814" r="8389" b="7050"/>
          <a:stretch/>
        </p:blipFill>
        <p:spPr>
          <a:xfrm rot="10800000" flipH="1">
            <a:off x="3660500" y="-1071850"/>
            <a:ext cx="3467650" cy="207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6475" y="440125"/>
            <a:ext cx="7710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Font typeface="Bowlby One"/>
              <a:buNone/>
              <a:defRPr sz="3400">
                <a:solidFill>
                  <a:schemeClr val="lt2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Font typeface="Bowlby One"/>
              <a:buNone/>
              <a:defRPr sz="3400">
                <a:solidFill>
                  <a:schemeClr val="lt2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Font typeface="Bowlby One"/>
              <a:buNone/>
              <a:defRPr sz="3400">
                <a:solidFill>
                  <a:schemeClr val="lt2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Font typeface="Bowlby One"/>
              <a:buNone/>
              <a:defRPr sz="3400">
                <a:solidFill>
                  <a:schemeClr val="lt2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Font typeface="Bowlby One"/>
              <a:buNone/>
              <a:defRPr sz="3400">
                <a:solidFill>
                  <a:schemeClr val="lt2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Font typeface="Bowlby One"/>
              <a:buNone/>
              <a:defRPr sz="3400">
                <a:solidFill>
                  <a:schemeClr val="lt2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Font typeface="Bowlby One"/>
              <a:buNone/>
              <a:defRPr sz="3400">
                <a:solidFill>
                  <a:schemeClr val="lt2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Font typeface="Bowlby One"/>
              <a:buNone/>
              <a:defRPr sz="3400">
                <a:solidFill>
                  <a:schemeClr val="lt2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Font typeface="Bowlby One"/>
              <a:buNone/>
              <a:defRPr sz="3400">
                <a:solidFill>
                  <a:schemeClr val="lt2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6475" y="1152475"/>
            <a:ext cx="7710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8" r:id="rId7"/>
    <p:sldLayoutId id="2147483659" r:id="rId8"/>
    <p:sldLayoutId id="2147483660" r:id="rId9"/>
    <p:sldLayoutId id="2147483661" r:id="rId10"/>
    <p:sldLayoutId id="2147483664" r:id="rId11"/>
    <p:sldLayoutId id="2147483665" r:id="rId12"/>
    <p:sldLayoutId id="2147483666" r:id="rId13"/>
    <p:sldLayoutId id="2147483667" r:id="rId14"/>
    <p:sldLayoutId id="2147483672" r:id="rId15"/>
    <p:sldLayoutId id="2147483682" r:id="rId16"/>
    <p:sldLayoutId id="2147483683" r:id="rId17"/>
    <p:sldLayoutId id="2147483687" r:id="rId18"/>
    <p:sldLayoutId id="2147483688" r:id="rId19"/>
    <p:sldLayoutId id="2147483689" r:id="rId20"/>
    <p:sldLayoutId id="2147483690" r:id="rId21"/>
    <p:sldLayoutId id="2147483691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6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9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jpg"/><Relationship Id="rId4" Type="http://schemas.openxmlformats.org/officeDocument/2006/relationships/image" Target="../media/image9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gif"/><Relationship Id="rId10" Type="http://schemas.openxmlformats.org/officeDocument/2006/relationships/image" Target="../media/image68.png"/><Relationship Id="rId4" Type="http://schemas.openxmlformats.org/officeDocument/2006/relationships/image" Target="../media/image9.png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g"/><Relationship Id="rId5" Type="http://schemas.openxmlformats.org/officeDocument/2006/relationships/image" Target="../media/image71.jpeg"/><Relationship Id="rId4" Type="http://schemas.openxmlformats.org/officeDocument/2006/relationships/image" Target="../media/image9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jp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3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3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2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5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3.png"/><Relationship Id="rId7" Type="http://schemas.openxmlformats.org/officeDocument/2006/relationships/image" Target="../media/image9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7.jp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0.jp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1.jp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3.jp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5.jp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7.jp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9.jp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g"/><Relationship Id="rId3" Type="http://schemas.openxmlformats.org/officeDocument/2006/relationships/image" Target="../media/image14.png"/><Relationship Id="rId7" Type="http://schemas.openxmlformats.org/officeDocument/2006/relationships/image" Target="../media/image11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0.jp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3.jp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3" Type="http://schemas.openxmlformats.org/officeDocument/2006/relationships/image" Target="../media/image14.png"/><Relationship Id="rId7" Type="http://schemas.openxmlformats.org/officeDocument/2006/relationships/image" Target="../media/image11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5.jp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8.pn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9.pn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1.pn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3.pn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5.pn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7.pn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0.jpg"/><Relationship Id="rId5" Type="http://schemas.openxmlformats.org/officeDocument/2006/relationships/image" Target="../media/image129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www.youtube.com/watch?v=RH5a2gtt-Xs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youtube.com/watch?v=fsmv0Bs12lY" TargetMode="External"/><Relationship Id="rId5" Type="http://schemas.openxmlformats.org/officeDocument/2006/relationships/image" Target="../media/image132.png"/><Relationship Id="rId4" Type="http://schemas.openxmlformats.org/officeDocument/2006/relationships/image" Target="../media/image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youtube.com/watch?v=pFbjzBlq3ME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3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g"/><Relationship Id="rId3" Type="http://schemas.openxmlformats.org/officeDocument/2006/relationships/image" Target="../media/image3.png"/><Relationship Id="rId7" Type="http://schemas.openxmlformats.org/officeDocument/2006/relationships/image" Target="../media/image13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4.jpg"/><Relationship Id="rId5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137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g"/><Relationship Id="rId3" Type="http://schemas.openxmlformats.org/officeDocument/2006/relationships/image" Target="../media/image3.png"/><Relationship Id="rId7" Type="http://schemas.openxmlformats.org/officeDocument/2006/relationships/image" Target="../media/image13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8.jpg"/><Relationship Id="rId5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141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3.png"/><Relationship Id="rId7" Type="http://schemas.openxmlformats.org/officeDocument/2006/relationships/image" Target="../media/image14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2.jp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3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5.jp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8.jp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0.jp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2.jp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.png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0" Type="http://schemas.openxmlformats.org/officeDocument/2006/relationships/image" Target="../media/image159.jpeg"/><Relationship Id="rId4" Type="http://schemas.openxmlformats.org/officeDocument/2006/relationships/image" Target="../media/image21.png"/><Relationship Id="rId9" Type="http://schemas.openxmlformats.org/officeDocument/2006/relationships/image" Target="../media/image15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4.jpg"/><Relationship Id="rId5" Type="http://schemas.openxmlformats.org/officeDocument/2006/relationships/image" Target="../media/image163.jpg"/><Relationship Id="rId4" Type="http://schemas.openxmlformats.org/officeDocument/2006/relationships/image" Target="../media/image2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6.png"/><Relationship Id="rId5" Type="http://schemas.openxmlformats.org/officeDocument/2006/relationships/image" Target="../media/image165.jpg"/><Relationship Id="rId4" Type="http://schemas.openxmlformats.org/officeDocument/2006/relationships/image" Target="../media/image2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8.jpg"/><Relationship Id="rId5" Type="http://schemas.openxmlformats.org/officeDocument/2006/relationships/image" Target="../media/image167.jpg"/><Relationship Id="rId4" Type="http://schemas.openxmlformats.org/officeDocument/2006/relationships/image" Target="../media/image2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0.jpeg"/><Relationship Id="rId5" Type="http://schemas.openxmlformats.org/officeDocument/2006/relationships/image" Target="../media/image169.jpg"/><Relationship Id="rId4" Type="http://schemas.openxmlformats.org/officeDocument/2006/relationships/image" Target="../media/image2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2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2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6.jpg"/><Relationship Id="rId5" Type="http://schemas.openxmlformats.org/officeDocument/2006/relationships/image" Target="../media/image175.jpg"/><Relationship Id="rId4" Type="http://schemas.openxmlformats.org/officeDocument/2006/relationships/image" Target="../media/image2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8.jpg"/><Relationship Id="rId5" Type="http://schemas.openxmlformats.org/officeDocument/2006/relationships/image" Target="../media/image177.jp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0.png"/><Relationship Id="rId5" Type="http://schemas.openxmlformats.org/officeDocument/2006/relationships/image" Target="../media/image179.jpg"/><Relationship Id="rId4" Type="http://schemas.openxmlformats.org/officeDocument/2006/relationships/image" Target="../media/image2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2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2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6.png"/><Relationship Id="rId5" Type="http://schemas.openxmlformats.org/officeDocument/2006/relationships/image" Target="../media/image185.jpeg"/><Relationship Id="rId4" Type="http://schemas.openxmlformats.org/officeDocument/2006/relationships/image" Target="../media/image2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2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1"/>
          <p:cNvSpPr/>
          <p:nvPr/>
        </p:nvSpPr>
        <p:spPr>
          <a:xfrm rot="-8744054">
            <a:off x="1606674" y="3652002"/>
            <a:ext cx="2815486" cy="2540322"/>
          </a:xfrm>
          <a:custGeom>
            <a:avLst/>
            <a:gdLst/>
            <a:ahLst/>
            <a:cxnLst/>
            <a:rect l="l" t="t" r="r" b="b"/>
            <a:pathLst>
              <a:path w="112706" h="101691" extrusionOk="0">
                <a:moveTo>
                  <a:pt x="104395" y="0"/>
                </a:moveTo>
                <a:cubicBezTo>
                  <a:pt x="98253" y="0"/>
                  <a:pt x="89806" y="4612"/>
                  <a:pt x="86749" y="7280"/>
                </a:cubicBezTo>
                <a:cubicBezTo>
                  <a:pt x="80284" y="12935"/>
                  <a:pt x="76153" y="20769"/>
                  <a:pt x="72307" y="28461"/>
                </a:cubicBezTo>
                <a:cubicBezTo>
                  <a:pt x="71221" y="30592"/>
                  <a:pt x="69349" y="33068"/>
                  <a:pt x="67220" y="33068"/>
                </a:cubicBezTo>
                <a:cubicBezTo>
                  <a:pt x="66851" y="33068"/>
                  <a:pt x="66474" y="32994"/>
                  <a:pt x="66092" y="32830"/>
                </a:cubicBezTo>
                <a:cubicBezTo>
                  <a:pt x="64080" y="31973"/>
                  <a:pt x="63806" y="29306"/>
                  <a:pt x="63544" y="27127"/>
                </a:cubicBezTo>
                <a:cubicBezTo>
                  <a:pt x="63127" y="23674"/>
                  <a:pt x="61806" y="20103"/>
                  <a:pt x="58984" y="18067"/>
                </a:cubicBezTo>
                <a:cubicBezTo>
                  <a:pt x="57407" y="16926"/>
                  <a:pt x="55526" y="16416"/>
                  <a:pt x="53601" y="16416"/>
                </a:cubicBezTo>
                <a:cubicBezTo>
                  <a:pt x="50805" y="16416"/>
                  <a:pt x="47914" y="17492"/>
                  <a:pt x="45721" y="19269"/>
                </a:cubicBezTo>
                <a:cubicBezTo>
                  <a:pt x="42018" y="22281"/>
                  <a:pt x="39910" y="26818"/>
                  <a:pt x="38410" y="31354"/>
                </a:cubicBezTo>
                <a:cubicBezTo>
                  <a:pt x="36910" y="35902"/>
                  <a:pt x="35850" y="40605"/>
                  <a:pt x="33624" y="44832"/>
                </a:cubicBezTo>
                <a:cubicBezTo>
                  <a:pt x="30790" y="50190"/>
                  <a:pt x="26254" y="54428"/>
                  <a:pt x="21563" y="58250"/>
                </a:cubicBezTo>
                <a:cubicBezTo>
                  <a:pt x="16860" y="62072"/>
                  <a:pt x="11907" y="65632"/>
                  <a:pt x="7811" y="70097"/>
                </a:cubicBezTo>
                <a:cubicBezTo>
                  <a:pt x="3739" y="74574"/>
                  <a:pt x="536" y="80169"/>
                  <a:pt x="262" y="86230"/>
                </a:cubicBezTo>
                <a:cubicBezTo>
                  <a:pt x="1" y="92290"/>
                  <a:pt x="3263" y="98707"/>
                  <a:pt x="8918" y="100886"/>
                </a:cubicBezTo>
                <a:cubicBezTo>
                  <a:pt x="10350" y="101438"/>
                  <a:pt x="11841" y="101690"/>
                  <a:pt x="13340" y="101690"/>
                </a:cubicBezTo>
                <a:cubicBezTo>
                  <a:pt x="17826" y="101690"/>
                  <a:pt x="22383" y="99432"/>
                  <a:pt x="25623" y="96183"/>
                </a:cubicBezTo>
                <a:cubicBezTo>
                  <a:pt x="29957" y="91861"/>
                  <a:pt x="32445" y="86063"/>
                  <a:pt x="34838" y="80443"/>
                </a:cubicBezTo>
                <a:lnTo>
                  <a:pt x="41577" y="64548"/>
                </a:lnTo>
                <a:cubicBezTo>
                  <a:pt x="42446" y="62524"/>
                  <a:pt x="43351" y="60405"/>
                  <a:pt x="45006" y="58953"/>
                </a:cubicBezTo>
                <a:cubicBezTo>
                  <a:pt x="46032" y="58045"/>
                  <a:pt x="47432" y="57467"/>
                  <a:pt x="48773" y="57467"/>
                </a:cubicBezTo>
                <a:cubicBezTo>
                  <a:pt x="49597" y="57467"/>
                  <a:pt x="50399" y="57685"/>
                  <a:pt x="51078" y="58179"/>
                </a:cubicBezTo>
                <a:cubicBezTo>
                  <a:pt x="52948" y="59512"/>
                  <a:pt x="53162" y="62191"/>
                  <a:pt x="53233" y="64501"/>
                </a:cubicBezTo>
                <a:cubicBezTo>
                  <a:pt x="53352" y="68132"/>
                  <a:pt x="53626" y="71883"/>
                  <a:pt x="55305" y="75097"/>
                </a:cubicBezTo>
                <a:cubicBezTo>
                  <a:pt x="56844" y="78045"/>
                  <a:pt x="59885" y="80432"/>
                  <a:pt x="63161" y="80432"/>
                </a:cubicBezTo>
                <a:cubicBezTo>
                  <a:pt x="63458" y="80432"/>
                  <a:pt x="63756" y="80412"/>
                  <a:pt x="64056" y="80372"/>
                </a:cubicBezTo>
                <a:cubicBezTo>
                  <a:pt x="66699" y="80015"/>
                  <a:pt x="68938" y="78086"/>
                  <a:pt x="70355" y="75812"/>
                </a:cubicBezTo>
                <a:cubicBezTo>
                  <a:pt x="71760" y="73550"/>
                  <a:pt x="72510" y="70930"/>
                  <a:pt x="73295" y="68382"/>
                </a:cubicBezTo>
                <a:cubicBezTo>
                  <a:pt x="76105" y="59334"/>
                  <a:pt x="79737" y="50547"/>
                  <a:pt x="84166" y="42165"/>
                </a:cubicBezTo>
                <a:cubicBezTo>
                  <a:pt x="85630" y="39367"/>
                  <a:pt x="87261" y="36533"/>
                  <a:pt x="89714" y="34545"/>
                </a:cubicBezTo>
                <a:cubicBezTo>
                  <a:pt x="91408" y="33163"/>
                  <a:pt x="93608" y="32264"/>
                  <a:pt x="95760" y="32264"/>
                </a:cubicBezTo>
                <a:cubicBezTo>
                  <a:pt x="96724" y="32264"/>
                  <a:pt x="97678" y="32445"/>
                  <a:pt x="98572" y="32842"/>
                </a:cubicBezTo>
                <a:cubicBezTo>
                  <a:pt x="100811" y="33842"/>
                  <a:pt x="102299" y="35985"/>
                  <a:pt x="104073" y="37700"/>
                </a:cubicBezTo>
                <a:cubicBezTo>
                  <a:pt x="105435" y="39016"/>
                  <a:pt x="107288" y="40143"/>
                  <a:pt x="109088" y="40143"/>
                </a:cubicBezTo>
                <a:cubicBezTo>
                  <a:pt x="109633" y="40143"/>
                  <a:pt x="110173" y="40040"/>
                  <a:pt x="110693" y="39807"/>
                </a:cubicBezTo>
                <a:cubicBezTo>
                  <a:pt x="112419" y="39057"/>
                  <a:pt x="111824" y="24246"/>
                  <a:pt x="111848" y="22115"/>
                </a:cubicBezTo>
                <a:cubicBezTo>
                  <a:pt x="111860" y="16828"/>
                  <a:pt x="112705" y="8673"/>
                  <a:pt x="110717" y="3708"/>
                </a:cubicBezTo>
                <a:cubicBezTo>
                  <a:pt x="109642" y="1011"/>
                  <a:pt x="107271" y="0"/>
                  <a:pt x="1043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" name="Google Shape;296;p41"/>
          <p:cNvGrpSpPr/>
          <p:nvPr/>
        </p:nvGrpSpPr>
        <p:grpSpPr>
          <a:xfrm>
            <a:off x="6096499" y="2497601"/>
            <a:ext cx="4288448" cy="3392899"/>
            <a:chOff x="6096499" y="2497601"/>
            <a:chExt cx="4288448" cy="3392899"/>
          </a:xfrm>
        </p:grpSpPr>
        <p:pic>
          <p:nvPicPr>
            <p:cNvPr id="297" name="Google Shape;297;p41"/>
            <p:cNvPicPr preferRelativeResize="0"/>
            <p:nvPr/>
          </p:nvPicPr>
          <p:blipFill rotWithShape="1">
            <a:blip r:embed="rId3">
              <a:alphaModFix/>
            </a:blip>
            <a:srcRect l="6044" t="-5359" r="5585" b="7912"/>
            <a:stretch/>
          </p:blipFill>
          <p:spPr>
            <a:xfrm rot="-1245390">
              <a:off x="6365952" y="3090382"/>
              <a:ext cx="3749543" cy="22073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8" name="Google Shape;298;p41"/>
            <p:cNvSpPr/>
            <p:nvPr/>
          </p:nvSpPr>
          <p:spPr>
            <a:xfrm>
              <a:off x="6172176" y="4050002"/>
              <a:ext cx="1938549" cy="778001"/>
            </a:xfrm>
            <a:custGeom>
              <a:avLst/>
              <a:gdLst/>
              <a:ahLst/>
              <a:cxnLst/>
              <a:rect l="l" t="t" r="r" b="b"/>
              <a:pathLst>
                <a:path w="66835" h="26823" extrusionOk="0">
                  <a:moveTo>
                    <a:pt x="0" y="25060"/>
                  </a:moveTo>
                  <a:cubicBezTo>
                    <a:pt x="0" y="15934"/>
                    <a:pt x="9200" y="-189"/>
                    <a:pt x="17363" y="3891"/>
                  </a:cubicBezTo>
                  <a:cubicBezTo>
                    <a:pt x="24712" y="7564"/>
                    <a:pt x="18556" y="28196"/>
                    <a:pt x="26639" y="26725"/>
                  </a:cubicBezTo>
                  <a:cubicBezTo>
                    <a:pt x="37559" y="24738"/>
                    <a:pt x="35604" y="-1291"/>
                    <a:pt x="46618" y="86"/>
                  </a:cubicBezTo>
                  <a:cubicBezTo>
                    <a:pt x="55005" y="1135"/>
                    <a:pt x="48016" y="18370"/>
                    <a:pt x="53992" y="24346"/>
                  </a:cubicBezTo>
                  <a:cubicBezTo>
                    <a:pt x="57793" y="28147"/>
                    <a:pt x="63611" y="18896"/>
                    <a:pt x="66835" y="14595"/>
                  </a:cubicBezTo>
                </a:path>
              </a:pathLst>
            </a:custGeom>
            <a:noFill/>
            <a:ln w="1143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pic>
        <p:nvPicPr>
          <p:cNvPr id="299" name="Google Shape;299;p41"/>
          <p:cNvPicPr preferRelativeResize="0"/>
          <p:nvPr/>
        </p:nvPicPr>
        <p:blipFill rotWithShape="1">
          <a:blip r:embed="rId4">
            <a:alphaModFix/>
          </a:blip>
          <a:srcRect l="23051" t="5430" r="25904" b="7680"/>
          <a:stretch/>
        </p:blipFill>
        <p:spPr>
          <a:xfrm flipH="1">
            <a:off x="6943802" y="-38500"/>
            <a:ext cx="2593848" cy="248354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1"/>
          <p:cNvSpPr txBox="1">
            <a:spLocks noGrp="1"/>
          </p:cNvSpPr>
          <p:nvPr>
            <p:ph type="ctrTitle"/>
          </p:nvPr>
        </p:nvSpPr>
        <p:spPr>
          <a:xfrm>
            <a:off x="1983318" y="1932298"/>
            <a:ext cx="5994833" cy="20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二十世紀最偉大的藝術家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b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畢卡索</a:t>
            </a:r>
            <a:endParaRPr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02" name="Google Shape;302;p41"/>
          <p:cNvGrpSpPr/>
          <p:nvPr/>
        </p:nvGrpSpPr>
        <p:grpSpPr>
          <a:xfrm>
            <a:off x="-195437" y="-643275"/>
            <a:ext cx="2577300" cy="6584925"/>
            <a:chOff x="-195437" y="-643275"/>
            <a:chExt cx="2577300" cy="6584925"/>
          </a:xfrm>
        </p:grpSpPr>
        <p:pic>
          <p:nvPicPr>
            <p:cNvPr id="303" name="Google Shape;303;p41"/>
            <p:cNvPicPr preferRelativeResize="0"/>
            <p:nvPr/>
          </p:nvPicPr>
          <p:blipFill rotWithShape="1">
            <a:blip r:embed="rId5">
              <a:alphaModFix/>
            </a:blip>
            <a:srcRect l="20789" t="5759" r="11358" b="5225"/>
            <a:stretch/>
          </p:blipFill>
          <p:spPr>
            <a:xfrm rot="5400000">
              <a:off x="-628913" y="-209788"/>
              <a:ext cx="3309000" cy="2442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41"/>
            <p:cNvSpPr/>
            <p:nvPr/>
          </p:nvSpPr>
          <p:spPr>
            <a:xfrm flipH="1">
              <a:off x="9725" y="1648725"/>
              <a:ext cx="2167000" cy="2755946"/>
            </a:xfrm>
            <a:custGeom>
              <a:avLst/>
              <a:gdLst/>
              <a:ahLst/>
              <a:cxnLst/>
              <a:rect l="l" t="t" r="r" b="b"/>
              <a:pathLst>
                <a:path w="58794" h="74773" extrusionOk="0">
                  <a:moveTo>
                    <a:pt x="45101" y="0"/>
                  </a:moveTo>
                  <a:cubicBezTo>
                    <a:pt x="44760" y="0"/>
                    <a:pt x="44421" y="276"/>
                    <a:pt x="44161" y="537"/>
                  </a:cubicBezTo>
                  <a:cubicBezTo>
                    <a:pt x="39220" y="5478"/>
                    <a:pt x="36529" y="10515"/>
                    <a:pt x="31588" y="15456"/>
                  </a:cubicBezTo>
                  <a:cubicBezTo>
                    <a:pt x="27111" y="13503"/>
                    <a:pt x="20408" y="11443"/>
                    <a:pt x="15931" y="9479"/>
                  </a:cubicBezTo>
                  <a:cubicBezTo>
                    <a:pt x="15529" y="9308"/>
                    <a:pt x="15068" y="9137"/>
                    <a:pt x="14641" y="9137"/>
                  </a:cubicBezTo>
                  <a:cubicBezTo>
                    <a:pt x="14385" y="9137"/>
                    <a:pt x="14141" y="9199"/>
                    <a:pt x="13931" y="9360"/>
                  </a:cubicBezTo>
                  <a:cubicBezTo>
                    <a:pt x="13240" y="9895"/>
                    <a:pt x="13514" y="10991"/>
                    <a:pt x="13859" y="11789"/>
                  </a:cubicBezTo>
                  <a:cubicBezTo>
                    <a:pt x="16693" y="18373"/>
                    <a:pt x="19920" y="23861"/>
                    <a:pt x="22741" y="30434"/>
                  </a:cubicBezTo>
                  <a:cubicBezTo>
                    <a:pt x="15990" y="32958"/>
                    <a:pt x="8835" y="36542"/>
                    <a:pt x="2072" y="39054"/>
                  </a:cubicBezTo>
                  <a:cubicBezTo>
                    <a:pt x="1370" y="39316"/>
                    <a:pt x="572" y="39661"/>
                    <a:pt x="358" y="40399"/>
                  </a:cubicBezTo>
                  <a:cubicBezTo>
                    <a:pt x="0" y="41649"/>
                    <a:pt x="1596" y="42483"/>
                    <a:pt x="2858" y="42792"/>
                  </a:cubicBezTo>
                  <a:lnTo>
                    <a:pt x="18669" y="46626"/>
                  </a:lnTo>
                  <a:cubicBezTo>
                    <a:pt x="16348" y="54044"/>
                    <a:pt x="14681" y="61664"/>
                    <a:pt x="13716" y="69367"/>
                  </a:cubicBezTo>
                  <a:cubicBezTo>
                    <a:pt x="13609" y="70248"/>
                    <a:pt x="13609" y="71332"/>
                    <a:pt x="14383" y="71772"/>
                  </a:cubicBezTo>
                  <a:cubicBezTo>
                    <a:pt x="14531" y="71853"/>
                    <a:pt x="14675" y="71888"/>
                    <a:pt x="14816" y="71888"/>
                  </a:cubicBezTo>
                  <a:cubicBezTo>
                    <a:pt x="15550" y="71888"/>
                    <a:pt x="16212" y="70941"/>
                    <a:pt x="16991" y="70522"/>
                  </a:cubicBezTo>
                  <a:cubicBezTo>
                    <a:pt x="22241" y="67724"/>
                    <a:pt x="24503" y="65378"/>
                    <a:pt x="28135" y="62723"/>
                  </a:cubicBezTo>
                  <a:cubicBezTo>
                    <a:pt x="28956" y="62128"/>
                    <a:pt x="31338" y="59902"/>
                    <a:pt x="31338" y="59902"/>
                  </a:cubicBezTo>
                  <a:lnTo>
                    <a:pt x="39017" y="69129"/>
                  </a:lnTo>
                  <a:cubicBezTo>
                    <a:pt x="40160" y="70677"/>
                    <a:pt x="40398" y="71034"/>
                    <a:pt x="42446" y="72570"/>
                  </a:cubicBezTo>
                  <a:cubicBezTo>
                    <a:pt x="43982" y="73713"/>
                    <a:pt x="46828" y="74772"/>
                    <a:pt x="46828" y="74772"/>
                  </a:cubicBezTo>
                  <a:cubicBezTo>
                    <a:pt x="46828" y="74772"/>
                    <a:pt x="48304" y="67962"/>
                    <a:pt x="48364" y="66962"/>
                  </a:cubicBezTo>
                  <a:cubicBezTo>
                    <a:pt x="48756" y="61092"/>
                    <a:pt x="48316" y="57068"/>
                    <a:pt x="48745" y="51198"/>
                  </a:cubicBezTo>
                  <a:lnTo>
                    <a:pt x="48745" y="51198"/>
                  </a:lnTo>
                  <a:cubicBezTo>
                    <a:pt x="51316" y="52520"/>
                    <a:pt x="55400" y="54425"/>
                    <a:pt x="58281" y="54532"/>
                  </a:cubicBezTo>
                  <a:cubicBezTo>
                    <a:pt x="58401" y="43876"/>
                    <a:pt x="58627" y="22576"/>
                    <a:pt x="58627" y="22576"/>
                  </a:cubicBezTo>
                  <a:lnTo>
                    <a:pt x="58793" y="17754"/>
                  </a:lnTo>
                  <a:cubicBezTo>
                    <a:pt x="58793" y="17754"/>
                    <a:pt x="57021" y="17681"/>
                    <a:pt x="55307" y="17681"/>
                  </a:cubicBezTo>
                  <a:cubicBezTo>
                    <a:pt x="54515" y="17681"/>
                    <a:pt x="53736" y="17696"/>
                    <a:pt x="53150" y="17742"/>
                  </a:cubicBezTo>
                  <a:cubicBezTo>
                    <a:pt x="52864" y="17766"/>
                    <a:pt x="52453" y="17776"/>
                    <a:pt x="51989" y="17776"/>
                  </a:cubicBezTo>
                  <a:cubicBezTo>
                    <a:pt x="50444" y="17776"/>
                    <a:pt x="48316" y="17670"/>
                    <a:pt x="48316" y="17670"/>
                  </a:cubicBezTo>
                  <a:cubicBezTo>
                    <a:pt x="48316" y="17670"/>
                    <a:pt x="47590" y="14086"/>
                    <a:pt x="47423" y="12908"/>
                  </a:cubicBezTo>
                  <a:cubicBezTo>
                    <a:pt x="46887" y="8943"/>
                    <a:pt x="46363" y="5002"/>
                    <a:pt x="45851" y="1049"/>
                  </a:cubicBezTo>
                  <a:cubicBezTo>
                    <a:pt x="45804" y="656"/>
                    <a:pt x="45697" y="192"/>
                    <a:pt x="45339" y="49"/>
                  </a:cubicBezTo>
                  <a:cubicBezTo>
                    <a:pt x="45261" y="15"/>
                    <a:pt x="45181" y="0"/>
                    <a:pt x="45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1"/>
            <p:cNvSpPr/>
            <p:nvPr/>
          </p:nvSpPr>
          <p:spPr>
            <a:xfrm>
              <a:off x="501663" y="909800"/>
              <a:ext cx="1399025" cy="1587800"/>
            </a:xfrm>
            <a:custGeom>
              <a:avLst/>
              <a:gdLst/>
              <a:ahLst/>
              <a:cxnLst/>
              <a:rect l="l" t="t" r="r" b="b"/>
              <a:pathLst>
                <a:path w="55961" h="63512" extrusionOk="0">
                  <a:moveTo>
                    <a:pt x="17384" y="15015"/>
                  </a:moveTo>
                  <a:cubicBezTo>
                    <a:pt x="17729" y="15015"/>
                    <a:pt x="18051" y="15015"/>
                    <a:pt x="18372" y="15051"/>
                  </a:cubicBezTo>
                  <a:cubicBezTo>
                    <a:pt x="18705" y="15087"/>
                    <a:pt x="19039" y="15146"/>
                    <a:pt x="19348" y="15218"/>
                  </a:cubicBezTo>
                  <a:cubicBezTo>
                    <a:pt x="20634" y="15504"/>
                    <a:pt x="21825" y="16099"/>
                    <a:pt x="22670" y="17051"/>
                  </a:cubicBezTo>
                  <a:cubicBezTo>
                    <a:pt x="23015" y="17435"/>
                    <a:pt x="23304" y="17869"/>
                    <a:pt x="23544" y="18336"/>
                  </a:cubicBezTo>
                  <a:lnTo>
                    <a:pt x="23544" y="18336"/>
                  </a:lnTo>
                  <a:cubicBezTo>
                    <a:pt x="23282" y="18355"/>
                    <a:pt x="23026" y="18397"/>
                    <a:pt x="22777" y="18433"/>
                  </a:cubicBezTo>
                  <a:lnTo>
                    <a:pt x="21742" y="18611"/>
                  </a:lnTo>
                  <a:cubicBezTo>
                    <a:pt x="21063" y="18730"/>
                    <a:pt x="20396" y="18885"/>
                    <a:pt x="19706" y="19016"/>
                  </a:cubicBezTo>
                  <a:cubicBezTo>
                    <a:pt x="18348" y="19278"/>
                    <a:pt x="17003" y="19564"/>
                    <a:pt x="15646" y="19754"/>
                  </a:cubicBezTo>
                  <a:cubicBezTo>
                    <a:pt x="14979" y="19861"/>
                    <a:pt x="14288" y="19957"/>
                    <a:pt x="13610" y="19992"/>
                  </a:cubicBezTo>
                  <a:cubicBezTo>
                    <a:pt x="13184" y="20022"/>
                    <a:pt x="12759" y="20047"/>
                    <a:pt x="12337" y="20047"/>
                  </a:cubicBezTo>
                  <a:cubicBezTo>
                    <a:pt x="12085" y="20047"/>
                    <a:pt x="11835" y="20038"/>
                    <a:pt x="11585" y="20016"/>
                  </a:cubicBezTo>
                  <a:cubicBezTo>
                    <a:pt x="10907" y="19957"/>
                    <a:pt x="10240" y="19837"/>
                    <a:pt x="9716" y="19516"/>
                  </a:cubicBezTo>
                  <a:cubicBezTo>
                    <a:pt x="9585" y="19445"/>
                    <a:pt x="9466" y="19361"/>
                    <a:pt x="9359" y="19254"/>
                  </a:cubicBezTo>
                  <a:cubicBezTo>
                    <a:pt x="9323" y="19206"/>
                    <a:pt x="9276" y="19147"/>
                    <a:pt x="9228" y="19087"/>
                  </a:cubicBezTo>
                  <a:lnTo>
                    <a:pt x="9169" y="19004"/>
                  </a:lnTo>
                  <a:cubicBezTo>
                    <a:pt x="9157" y="18968"/>
                    <a:pt x="9121" y="18921"/>
                    <a:pt x="9109" y="18897"/>
                  </a:cubicBezTo>
                  <a:cubicBezTo>
                    <a:pt x="8942" y="18623"/>
                    <a:pt x="8823" y="18349"/>
                    <a:pt x="8799" y="18063"/>
                  </a:cubicBezTo>
                  <a:cubicBezTo>
                    <a:pt x="8764" y="17778"/>
                    <a:pt x="8823" y="17516"/>
                    <a:pt x="8978" y="17278"/>
                  </a:cubicBezTo>
                  <a:cubicBezTo>
                    <a:pt x="9121" y="17039"/>
                    <a:pt x="9347" y="16825"/>
                    <a:pt x="9597" y="16647"/>
                  </a:cubicBezTo>
                  <a:cubicBezTo>
                    <a:pt x="10109" y="16277"/>
                    <a:pt x="10728" y="16039"/>
                    <a:pt x="11371" y="15825"/>
                  </a:cubicBezTo>
                  <a:cubicBezTo>
                    <a:pt x="12657" y="15432"/>
                    <a:pt x="14002" y="15218"/>
                    <a:pt x="15360" y="15099"/>
                  </a:cubicBezTo>
                  <a:cubicBezTo>
                    <a:pt x="16027" y="15039"/>
                    <a:pt x="16717" y="15015"/>
                    <a:pt x="17384" y="15015"/>
                  </a:cubicBezTo>
                  <a:close/>
                  <a:moveTo>
                    <a:pt x="49052" y="19898"/>
                  </a:moveTo>
                  <a:cubicBezTo>
                    <a:pt x="49434" y="19898"/>
                    <a:pt x="49812" y="19952"/>
                    <a:pt x="50174" y="20076"/>
                  </a:cubicBezTo>
                  <a:cubicBezTo>
                    <a:pt x="50721" y="20254"/>
                    <a:pt x="51233" y="20588"/>
                    <a:pt x="51650" y="21004"/>
                  </a:cubicBezTo>
                  <a:cubicBezTo>
                    <a:pt x="52030" y="21384"/>
                    <a:pt x="52341" y="21843"/>
                    <a:pt x="52618" y="22327"/>
                  </a:cubicBezTo>
                  <a:lnTo>
                    <a:pt x="52618" y="22327"/>
                  </a:lnTo>
                  <a:cubicBezTo>
                    <a:pt x="52410" y="22375"/>
                    <a:pt x="52195" y="22408"/>
                    <a:pt x="51983" y="22433"/>
                  </a:cubicBezTo>
                  <a:cubicBezTo>
                    <a:pt x="51661" y="22478"/>
                    <a:pt x="51331" y="22499"/>
                    <a:pt x="51000" y="22499"/>
                  </a:cubicBezTo>
                  <a:cubicBezTo>
                    <a:pt x="50720" y="22499"/>
                    <a:pt x="50440" y="22484"/>
                    <a:pt x="50162" y="22457"/>
                  </a:cubicBezTo>
                  <a:cubicBezTo>
                    <a:pt x="49543" y="22409"/>
                    <a:pt x="48935" y="22302"/>
                    <a:pt x="48340" y="22159"/>
                  </a:cubicBezTo>
                  <a:cubicBezTo>
                    <a:pt x="48042" y="22076"/>
                    <a:pt x="47745" y="21992"/>
                    <a:pt x="47459" y="21885"/>
                  </a:cubicBezTo>
                  <a:cubicBezTo>
                    <a:pt x="47185" y="21778"/>
                    <a:pt x="46899" y="21647"/>
                    <a:pt x="46661" y="21504"/>
                  </a:cubicBezTo>
                  <a:cubicBezTo>
                    <a:pt x="46542" y="21421"/>
                    <a:pt x="46435" y="21338"/>
                    <a:pt x="46352" y="21242"/>
                  </a:cubicBezTo>
                  <a:cubicBezTo>
                    <a:pt x="46256" y="21147"/>
                    <a:pt x="46233" y="21052"/>
                    <a:pt x="46233" y="20980"/>
                  </a:cubicBezTo>
                  <a:cubicBezTo>
                    <a:pt x="46233" y="20945"/>
                    <a:pt x="46256" y="20909"/>
                    <a:pt x="46268" y="20861"/>
                  </a:cubicBezTo>
                  <a:cubicBezTo>
                    <a:pt x="46304" y="20814"/>
                    <a:pt x="46328" y="20766"/>
                    <a:pt x="46376" y="20730"/>
                  </a:cubicBezTo>
                  <a:cubicBezTo>
                    <a:pt x="46483" y="20635"/>
                    <a:pt x="46590" y="20564"/>
                    <a:pt x="46721" y="20492"/>
                  </a:cubicBezTo>
                  <a:cubicBezTo>
                    <a:pt x="47438" y="20138"/>
                    <a:pt x="48253" y="19898"/>
                    <a:pt x="49052" y="19898"/>
                  </a:cubicBezTo>
                  <a:close/>
                  <a:moveTo>
                    <a:pt x="30209" y="1"/>
                  </a:moveTo>
                  <a:cubicBezTo>
                    <a:pt x="28051" y="1"/>
                    <a:pt x="25888" y="151"/>
                    <a:pt x="23742" y="466"/>
                  </a:cubicBezTo>
                  <a:cubicBezTo>
                    <a:pt x="22492" y="668"/>
                    <a:pt x="21241" y="907"/>
                    <a:pt x="20003" y="1216"/>
                  </a:cubicBezTo>
                  <a:cubicBezTo>
                    <a:pt x="18765" y="1526"/>
                    <a:pt x="17551" y="1895"/>
                    <a:pt x="16360" y="2371"/>
                  </a:cubicBezTo>
                  <a:cubicBezTo>
                    <a:pt x="13979" y="3324"/>
                    <a:pt x="11740" y="4681"/>
                    <a:pt x="9800" y="6360"/>
                  </a:cubicBezTo>
                  <a:cubicBezTo>
                    <a:pt x="7847" y="8050"/>
                    <a:pt x="6204" y="10051"/>
                    <a:pt x="4858" y="12241"/>
                  </a:cubicBezTo>
                  <a:cubicBezTo>
                    <a:pt x="4680" y="12515"/>
                    <a:pt x="4525" y="12789"/>
                    <a:pt x="4358" y="13075"/>
                  </a:cubicBezTo>
                  <a:lnTo>
                    <a:pt x="3882" y="13908"/>
                  </a:lnTo>
                  <a:lnTo>
                    <a:pt x="3454" y="14777"/>
                  </a:lnTo>
                  <a:cubicBezTo>
                    <a:pt x="3323" y="15051"/>
                    <a:pt x="3168" y="15337"/>
                    <a:pt x="3049" y="15635"/>
                  </a:cubicBezTo>
                  <a:cubicBezTo>
                    <a:pt x="2799" y="16218"/>
                    <a:pt x="2537" y="16801"/>
                    <a:pt x="2322" y="17409"/>
                  </a:cubicBezTo>
                  <a:cubicBezTo>
                    <a:pt x="2215" y="17718"/>
                    <a:pt x="2096" y="18016"/>
                    <a:pt x="2001" y="18313"/>
                  </a:cubicBezTo>
                  <a:lnTo>
                    <a:pt x="1703" y="19218"/>
                  </a:lnTo>
                  <a:cubicBezTo>
                    <a:pt x="1489" y="19837"/>
                    <a:pt x="1346" y="20457"/>
                    <a:pt x="1179" y="21064"/>
                  </a:cubicBezTo>
                  <a:cubicBezTo>
                    <a:pt x="1084" y="21385"/>
                    <a:pt x="1025" y="21695"/>
                    <a:pt x="953" y="22004"/>
                  </a:cubicBezTo>
                  <a:lnTo>
                    <a:pt x="751" y="22945"/>
                  </a:lnTo>
                  <a:lnTo>
                    <a:pt x="584" y="23897"/>
                  </a:lnTo>
                  <a:cubicBezTo>
                    <a:pt x="525" y="24219"/>
                    <a:pt x="465" y="24540"/>
                    <a:pt x="429" y="24850"/>
                  </a:cubicBezTo>
                  <a:cubicBezTo>
                    <a:pt x="358" y="25493"/>
                    <a:pt x="275" y="26112"/>
                    <a:pt x="227" y="26755"/>
                  </a:cubicBezTo>
                  <a:cubicBezTo>
                    <a:pt x="1" y="29303"/>
                    <a:pt x="13" y="31875"/>
                    <a:pt x="310" y="34423"/>
                  </a:cubicBezTo>
                  <a:cubicBezTo>
                    <a:pt x="632" y="36959"/>
                    <a:pt x="1179" y="39483"/>
                    <a:pt x="2025" y="41900"/>
                  </a:cubicBezTo>
                  <a:cubicBezTo>
                    <a:pt x="2477" y="43114"/>
                    <a:pt x="2953" y="44305"/>
                    <a:pt x="3561" y="45448"/>
                  </a:cubicBezTo>
                  <a:cubicBezTo>
                    <a:pt x="3846" y="46031"/>
                    <a:pt x="4156" y="46579"/>
                    <a:pt x="4477" y="47127"/>
                  </a:cubicBezTo>
                  <a:lnTo>
                    <a:pt x="4978" y="47948"/>
                  </a:lnTo>
                  <a:lnTo>
                    <a:pt x="5489" y="48746"/>
                  </a:lnTo>
                  <a:cubicBezTo>
                    <a:pt x="6192" y="49817"/>
                    <a:pt x="6954" y="50853"/>
                    <a:pt x="7752" y="51841"/>
                  </a:cubicBezTo>
                  <a:cubicBezTo>
                    <a:pt x="7966" y="52103"/>
                    <a:pt x="8156" y="52353"/>
                    <a:pt x="8371" y="52591"/>
                  </a:cubicBezTo>
                  <a:lnTo>
                    <a:pt x="8990" y="53318"/>
                  </a:lnTo>
                  <a:lnTo>
                    <a:pt x="9645" y="54020"/>
                  </a:lnTo>
                  <a:cubicBezTo>
                    <a:pt x="9871" y="54258"/>
                    <a:pt x="10097" y="54485"/>
                    <a:pt x="10312" y="54699"/>
                  </a:cubicBezTo>
                  <a:cubicBezTo>
                    <a:pt x="11204" y="55616"/>
                    <a:pt x="12157" y="56473"/>
                    <a:pt x="13145" y="57294"/>
                  </a:cubicBezTo>
                  <a:cubicBezTo>
                    <a:pt x="14145" y="58116"/>
                    <a:pt x="15169" y="58854"/>
                    <a:pt x="16253" y="59557"/>
                  </a:cubicBezTo>
                  <a:cubicBezTo>
                    <a:pt x="18408" y="60950"/>
                    <a:pt x="20777" y="62057"/>
                    <a:pt x="23266" y="62759"/>
                  </a:cubicBezTo>
                  <a:cubicBezTo>
                    <a:pt x="25050" y="63255"/>
                    <a:pt x="26908" y="63511"/>
                    <a:pt x="28770" y="63511"/>
                  </a:cubicBezTo>
                  <a:cubicBezTo>
                    <a:pt x="29504" y="63511"/>
                    <a:pt x="30238" y="63471"/>
                    <a:pt x="30969" y="63390"/>
                  </a:cubicBezTo>
                  <a:cubicBezTo>
                    <a:pt x="32267" y="63248"/>
                    <a:pt x="33529" y="62962"/>
                    <a:pt x="34767" y="62581"/>
                  </a:cubicBezTo>
                  <a:cubicBezTo>
                    <a:pt x="36005" y="62200"/>
                    <a:pt x="37208" y="61712"/>
                    <a:pt x="38351" y="61152"/>
                  </a:cubicBezTo>
                  <a:cubicBezTo>
                    <a:pt x="40661" y="60033"/>
                    <a:pt x="42792" y="58557"/>
                    <a:pt x="44721" y="56890"/>
                  </a:cubicBezTo>
                  <a:cubicBezTo>
                    <a:pt x="45697" y="56044"/>
                    <a:pt x="46602" y="55151"/>
                    <a:pt x="47459" y="54211"/>
                  </a:cubicBezTo>
                  <a:cubicBezTo>
                    <a:pt x="48316" y="53258"/>
                    <a:pt x="49126" y="52258"/>
                    <a:pt x="49876" y="51234"/>
                  </a:cubicBezTo>
                  <a:cubicBezTo>
                    <a:pt x="51364" y="49162"/>
                    <a:pt x="52626" y="46936"/>
                    <a:pt x="53591" y="44567"/>
                  </a:cubicBezTo>
                  <a:cubicBezTo>
                    <a:pt x="53710" y="44269"/>
                    <a:pt x="53853" y="43971"/>
                    <a:pt x="53948" y="43674"/>
                  </a:cubicBezTo>
                  <a:lnTo>
                    <a:pt x="54281" y="42769"/>
                  </a:lnTo>
                  <a:cubicBezTo>
                    <a:pt x="54472" y="42162"/>
                    <a:pt x="54662" y="41566"/>
                    <a:pt x="54817" y="40935"/>
                  </a:cubicBezTo>
                  <a:cubicBezTo>
                    <a:pt x="55127" y="39697"/>
                    <a:pt x="55377" y="38435"/>
                    <a:pt x="55496" y="37173"/>
                  </a:cubicBezTo>
                  <a:cubicBezTo>
                    <a:pt x="55639" y="35911"/>
                    <a:pt x="55651" y="34625"/>
                    <a:pt x="55591" y="33363"/>
                  </a:cubicBezTo>
                  <a:cubicBezTo>
                    <a:pt x="55531" y="32101"/>
                    <a:pt x="55436" y="30827"/>
                    <a:pt x="55281" y="29577"/>
                  </a:cubicBezTo>
                  <a:cubicBezTo>
                    <a:pt x="55127" y="28327"/>
                    <a:pt x="54900" y="27076"/>
                    <a:pt x="54591" y="25850"/>
                  </a:cubicBezTo>
                  <a:cubicBezTo>
                    <a:pt x="54301" y="24745"/>
                    <a:pt x="53944" y="23649"/>
                    <a:pt x="53405" y="22616"/>
                  </a:cubicBezTo>
                  <a:lnTo>
                    <a:pt x="53405" y="22616"/>
                  </a:lnTo>
                  <a:cubicBezTo>
                    <a:pt x="53436" y="22603"/>
                    <a:pt x="53466" y="22590"/>
                    <a:pt x="53495" y="22576"/>
                  </a:cubicBezTo>
                  <a:cubicBezTo>
                    <a:pt x="53567" y="22540"/>
                    <a:pt x="53638" y="22493"/>
                    <a:pt x="53710" y="22457"/>
                  </a:cubicBezTo>
                  <a:cubicBezTo>
                    <a:pt x="53793" y="22409"/>
                    <a:pt x="53865" y="22350"/>
                    <a:pt x="53924" y="22302"/>
                  </a:cubicBezTo>
                  <a:cubicBezTo>
                    <a:pt x="54448" y="21921"/>
                    <a:pt x="54936" y="21504"/>
                    <a:pt x="55341" y="20980"/>
                  </a:cubicBezTo>
                  <a:cubicBezTo>
                    <a:pt x="55531" y="20707"/>
                    <a:pt x="55710" y="20433"/>
                    <a:pt x="55829" y="20099"/>
                  </a:cubicBezTo>
                  <a:cubicBezTo>
                    <a:pt x="55889" y="19933"/>
                    <a:pt x="55936" y="19778"/>
                    <a:pt x="55948" y="19599"/>
                  </a:cubicBezTo>
                  <a:cubicBezTo>
                    <a:pt x="55960" y="19433"/>
                    <a:pt x="55960" y="19254"/>
                    <a:pt x="55936" y="19075"/>
                  </a:cubicBezTo>
                  <a:cubicBezTo>
                    <a:pt x="55901" y="18897"/>
                    <a:pt x="55841" y="18730"/>
                    <a:pt x="55770" y="18563"/>
                  </a:cubicBezTo>
                  <a:cubicBezTo>
                    <a:pt x="55698" y="18421"/>
                    <a:pt x="55603" y="18266"/>
                    <a:pt x="55496" y="18135"/>
                  </a:cubicBezTo>
                  <a:cubicBezTo>
                    <a:pt x="55293" y="17873"/>
                    <a:pt x="55043" y="17647"/>
                    <a:pt x="54769" y="17456"/>
                  </a:cubicBezTo>
                  <a:cubicBezTo>
                    <a:pt x="54246" y="17063"/>
                    <a:pt x="53650" y="16778"/>
                    <a:pt x="53055" y="16563"/>
                  </a:cubicBezTo>
                  <a:cubicBezTo>
                    <a:pt x="52448" y="16337"/>
                    <a:pt x="51841" y="16170"/>
                    <a:pt x="51209" y="16039"/>
                  </a:cubicBezTo>
                  <a:cubicBezTo>
                    <a:pt x="50590" y="15908"/>
                    <a:pt x="49959" y="15813"/>
                    <a:pt x="49328" y="15766"/>
                  </a:cubicBezTo>
                  <a:cubicBezTo>
                    <a:pt x="49013" y="15748"/>
                    <a:pt x="48691" y="15733"/>
                    <a:pt x="48368" y="15733"/>
                  </a:cubicBezTo>
                  <a:cubicBezTo>
                    <a:pt x="48045" y="15733"/>
                    <a:pt x="47721" y="15748"/>
                    <a:pt x="47399" y="15789"/>
                  </a:cubicBezTo>
                  <a:cubicBezTo>
                    <a:pt x="47245" y="15801"/>
                    <a:pt x="47078" y="15825"/>
                    <a:pt x="46911" y="15861"/>
                  </a:cubicBezTo>
                  <a:cubicBezTo>
                    <a:pt x="46768" y="15885"/>
                    <a:pt x="46602" y="15932"/>
                    <a:pt x="46447" y="15968"/>
                  </a:cubicBezTo>
                  <a:cubicBezTo>
                    <a:pt x="46137" y="16039"/>
                    <a:pt x="45840" y="16111"/>
                    <a:pt x="45530" y="16206"/>
                  </a:cubicBezTo>
                  <a:cubicBezTo>
                    <a:pt x="44923" y="16361"/>
                    <a:pt x="44304" y="16563"/>
                    <a:pt x="43709" y="16801"/>
                  </a:cubicBezTo>
                  <a:cubicBezTo>
                    <a:pt x="43113" y="17039"/>
                    <a:pt x="42542" y="17313"/>
                    <a:pt x="41982" y="17659"/>
                  </a:cubicBezTo>
                  <a:cubicBezTo>
                    <a:pt x="41434" y="18004"/>
                    <a:pt x="40911" y="18421"/>
                    <a:pt x="40470" y="18897"/>
                  </a:cubicBezTo>
                  <a:cubicBezTo>
                    <a:pt x="40006" y="19373"/>
                    <a:pt x="39637" y="19921"/>
                    <a:pt x="39351" y="20516"/>
                  </a:cubicBezTo>
                  <a:cubicBezTo>
                    <a:pt x="39065" y="21100"/>
                    <a:pt x="38875" y="21742"/>
                    <a:pt x="38756" y="22373"/>
                  </a:cubicBezTo>
                  <a:cubicBezTo>
                    <a:pt x="38636" y="23016"/>
                    <a:pt x="38577" y="23671"/>
                    <a:pt x="38577" y="24314"/>
                  </a:cubicBezTo>
                  <a:lnTo>
                    <a:pt x="38577" y="24790"/>
                  </a:lnTo>
                  <a:cubicBezTo>
                    <a:pt x="38577" y="24957"/>
                    <a:pt x="38589" y="25112"/>
                    <a:pt x="38613" y="25279"/>
                  </a:cubicBezTo>
                  <a:cubicBezTo>
                    <a:pt x="38636" y="25612"/>
                    <a:pt x="38672" y="25922"/>
                    <a:pt x="38708" y="26231"/>
                  </a:cubicBezTo>
                  <a:cubicBezTo>
                    <a:pt x="38875" y="27481"/>
                    <a:pt x="39065" y="28731"/>
                    <a:pt x="39232" y="29970"/>
                  </a:cubicBezTo>
                  <a:cubicBezTo>
                    <a:pt x="39410" y="31208"/>
                    <a:pt x="39565" y="32458"/>
                    <a:pt x="39696" y="33684"/>
                  </a:cubicBezTo>
                  <a:cubicBezTo>
                    <a:pt x="39827" y="34923"/>
                    <a:pt x="39934" y="36173"/>
                    <a:pt x="39982" y="37411"/>
                  </a:cubicBezTo>
                  <a:cubicBezTo>
                    <a:pt x="40018" y="38649"/>
                    <a:pt x="40018" y="39899"/>
                    <a:pt x="39899" y="41102"/>
                  </a:cubicBezTo>
                  <a:cubicBezTo>
                    <a:pt x="39839" y="41709"/>
                    <a:pt x="39744" y="42305"/>
                    <a:pt x="39589" y="42876"/>
                  </a:cubicBezTo>
                  <a:cubicBezTo>
                    <a:pt x="39446" y="43436"/>
                    <a:pt x="39232" y="43971"/>
                    <a:pt x="38922" y="44388"/>
                  </a:cubicBezTo>
                  <a:cubicBezTo>
                    <a:pt x="38613" y="44805"/>
                    <a:pt x="38220" y="45043"/>
                    <a:pt x="37744" y="45102"/>
                  </a:cubicBezTo>
                  <a:cubicBezTo>
                    <a:pt x="37661" y="45119"/>
                    <a:pt x="37578" y="45125"/>
                    <a:pt x="37492" y="45125"/>
                  </a:cubicBezTo>
                  <a:cubicBezTo>
                    <a:pt x="37330" y="45125"/>
                    <a:pt x="37161" y="45102"/>
                    <a:pt x="36982" y="45079"/>
                  </a:cubicBezTo>
                  <a:cubicBezTo>
                    <a:pt x="36731" y="45031"/>
                    <a:pt x="36470" y="44936"/>
                    <a:pt x="36196" y="44841"/>
                  </a:cubicBezTo>
                  <a:lnTo>
                    <a:pt x="35303" y="44507"/>
                  </a:lnTo>
                  <a:lnTo>
                    <a:pt x="35398" y="45448"/>
                  </a:lnTo>
                  <a:cubicBezTo>
                    <a:pt x="35434" y="45936"/>
                    <a:pt x="35469" y="46424"/>
                    <a:pt x="35434" y="46888"/>
                  </a:cubicBezTo>
                  <a:cubicBezTo>
                    <a:pt x="35434" y="47127"/>
                    <a:pt x="35398" y="47341"/>
                    <a:pt x="35350" y="47543"/>
                  </a:cubicBezTo>
                  <a:cubicBezTo>
                    <a:pt x="35303" y="47734"/>
                    <a:pt x="35231" y="47912"/>
                    <a:pt x="35136" y="48031"/>
                  </a:cubicBezTo>
                  <a:cubicBezTo>
                    <a:pt x="35053" y="48150"/>
                    <a:pt x="34981" y="48210"/>
                    <a:pt x="34862" y="48246"/>
                  </a:cubicBezTo>
                  <a:cubicBezTo>
                    <a:pt x="34814" y="48256"/>
                    <a:pt x="34751" y="48262"/>
                    <a:pt x="34681" y="48262"/>
                  </a:cubicBezTo>
                  <a:cubicBezTo>
                    <a:pt x="34594" y="48262"/>
                    <a:pt x="34496" y="48253"/>
                    <a:pt x="34398" y="48234"/>
                  </a:cubicBezTo>
                  <a:cubicBezTo>
                    <a:pt x="34005" y="48139"/>
                    <a:pt x="33588" y="47912"/>
                    <a:pt x="33207" y="47662"/>
                  </a:cubicBezTo>
                  <a:cubicBezTo>
                    <a:pt x="32421" y="47127"/>
                    <a:pt x="31683" y="46448"/>
                    <a:pt x="31028" y="45710"/>
                  </a:cubicBezTo>
                  <a:cubicBezTo>
                    <a:pt x="30707" y="45353"/>
                    <a:pt x="30409" y="44972"/>
                    <a:pt x="30124" y="44567"/>
                  </a:cubicBezTo>
                  <a:cubicBezTo>
                    <a:pt x="29862" y="44162"/>
                    <a:pt x="29588" y="43745"/>
                    <a:pt x="29421" y="43352"/>
                  </a:cubicBezTo>
                  <a:lnTo>
                    <a:pt x="28969" y="42281"/>
                  </a:lnTo>
                  <a:lnTo>
                    <a:pt x="28326" y="43245"/>
                  </a:lnTo>
                  <a:cubicBezTo>
                    <a:pt x="28147" y="43531"/>
                    <a:pt x="27957" y="43781"/>
                    <a:pt x="27754" y="44031"/>
                  </a:cubicBezTo>
                  <a:cubicBezTo>
                    <a:pt x="27564" y="44269"/>
                    <a:pt x="27337" y="44495"/>
                    <a:pt x="27135" y="44674"/>
                  </a:cubicBezTo>
                  <a:cubicBezTo>
                    <a:pt x="26921" y="44852"/>
                    <a:pt x="26706" y="44936"/>
                    <a:pt x="26587" y="44936"/>
                  </a:cubicBezTo>
                  <a:cubicBezTo>
                    <a:pt x="26528" y="44936"/>
                    <a:pt x="26468" y="44936"/>
                    <a:pt x="26409" y="44900"/>
                  </a:cubicBezTo>
                  <a:cubicBezTo>
                    <a:pt x="26325" y="44864"/>
                    <a:pt x="26254" y="44793"/>
                    <a:pt x="26183" y="44698"/>
                  </a:cubicBezTo>
                  <a:cubicBezTo>
                    <a:pt x="26016" y="44507"/>
                    <a:pt x="25885" y="44245"/>
                    <a:pt x="25766" y="43959"/>
                  </a:cubicBezTo>
                  <a:cubicBezTo>
                    <a:pt x="25647" y="43674"/>
                    <a:pt x="25552" y="43364"/>
                    <a:pt x="25468" y="43055"/>
                  </a:cubicBezTo>
                  <a:cubicBezTo>
                    <a:pt x="25290" y="42412"/>
                    <a:pt x="25171" y="41757"/>
                    <a:pt x="25075" y="41090"/>
                  </a:cubicBezTo>
                  <a:cubicBezTo>
                    <a:pt x="24992" y="40411"/>
                    <a:pt x="24920" y="39733"/>
                    <a:pt x="24873" y="39066"/>
                  </a:cubicBezTo>
                  <a:cubicBezTo>
                    <a:pt x="24825" y="38375"/>
                    <a:pt x="24801" y="37709"/>
                    <a:pt x="24813" y="37042"/>
                  </a:cubicBezTo>
                  <a:cubicBezTo>
                    <a:pt x="24825" y="35697"/>
                    <a:pt x="24956" y="34327"/>
                    <a:pt x="25111" y="32958"/>
                  </a:cubicBezTo>
                  <a:cubicBezTo>
                    <a:pt x="25397" y="30220"/>
                    <a:pt x="25754" y="27457"/>
                    <a:pt x="25754" y="24636"/>
                  </a:cubicBezTo>
                  <a:cubicBezTo>
                    <a:pt x="25754" y="23945"/>
                    <a:pt x="25718" y="23243"/>
                    <a:pt x="25659" y="22528"/>
                  </a:cubicBezTo>
                  <a:cubicBezTo>
                    <a:pt x="25599" y="21826"/>
                    <a:pt x="25492" y="21111"/>
                    <a:pt x="25337" y="20409"/>
                  </a:cubicBezTo>
                  <a:cubicBezTo>
                    <a:pt x="25182" y="19695"/>
                    <a:pt x="24944" y="19016"/>
                    <a:pt x="24635" y="18349"/>
                  </a:cubicBezTo>
                  <a:cubicBezTo>
                    <a:pt x="24468" y="18016"/>
                    <a:pt x="24289" y="17694"/>
                    <a:pt x="24087" y="17373"/>
                  </a:cubicBezTo>
                  <a:cubicBezTo>
                    <a:pt x="23861" y="17063"/>
                    <a:pt x="23635" y="16766"/>
                    <a:pt x="23385" y="16504"/>
                  </a:cubicBezTo>
                  <a:cubicBezTo>
                    <a:pt x="22873" y="15968"/>
                    <a:pt x="22265" y="15504"/>
                    <a:pt x="21611" y="15158"/>
                  </a:cubicBezTo>
                  <a:cubicBezTo>
                    <a:pt x="20956" y="14801"/>
                    <a:pt x="20253" y="14575"/>
                    <a:pt x="19539" y="14432"/>
                  </a:cubicBezTo>
                  <a:cubicBezTo>
                    <a:pt x="19182" y="14361"/>
                    <a:pt x="18824" y="14313"/>
                    <a:pt x="18467" y="14265"/>
                  </a:cubicBezTo>
                  <a:cubicBezTo>
                    <a:pt x="18098" y="14218"/>
                    <a:pt x="17741" y="14218"/>
                    <a:pt x="17384" y="14218"/>
                  </a:cubicBezTo>
                  <a:cubicBezTo>
                    <a:pt x="16669" y="14242"/>
                    <a:pt x="15967" y="14277"/>
                    <a:pt x="15276" y="14361"/>
                  </a:cubicBezTo>
                  <a:cubicBezTo>
                    <a:pt x="13871" y="14515"/>
                    <a:pt x="12490" y="14754"/>
                    <a:pt x="11133" y="15206"/>
                  </a:cubicBezTo>
                  <a:cubicBezTo>
                    <a:pt x="10812" y="15325"/>
                    <a:pt x="10466" y="15456"/>
                    <a:pt x="10133" y="15611"/>
                  </a:cubicBezTo>
                  <a:cubicBezTo>
                    <a:pt x="9811" y="15766"/>
                    <a:pt x="9478" y="15944"/>
                    <a:pt x="9180" y="16170"/>
                  </a:cubicBezTo>
                  <a:cubicBezTo>
                    <a:pt x="8871" y="16397"/>
                    <a:pt x="8585" y="16682"/>
                    <a:pt x="8383" y="17039"/>
                  </a:cubicBezTo>
                  <a:cubicBezTo>
                    <a:pt x="8168" y="17397"/>
                    <a:pt x="8085" y="17837"/>
                    <a:pt x="8145" y="18242"/>
                  </a:cubicBezTo>
                  <a:cubicBezTo>
                    <a:pt x="8192" y="18647"/>
                    <a:pt x="8371" y="19016"/>
                    <a:pt x="8561" y="19325"/>
                  </a:cubicBezTo>
                  <a:cubicBezTo>
                    <a:pt x="8585" y="19373"/>
                    <a:pt x="8609" y="19397"/>
                    <a:pt x="8633" y="19445"/>
                  </a:cubicBezTo>
                  <a:lnTo>
                    <a:pt x="8728" y="19564"/>
                  </a:lnTo>
                  <a:cubicBezTo>
                    <a:pt x="8799" y="19635"/>
                    <a:pt x="8859" y="19730"/>
                    <a:pt x="8930" y="19790"/>
                  </a:cubicBezTo>
                  <a:cubicBezTo>
                    <a:pt x="9085" y="19921"/>
                    <a:pt x="9240" y="20040"/>
                    <a:pt x="9407" y="20123"/>
                  </a:cubicBezTo>
                  <a:cubicBezTo>
                    <a:pt x="10097" y="20504"/>
                    <a:pt x="10823" y="20599"/>
                    <a:pt x="11538" y="20647"/>
                  </a:cubicBezTo>
                  <a:cubicBezTo>
                    <a:pt x="11729" y="20657"/>
                    <a:pt x="11920" y="20661"/>
                    <a:pt x="12110" y="20661"/>
                  </a:cubicBezTo>
                  <a:cubicBezTo>
                    <a:pt x="12628" y="20661"/>
                    <a:pt x="13140" y="20628"/>
                    <a:pt x="13645" y="20576"/>
                  </a:cubicBezTo>
                  <a:cubicBezTo>
                    <a:pt x="14348" y="20504"/>
                    <a:pt x="15038" y="20397"/>
                    <a:pt x="15717" y="20278"/>
                  </a:cubicBezTo>
                  <a:cubicBezTo>
                    <a:pt x="17086" y="20028"/>
                    <a:pt x="18443" y="19706"/>
                    <a:pt x="19777" y="19385"/>
                  </a:cubicBezTo>
                  <a:cubicBezTo>
                    <a:pt x="20456" y="19218"/>
                    <a:pt x="21122" y="19040"/>
                    <a:pt x="21789" y="18897"/>
                  </a:cubicBezTo>
                  <a:cubicBezTo>
                    <a:pt x="22134" y="18802"/>
                    <a:pt x="22456" y="18730"/>
                    <a:pt x="22801" y="18671"/>
                  </a:cubicBezTo>
                  <a:cubicBezTo>
                    <a:pt x="23079" y="18611"/>
                    <a:pt x="23356" y="18560"/>
                    <a:pt x="23640" y="18531"/>
                  </a:cubicBezTo>
                  <a:lnTo>
                    <a:pt x="23640" y="18531"/>
                  </a:lnTo>
                  <a:cubicBezTo>
                    <a:pt x="23939" y="19156"/>
                    <a:pt x="24154" y="19833"/>
                    <a:pt x="24301" y="20516"/>
                  </a:cubicBezTo>
                  <a:cubicBezTo>
                    <a:pt x="24444" y="21159"/>
                    <a:pt x="24539" y="21826"/>
                    <a:pt x="24587" y="22493"/>
                  </a:cubicBezTo>
                  <a:cubicBezTo>
                    <a:pt x="24635" y="23171"/>
                    <a:pt x="24647" y="23838"/>
                    <a:pt x="24647" y="24517"/>
                  </a:cubicBezTo>
                  <a:cubicBezTo>
                    <a:pt x="24635" y="27243"/>
                    <a:pt x="24242" y="29970"/>
                    <a:pt x="23932" y="32720"/>
                  </a:cubicBezTo>
                  <a:cubicBezTo>
                    <a:pt x="23789" y="34089"/>
                    <a:pt x="23635" y="35494"/>
                    <a:pt x="23611" y="36899"/>
                  </a:cubicBezTo>
                  <a:cubicBezTo>
                    <a:pt x="23587" y="37637"/>
                    <a:pt x="23623" y="38328"/>
                    <a:pt x="23670" y="39030"/>
                  </a:cubicBezTo>
                  <a:cubicBezTo>
                    <a:pt x="23706" y="39745"/>
                    <a:pt x="23789" y="40447"/>
                    <a:pt x="23873" y="41150"/>
                  </a:cubicBezTo>
                  <a:cubicBezTo>
                    <a:pt x="23968" y="41840"/>
                    <a:pt x="24099" y="42555"/>
                    <a:pt x="24278" y="43257"/>
                  </a:cubicBezTo>
                  <a:cubicBezTo>
                    <a:pt x="24361" y="43602"/>
                    <a:pt x="24468" y="43959"/>
                    <a:pt x="24623" y="44317"/>
                  </a:cubicBezTo>
                  <a:cubicBezTo>
                    <a:pt x="24754" y="44662"/>
                    <a:pt x="24932" y="45031"/>
                    <a:pt x="25218" y="45376"/>
                  </a:cubicBezTo>
                  <a:cubicBezTo>
                    <a:pt x="25361" y="45531"/>
                    <a:pt x="25528" y="45710"/>
                    <a:pt x="25766" y="45853"/>
                  </a:cubicBezTo>
                  <a:cubicBezTo>
                    <a:pt x="26004" y="45984"/>
                    <a:pt x="26302" y="46067"/>
                    <a:pt x="26587" y="46067"/>
                  </a:cubicBezTo>
                  <a:cubicBezTo>
                    <a:pt x="26861" y="46067"/>
                    <a:pt x="27135" y="45995"/>
                    <a:pt x="27337" y="45888"/>
                  </a:cubicBezTo>
                  <a:cubicBezTo>
                    <a:pt x="27564" y="45793"/>
                    <a:pt x="27742" y="45674"/>
                    <a:pt x="27909" y="45531"/>
                  </a:cubicBezTo>
                  <a:cubicBezTo>
                    <a:pt x="28230" y="45281"/>
                    <a:pt x="28492" y="44995"/>
                    <a:pt x="28730" y="44698"/>
                  </a:cubicBezTo>
                  <a:cubicBezTo>
                    <a:pt x="28743" y="44680"/>
                    <a:pt x="28756" y="44663"/>
                    <a:pt x="28768" y="44646"/>
                  </a:cubicBezTo>
                  <a:lnTo>
                    <a:pt x="28768" y="44646"/>
                  </a:lnTo>
                  <a:cubicBezTo>
                    <a:pt x="28875" y="44817"/>
                    <a:pt x="28985" y="44983"/>
                    <a:pt x="29100" y="45150"/>
                  </a:cubicBezTo>
                  <a:cubicBezTo>
                    <a:pt x="29409" y="45591"/>
                    <a:pt x="29743" y="46007"/>
                    <a:pt x="30100" y="46412"/>
                  </a:cubicBezTo>
                  <a:cubicBezTo>
                    <a:pt x="30814" y="47222"/>
                    <a:pt x="31588" y="47948"/>
                    <a:pt x="32505" y="48567"/>
                  </a:cubicBezTo>
                  <a:cubicBezTo>
                    <a:pt x="32969" y="48865"/>
                    <a:pt x="33469" y="49151"/>
                    <a:pt x="34100" y="49305"/>
                  </a:cubicBezTo>
                  <a:cubicBezTo>
                    <a:pt x="34266" y="49344"/>
                    <a:pt x="34445" y="49368"/>
                    <a:pt x="34636" y="49368"/>
                  </a:cubicBezTo>
                  <a:cubicBezTo>
                    <a:pt x="34802" y="49368"/>
                    <a:pt x="34977" y="49350"/>
                    <a:pt x="35160" y="49305"/>
                  </a:cubicBezTo>
                  <a:cubicBezTo>
                    <a:pt x="35338" y="49258"/>
                    <a:pt x="35529" y="49162"/>
                    <a:pt x="35696" y="49043"/>
                  </a:cubicBezTo>
                  <a:cubicBezTo>
                    <a:pt x="35850" y="48924"/>
                    <a:pt x="35993" y="48781"/>
                    <a:pt x="36089" y="48627"/>
                  </a:cubicBezTo>
                  <a:cubicBezTo>
                    <a:pt x="36303" y="48329"/>
                    <a:pt x="36410" y="48019"/>
                    <a:pt x="36481" y="47722"/>
                  </a:cubicBezTo>
                  <a:cubicBezTo>
                    <a:pt x="36553" y="47424"/>
                    <a:pt x="36589" y="47138"/>
                    <a:pt x="36601" y="46865"/>
                  </a:cubicBezTo>
                  <a:cubicBezTo>
                    <a:pt x="36612" y="46599"/>
                    <a:pt x="36612" y="46342"/>
                    <a:pt x="36604" y="46088"/>
                  </a:cubicBezTo>
                  <a:lnTo>
                    <a:pt x="36604" y="46088"/>
                  </a:lnTo>
                  <a:cubicBezTo>
                    <a:pt x="36650" y="46098"/>
                    <a:pt x="36696" y="46107"/>
                    <a:pt x="36743" y="46115"/>
                  </a:cubicBezTo>
                  <a:cubicBezTo>
                    <a:pt x="36971" y="46153"/>
                    <a:pt x="37209" y="46181"/>
                    <a:pt x="37450" y="46181"/>
                  </a:cubicBezTo>
                  <a:cubicBezTo>
                    <a:pt x="37587" y="46181"/>
                    <a:pt x="37725" y="46172"/>
                    <a:pt x="37863" y="46150"/>
                  </a:cubicBezTo>
                  <a:cubicBezTo>
                    <a:pt x="38232" y="46103"/>
                    <a:pt x="38636" y="45948"/>
                    <a:pt x="38970" y="45745"/>
                  </a:cubicBezTo>
                  <a:cubicBezTo>
                    <a:pt x="39303" y="45531"/>
                    <a:pt x="39577" y="45257"/>
                    <a:pt x="39803" y="44960"/>
                  </a:cubicBezTo>
                  <a:cubicBezTo>
                    <a:pt x="40232" y="44364"/>
                    <a:pt x="40470" y="43686"/>
                    <a:pt x="40637" y="43055"/>
                  </a:cubicBezTo>
                  <a:cubicBezTo>
                    <a:pt x="40792" y="42400"/>
                    <a:pt x="40887" y="41745"/>
                    <a:pt x="40946" y="41102"/>
                  </a:cubicBezTo>
                  <a:cubicBezTo>
                    <a:pt x="41053" y="39804"/>
                    <a:pt x="41018" y="38530"/>
                    <a:pt x="40946" y="37256"/>
                  </a:cubicBezTo>
                  <a:cubicBezTo>
                    <a:pt x="40851" y="35994"/>
                    <a:pt x="40732" y="34732"/>
                    <a:pt x="40577" y="33482"/>
                  </a:cubicBezTo>
                  <a:cubicBezTo>
                    <a:pt x="40411" y="32232"/>
                    <a:pt x="40220" y="30982"/>
                    <a:pt x="40018" y="29743"/>
                  </a:cubicBezTo>
                  <a:cubicBezTo>
                    <a:pt x="39815" y="28505"/>
                    <a:pt x="39601" y="27279"/>
                    <a:pt x="39410" y="26041"/>
                  </a:cubicBezTo>
                  <a:cubicBezTo>
                    <a:pt x="39363" y="25731"/>
                    <a:pt x="39327" y="25410"/>
                    <a:pt x="39291" y="25112"/>
                  </a:cubicBezTo>
                  <a:cubicBezTo>
                    <a:pt x="39268" y="24969"/>
                    <a:pt x="39268" y="24814"/>
                    <a:pt x="39244" y="24671"/>
                  </a:cubicBezTo>
                  <a:lnTo>
                    <a:pt x="39232" y="24207"/>
                  </a:lnTo>
                  <a:cubicBezTo>
                    <a:pt x="39232" y="23600"/>
                    <a:pt x="39268" y="22993"/>
                    <a:pt x="39363" y="22397"/>
                  </a:cubicBezTo>
                  <a:cubicBezTo>
                    <a:pt x="39470" y="21814"/>
                    <a:pt x="39637" y="21219"/>
                    <a:pt x="39887" y="20683"/>
                  </a:cubicBezTo>
                  <a:cubicBezTo>
                    <a:pt x="40137" y="20147"/>
                    <a:pt x="40470" y="19635"/>
                    <a:pt x="40875" y="19195"/>
                  </a:cubicBezTo>
                  <a:cubicBezTo>
                    <a:pt x="41673" y="18302"/>
                    <a:pt x="42744" y="17659"/>
                    <a:pt x="43875" y="17182"/>
                  </a:cubicBezTo>
                  <a:cubicBezTo>
                    <a:pt x="44459" y="16944"/>
                    <a:pt x="45042" y="16742"/>
                    <a:pt x="45637" y="16575"/>
                  </a:cubicBezTo>
                  <a:cubicBezTo>
                    <a:pt x="45935" y="16480"/>
                    <a:pt x="46233" y="16408"/>
                    <a:pt x="46530" y="16337"/>
                  </a:cubicBezTo>
                  <a:cubicBezTo>
                    <a:pt x="46673" y="16301"/>
                    <a:pt x="46828" y="16266"/>
                    <a:pt x="46971" y="16230"/>
                  </a:cubicBezTo>
                  <a:cubicBezTo>
                    <a:pt x="47126" y="16206"/>
                    <a:pt x="47269" y="16170"/>
                    <a:pt x="47423" y="16158"/>
                  </a:cubicBezTo>
                  <a:cubicBezTo>
                    <a:pt x="47795" y="16121"/>
                    <a:pt x="48177" y="16103"/>
                    <a:pt x="48559" y="16103"/>
                  </a:cubicBezTo>
                  <a:cubicBezTo>
                    <a:pt x="48788" y="16103"/>
                    <a:pt x="49017" y="16109"/>
                    <a:pt x="49245" y="16123"/>
                  </a:cubicBezTo>
                  <a:cubicBezTo>
                    <a:pt x="49864" y="16170"/>
                    <a:pt x="50471" y="16266"/>
                    <a:pt x="51079" y="16385"/>
                  </a:cubicBezTo>
                  <a:cubicBezTo>
                    <a:pt x="51674" y="16516"/>
                    <a:pt x="52269" y="16682"/>
                    <a:pt x="52853" y="16885"/>
                  </a:cubicBezTo>
                  <a:cubicBezTo>
                    <a:pt x="53436" y="17111"/>
                    <a:pt x="53984" y="17361"/>
                    <a:pt x="54472" y="17718"/>
                  </a:cubicBezTo>
                  <a:cubicBezTo>
                    <a:pt x="54948" y="18075"/>
                    <a:pt x="55365" y="18528"/>
                    <a:pt x="55472" y="19075"/>
                  </a:cubicBezTo>
                  <a:cubicBezTo>
                    <a:pt x="55579" y="19623"/>
                    <a:pt x="55317" y="20195"/>
                    <a:pt x="54960" y="20647"/>
                  </a:cubicBezTo>
                  <a:cubicBezTo>
                    <a:pt x="54603" y="21111"/>
                    <a:pt x="54127" y="21516"/>
                    <a:pt x="53638" y="21885"/>
                  </a:cubicBezTo>
                  <a:cubicBezTo>
                    <a:pt x="53494" y="21999"/>
                    <a:pt x="53330" y="22089"/>
                    <a:pt x="53155" y="22161"/>
                  </a:cubicBezTo>
                  <a:lnTo>
                    <a:pt x="53155" y="22161"/>
                  </a:lnTo>
                  <a:cubicBezTo>
                    <a:pt x="52847" y="21634"/>
                    <a:pt x="52487" y="21139"/>
                    <a:pt x="52043" y="20707"/>
                  </a:cubicBezTo>
                  <a:cubicBezTo>
                    <a:pt x="51590" y="20254"/>
                    <a:pt x="51007" y="19873"/>
                    <a:pt x="50364" y="19671"/>
                  </a:cubicBezTo>
                  <a:cubicBezTo>
                    <a:pt x="49963" y="19537"/>
                    <a:pt x="49549" y="19478"/>
                    <a:pt x="49135" y="19478"/>
                  </a:cubicBezTo>
                  <a:cubicBezTo>
                    <a:pt x="48885" y="19478"/>
                    <a:pt x="48634" y="19499"/>
                    <a:pt x="48388" y="19540"/>
                  </a:cubicBezTo>
                  <a:cubicBezTo>
                    <a:pt x="48054" y="19599"/>
                    <a:pt x="47745" y="19671"/>
                    <a:pt x="47435" y="19778"/>
                  </a:cubicBezTo>
                  <a:cubicBezTo>
                    <a:pt x="47138" y="19873"/>
                    <a:pt x="46828" y="19980"/>
                    <a:pt x="46530" y="20147"/>
                  </a:cubicBezTo>
                  <a:cubicBezTo>
                    <a:pt x="46376" y="20230"/>
                    <a:pt x="46233" y="20326"/>
                    <a:pt x="46090" y="20457"/>
                  </a:cubicBezTo>
                  <a:cubicBezTo>
                    <a:pt x="46018" y="20528"/>
                    <a:pt x="45959" y="20611"/>
                    <a:pt x="45899" y="20695"/>
                  </a:cubicBezTo>
                  <a:cubicBezTo>
                    <a:pt x="45840" y="20802"/>
                    <a:pt x="45792" y="20909"/>
                    <a:pt x="45792" y="21028"/>
                  </a:cubicBezTo>
                  <a:cubicBezTo>
                    <a:pt x="45792" y="21266"/>
                    <a:pt x="45911" y="21469"/>
                    <a:pt x="46030" y="21600"/>
                  </a:cubicBezTo>
                  <a:cubicBezTo>
                    <a:pt x="46173" y="21754"/>
                    <a:pt x="46304" y="21862"/>
                    <a:pt x="46447" y="21945"/>
                  </a:cubicBezTo>
                  <a:cubicBezTo>
                    <a:pt x="46733" y="22123"/>
                    <a:pt x="47042" y="22243"/>
                    <a:pt x="47340" y="22362"/>
                  </a:cubicBezTo>
                  <a:cubicBezTo>
                    <a:pt x="47638" y="22481"/>
                    <a:pt x="47959" y="22576"/>
                    <a:pt x="48269" y="22647"/>
                  </a:cubicBezTo>
                  <a:cubicBezTo>
                    <a:pt x="48888" y="22814"/>
                    <a:pt x="49519" y="22897"/>
                    <a:pt x="50162" y="22957"/>
                  </a:cubicBezTo>
                  <a:cubicBezTo>
                    <a:pt x="50463" y="22985"/>
                    <a:pt x="50767" y="23000"/>
                    <a:pt x="51072" y="23000"/>
                  </a:cubicBezTo>
                  <a:cubicBezTo>
                    <a:pt x="51406" y="23000"/>
                    <a:pt x="51743" y="22982"/>
                    <a:pt x="52079" y="22945"/>
                  </a:cubicBezTo>
                  <a:cubicBezTo>
                    <a:pt x="52336" y="22905"/>
                    <a:pt x="52610" y="22866"/>
                    <a:pt x="52873" y="22799"/>
                  </a:cubicBezTo>
                  <a:lnTo>
                    <a:pt x="52873" y="22799"/>
                  </a:lnTo>
                  <a:cubicBezTo>
                    <a:pt x="53370" y="23780"/>
                    <a:pt x="53704" y="24841"/>
                    <a:pt x="53972" y="25922"/>
                  </a:cubicBezTo>
                  <a:cubicBezTo>
                    <a:pt x="54246" y="27124"/>
                    <a:pt x="54448" y="28362"/>
                    <a:pt x="54579" y="29601"/>
                  </a:cubicBezTo>
                  <a:cubicBezTo>
                    <a:pt x="54710" y="30827"/>
                    <a:pt x="54781" y="32065"/>
                    <a:pt x="54817" y="33315"/>
                  </a:cubicBezTo>
                  <a:cubicBezTo>
                    <a:pt x="54841" y="34565"/>
                    <a:pt x="54817" y="35804"/>
                    <a:pt x="54662" y="37018"/>
                  </a:cubicBezTo>
                  <a:cubicBezTo>
                    <a:pt x="54531" y="38256"/>
                    <a:pt x="54269" y="39459"/>
                    <a:pt x="53936" y="40650"/>
                  </a:cubicBezTo>
                  <a:cubicBezTo>
                    <a:pt x="53793" y="41245"/>
                    <a:pt x="53579" y="41840"/>
                    <a:pt x="53388" y="42424"/>
                  </a:cubicBezTo>
                  <a:lnTo>
                    <a:pt x="53055" y="43293"/>
                  </a:lnTo>
                  <a:cubicBezTo>
                    <a:pt x="52960" y="43567"/>
                    <a:pt x="52817" y="43852"/>
                    <a:pt x="52698" y="44138"/>
                  </a:cubicBezTo>
                  <a:cubicBezTo>
                    <a:pt x="52210" y="45269"/>
                    <a:pt x="51662" y="46388"/>
                    <a:pt x="51031" y="47436"/>
                  </a:cubicBezTo>
                  <a:cubicBezTo>
                    <a:pt x="50412" y="48508"/>
                    <a:pt x="49745" y="49543"/>
                    <a:pt x="48995" y="50532"/>
                  </a:cubicBezTo>
                  <a:cubicBezTo>
                    <a:pt x="48257" y="51532"/>
                    <a:pt x="47447" y="52472"/>
                    <a:pt x="46614" y="53377"/>
                  </a:cubicBezTo>
                  <a:cubicBezTo>
                    <a:pt x="45768" y="54270"/>
                    <a:pt x="44875" y="55116"/>
                    <a:pt x="43935" y="55925"/>
                  </a:cubicBezTo>
                  <a:cubicBezTo>
                    <a:pt x="42065" y="57497"/>
                    <a:pt x="40006" y="58890"/>
                    <a:pt x="37791" y="59938"/>
                  </a:cubicBezTo>
                  <a:cubicBezTo>
                    <a:pt x="36684" y="60473"/>
                    <a:pt x="35553" y="60938"/>
                    <a:pt x="34386" y="61283"/>
                  </a:cubicBezTo>
                  <a:cubicBezTo>
                    <a:pt x="33219" y="61640"/>
                    <a:pt x="32029" y="61890"/>
                    <a:pt x="30826" y="62021"/>
                  </a:cubicBezTo>
                  <a:cubicBezTo>
                    <a:pt x="30220" y="62082"/>
                    <a:pt x="29609" y="62111"/>
                    <a:pt x="28998" y="62111"/>
                  </a:cubicBezTo>
                  <a:cubicBezTo>
                    <a:pt x="27193" y="62111"/>
                    <a:pt x="25377" y="61852"/>
                    <a:pt x="23635" y="61354"/>
                  </a:cubicBezTo>
                  <a:cubicBezTo>
                    <a:pt x="21301" y="60688"/>
                    <a:pt x="19063" y="59628"/>
                    <a:pt x="17015" y="58295"/>
                  </a:cubicBezTo>
                  <a:cubicBezTo>
                    <a:pt x="15991" y="57616"/>
                    <a:pt x="15003" y="56890"/>
                    <a:pt x="14050" y="56116"/>
                  </a:cubicBezTo>
                  <a:cubicBezTo>
                    <a:pt x="13098" y="55330"/>
                    <a:pt x="12205" y="54496"/>
                    <a:pt x="11347" y="53615"/>
                  </a:cubicBezTo>
                  <a:cubicBezTo>
                    <a:pt x="9621" y="51865"/>
                    <a:pt x="8073" y="49924"/>
                    <a:pt x="6716" y="47877"/>
                  </a:cubicBezTo>
                  <a:lnTo>
                    <a:pt x="6204" y="47103"/>
                  </a:lnTo>
                  <a:lnTo>
                    <a:pt x="5728" y="46305"/>
                  </a:lnTo>
                  <a:cubicBezTo>
                    <a:pt x="5430" y="45793"/>
                    <a:pt x="5120" y="45257"/>
                    <a:pt x="4858" y="44698"/>
                  </a:cubicBezTo>
                  <a:cubicBezTo>
                    <a:pt x="4275" y="43614"/>
                    <a:pt x="3823" y="42483"/>
                    <a:pt x="3394" y="41340"/>
                  </a:cubicBezTo>
                  <a:cubicBezTo>
                    <a:pt x="2596" y="39030"/>
                    <a:pt x="2025" y="36625"/>
                    <a:pt x="1727" y="34184"/>
                  </a:cubicBezTo>
                  <a:cubicBezTo>
                    <a:pt x="1429" y="31744"/>
                    <a:pt x="1406" y="29267"/>
                    <a:pt x="1596" y="26815"/>
                  </a:cubicBezTo>
                  <a:cubicBezTo>
                    <a:pt x="1620" y="26207"/>
                    <a:pt x="1715" y="25588"/>
                    <a:pt x="1787" y="24981"/>
                  </a:cubicBezTo>
                  <a:cubicBezTo>
                    <a:pt x="1822" y="24683"/>
                    <a:pt x="1882" y="24374"/>
                    <a:pt x="1918" y="24076"/>
                  </a:cubicBezTo>
                  <a:lnTo>
                    <a:pt x="2072" y="23171"/>
                  </a:lnTo>
                  <a:lnTo>
                    <a:pt x="2263" y="22254"/>
                  </a:lnTo>
                  <a:cubicBezTo>
                    <a:pt x="2322" y="21957"/>
                    <a:pt x="2370" y="21659"/>
                    <a:pt x="2453" y="21361"/>
                  </a:cubicBezTo>
                  <a:cubicBezTo>
                    <a:pt x="2608" y="20766"/>
                    <a:pt x="2739" y="20159"/>
                    <a:pt x="2930" y="19576"/>
                  </a:cubicBezTo>
                  <a:lnTo>
                    <a:pt x="3203" y="18706"/>
                  </a:lnTo>
                  <a:cubicBezTo>
                    <a:pt x="3311" y="18421"/>
                    <a:pt x="3406" y="18123"/>
                    <a:pt x="3513" y="17837"/>
                  </a:cubicBezTo>
                  <a:cubicBezTo>
                    <a:pt x="3727" y="17254"/>
                    <a:pt x="3965" y="16694"/>
                    <a:pt x="4204" y="16123"/>
                  </a:cubicBezTo>
                  <a:cubicBezTo>
                    <a:pt x="4323" y="15849"/>
                    <a:pt x="4454" y="15575"/>
                    <a:pt x="4585" y="15289"/>
                  </a:cubicBezTo>
                  <a:lnTo>
                    <a:pt x="4989" y="14456"/>
                  </a:lnTo>
                  <a:lnTo>
                    <a:pt x="5430" y="13658"/>
                  </a:lnTo>
                  <a:cubicBezTo>
                    <a:pt x="5585" y="13384"/>
                    <a:pt x="5728" y="13110"/>
                    <a:pt x="5894" y="12849"/>
                  </a:cubicBezTo>
                  <a:cubicBezTo>
                    <a:pt x="6228" y="12348"/>
                    <a:pt x="6525" y="11813"/>
                    <a:pt x="6894" y="11325"/>
                  </a:cubicBezTo>
                  <a:cubicBezTo>
                    <a:pt x="7073" y="11086"/>
                    <a:pt x="7252" y="10824"/>
                    <a:pt x="7430" y="10574"/>
                  </a:cubicBezTo>
                  <a:lnTo>
                    <a:pt x="8014" y="9860"/>
                  </a:lnTo>
                  <a:lnTo>
                    <a:pt x="8287" y="9503"/>
                  </a:lnTo>
                  <a:cubicBezTo>
                    <a:pt x="8383" y="9384"/>
                    <a:pt x="8490" y="9277"/>
                    <a:pt x="8585" y="9158"/>
                  </a:cubicBezTo>
                  <a:lnTo>
                    <a:pt x="9204" y="8479"/>
                  </a:lnTo>
                  <a:cubicBezTo>
                    <a:pt x="9299" y="8360"/>
                    <a:pt x="9419" y="8253"/>
                    <a:pt x="9526" y="8146"/>
                  </a:cubicBezTo>
                  <a:lnTo>
                    <a:pt x="9859" y="7836"/>
                  </a:lnTo>
                  <a:lnTo>
                    <a:pt x="10181" y="7526"/>
                  </a:lnTo>
                  <a:cubicBezTo>
                    <a:pt x="10300" y="7419"/>
                    <a:pt x="10407" y="7300"/>
                    <a:pt x="10526" y="7217"/>
                  </a:cubicBezTo>
                  <a:cubicBezTo>
                    <a:pt x="12359" y="5586"/>
                    <a:pt x="14455" y="4264"/>
                    <a:pt x="16717" y="3324"/>
                  </a:cubicBezTo>
                  <a:cubicBezTo>
                    <a:pt x="17848" y="2847"/>
                    <a:pt x="19027" y="2478"/>
                    <a:pt x="20218" y="2157"/>
                  </a:cubicBezTo>
                  <a:cubicBezTo>
                    <a:pt x="21408" y="1823"/>
                    <a:pt x="22623" y="1573"/>
                    <a:pt x="23849" y="1359"/>
                  </a:cubicBezTo>
                  <a:cubicBezTo>
                    <a:pt x="26302" y="942"/>
                    <a:pt x="28790" y="752"/>
                    <a:pt x="31267" y="752"/>
                  </a:cubicBezTo>
                  <a:cubicBezTo>
                    <a:pt x="33755" y="764"/>
                    <a:pt x="36255" y="978"/>
                    <a:pt x="38684" y="1502"/>
                  </a:cubicBezTo>
                  <a:cubicBezTo>
                    <a:pt x="39899" y="1764"/>
                    <a:pt x="41089" y="2109"/>
                    <a:pt x="42256" y="2550"/>
                  </a:cubicBezTo>
                  <a:lnTo>
                    <a:pt x="42685" y="2728"/>
                  </a:lnTo>
                  <a:lnTo>
                    <a:pt x="42899" y="2823"/>
                  </a:lnTo>
                  <a:lnTo>
                    <a:pt x="43101" y="2931"/>
                  </a:lnTo>
                  <a:lnTo>
                    <a:pt x="43518" y="3121"/>
                  </a:lnTo>
                  <a:lnTo>
                    <a:pt x="43923" y="3359"/>
                  </a:lnTo>
                  <a:lnTo>
                    <a:pt x="44113" y="3478"/>
                  </a:lnTo>
                  <a:lnTo>
                    <a:pt x="44304" y="3609"/>
                  </a:lnTo>
                  <a:lnTo>
                    <a:pt x="44697" y="3859"/>
                  </a:lnTo>
                  <a:cubicBezTo>
                    <a:pt x="44935" y="4062"/>
                    <a:pt x="45185" y="4240"/>
                    <a:pt x="45423" y="4443"/>
                  </a:cubicBezTo>
                  <a:cubicBezTo>
                    <a:pt x="46376" y="5229"/>
                    <a:pt x="47221" y="6157"/>
                    <a:pt x="48114" y="7050"/>
                  </a:cubicBezTo>
                  <a:cubicBezTo>
                    <a:pt x="48566" y="7491"/>
                    <a:pt x="49007" y="7943"/>
                    <a:pt x="49507" y="8348"/>
                  </a:cubicBezTo>
                  <a:cubicBezTo>
                    <a:pt x="49995" y="8741"/>
                    <a:pt x="50495" y="9122"/>
                    <a:pt x="51067" y="9420"/>
                  </a:cubicBezTo>
                  <a:lnTo>
                    <a:pt x="51126" y="9300"/>
                  </a:lnTo>
                  <a:cubicBezTo>
                    <a:pt x="50590" y="9003"/>
                    <a:pt x="50102" y="8610"/>
                    <a:pt x="49638" y="8193"/>
                  </a:cubicBezTo>
                  <a:cubicBezTo>
                    <a:pt x="49174" y="7776"/>
                    <a:pt x="48745" y="7336"/>
                    <a:pt x="48316" y="6872"/>
                  </a:cubicBezTo>
                  <a:cubicBezTo>
                    <a:pt x="47459" y="5943"/>
                    <a:pt x="46626" y="5014"/>
                    <a:pt x="45673" y="4157"/>
                  </a:cubicBezTo>
                  <a:cubicBezTo>
                    <a:pt x="45459" y="3955"/>
                    <a:pt x="45185" y="3764"/>
                    <a:pt x="44947" y="3550"/>
                  </a:cubicBezTo>
                  <a:lnTo>
                    <a:pt x="44566" y="3264"/>
                  </a:lnTo>
                  <a:lnTo>
                    <a:pt x="44363" y="3133"/>
                  </a:lnTo>
                  <a:lnTo>
                    <a:pt x="44161" y="3002"/>
                  </a:lnTo>
                  <a:lnTo>
                    <a:pt x="43756" y="2752"/>
                  </a:lnTo>
                  <a:lnTo>
                    <a:pt x="43328" y="2526"/>
                  </a:lnTo>
                  <a:lnTo>
                    <a:pt x="43113" y="2419"/>
                  </a:lnTo>
                  <a:lnTo>
                    <a:pt x="42899" y="2311"/>
                  </a:lnTo>
                  <a:lnTo>
                    <a:pt x="42458" y="2121"/>
                  </a:lnTo>
                  <a:cubicBezTo>
                    <a:pt x="41292" y="1633"/>
                    <a:pt x="40077" y="1240"/>
                    <a:pt x="38851" y="942"/>
                  </a:cubicBezTo>
                  <a:cubicBezTo>
                    <a:pt x="37624" y="645"/>
                    <a:pt x="36362" y="430"/>
                    <a:pt x="35112" y="276"/>
                  </a:cubicBezTo>
                  <a:cubicBezTo>
                    <a:pt x="33850" y="133"/>
                    <a:pt x="32576" y="37"/>
                    <a:pt x="31314" y="14"/>
                  </a:cubicBezTo>
                  <a:cubicBezTo>
                    <a:pt x="30946" y="5"/>
                    <a:pt x="30578" y="1"/>
                    <a:pt x="30209" y="1"/>
                  </a:cubicBezTo>
                  <a:close/>
                </a:path>
              </a:pathLst>
            </a:custGeom>
            <a:solidFill>
              <a:schemeClr val="dk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06" name="Google Shape;306;p41"/>
            <p:cNvPicPr preferRelativeResize="0"/>
            <p:nvPr/>
          </p:nvPicPr>
          <p:blipFill rotWithShape="1">
            <a:blip r:embed="rId6">
              <a:alphaModFix/>
            </a:blip>
            <a:srcRect l="13117" t="6025" r="15203" b="7401"/>
            <a:stretch/>
          </p:blipFill>
          <p:spPr>
            <a:xfrm rot="5196985">
              <a:off x="-654768" y="2939071"/>
              <a:ext cx="3495963" cy="237510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5"/>
          <p:cNvSpPr/>
          <p:nvPr/>
        </p:nvSpPr>
        <p:spPr>
          <a:xfrm flipH="1">
            <a:off x="604275" y="3674975"/>
            <a:ext cx="2544614" cy="1563646"/>
          </a:xfrm>
          <a:custGeom>
            <a:avLst/>
            <a:gdLst/>
            <a:ahLst/>
            <a:cxnLst/>
            <a:rect l="l" t="t" r="r" b="b"/>
            <a:pathLst>
              <a:path w="54829" h="33692" extrusionOk="0">
                <a:moveTo>
                  <a:pt x="29565" y="1"/>
                </a:moveTo>
                <a:cubicBezTo>
                  <a:pt x="28528" y="1"/>
                  <a:pt x="27498" y="199"/>
                  <a:pt x="26540" y="628"/>
                </a:cubicBezTo>
                <a:cubicBezTo>
                  <a:pt x="22944" y="2212"/>
                  <a:pt x="21265" y="6415"/>
                  <a:pt x="20967" y="10308"/>
                </a:cubicBezTo>
                <a:cubicBezTo>
                  <a:pt x="20670" y="14213"/>
                  <a:pt x="21420" y="18142"/>
                  <a:pt x="21063" y="22047"/>
                </a:cubicBezTo>
                <a:cubicBezTo>
                  <a:pt x="20860" y="24155"/>
                  <a:pt x="19896" y="26679"/>
                  <a:pt x="17777" y="26929"/>
                </a:cubicBezTo>
                <a:cubicBezTo>
                  <a:pt x="17673" y="26940"/>
                  <a:pt x="17571" y="26945"/>
                  <a:pt x="17470" y="26945"/>
                </a:cubicBezTo>
                <a:cubicBezTo>
                  <a:pt x="15638" y="26945"/>
                  <a:pt x="14263" y="25166"/>
                  <a:pt x="12728" y="24071"/>
                </a:cubicBezTo>
                <a:cubicBezTo>
                  <a:pt x="11464" y="23160"/>
                  <a:pt x="9984" y="22731"/>
                  <a:pt x="8511" y="22731"/>
                </a:cubicBezTo>
                <a:cubicBezTo>
                  <a:pt x="5751" y="22731"/>
                  <a:pt x="3017" y="24234"/>
                  <a:pt x="1775" y="26881"/>
                </a:cubicBezTo>
                <a:cubicBezTo>
                  <a:pt x="1" y="30656"/>
                  <a:pt x="596" y="33525"/>
                  <a:pt x="596" y="33525"/>
                </a:cubicBezTo>
                <a:cubicBezTo>
                  <a:pt x="596" y="33525"/>
                  <a:pt x="16729" y="33525"/>
                  <a:pt x="22087" y="33585"/>
                </a:cubicBezTo>
                <a:cubicBezTo>
                  <a:pt x="25762" y="33627"/>
                  <a:pt x="29140" y="33639"/>
                  <a:pt x="32361" y="33639"/>
                </a:cubicBezTo>
                <a:cubicBezTo>
                  <a:pt x="36298" y="33639"/>
                  <a:pt x="40001" y="33622"/>
                  <a:pt x="43729" y="33622"/>
                </a:cubicBezTo>
                <a:cubicBezTo>
                  <a:pt x="47118" y="33622"/>
                  <a:pt x="50527" y="33636"/>
                  <a:pt x="54150" y="33692"/>
                </a:cubicBezTo>
                <a:cubicBezTo>
                  <a:pt x="54829" y="30215"/>
                  <a:pt x="54829" y="26596"/>
                  <a:pt x="54126" y="23107"/>
                </a:cubicBezTo>
                <a:cubicBezTo>
                  <a:pt x="53924" y="22095"/>
                  <a:pt x="53614" y="21012"/>
                  <a:pt x="52793" y="20392"/>
                </a:cubicBezTo>
                <a:cubicBezTo>
                  <a:pt x="52340" y="20042"/>
                  <a:pt x="51800" y="19892"/>
                  <a:pt x="51242" y="19892"/>
                </a:cubicBezTo>
                <a:cubicBezTo>
                  <a:pt x="50318" y="19892"/>
                  <a:pt x="49341" y="20303"/>
                  <a:pt x="48614" y="20904"/>
                </a:cubicBezTo>
                <a:cubicBezTo>
                  <a:pt x="47435" y="21857"/>
                  <a:pt x="46625" y="23214"/>
                  <a:pt x="45542" y="24274"/>
                </a:cubicBezTo>
                <a:cubicBezTo>
                  <a:pt x="44712" y="25095"/>
                  <a:pt x="43574" y="25741"/>
                  <a:pt x="42450" y="25741"/>
                </a:cubicBezTo>
                <a:cubicBezTo>
                  <a:pt x="42107" y="25741"/>
                  <a:pt x="41765" y="25681"/>
                  <a:pt x="41434" y="25548"/>
                </a:cubicBezTo>
                <a:cubicBezTo>
                  <a:pt x="40351" y="25119"/>
                  <a:pt x="39672" y="23976"/>
                  <a:pt x="39482" y="22809"/>
                </a:cubicBezTo>
                <a:cubicBezTo>
                  <a:pt x="39291" y="21654"/>
                  <a:pt x="39470" y="20476"/>
                  <a:pt x="39636" y="19321"/>
                </a:cubicBezTo>
                <a:cubicBezTo>
                  <a:pt x="40053" y="16237"/>
                  <a:pt x="40279" y="13082"/>
                  <a:pt x="39708" y="10034"/>
                </a:cubicBezTo>
                <a:cubicBezTo>
                  <a:pt x="39136" y="6974"/>
                  <a:pt x="37708" y="3998"/>
                  <a:pt x="35291" y="2057"/>
                </a:cubicBezTo>
                <a:cubicBezTo>
                  <a:pt x="33680" y="770"/>
                  <a:pt x="31608" y="1"/>
                  <a:pt x="2956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45"/>
          <p:cNvSpPr txBox="1">
            <a:spLocks noGrp="1"/>
          </p:cNvSpPr>
          <p:nvPr>
            <p:ph type="title"/>
          </p:nvPr>
        </p:nvSpPr>
        <p:spPr>
          <a:xfrm>
            <a:off x="1682100" y="297842"/>
            <a:ext cx="5779800" cy="7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非洲（黑人）時期</a:t>
            </a:r>
            <a:endParaRPr sz="3600" b="1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0" name="Google Shape;360;p45"/>
          <p:cNvSpPr txBox="1">
            <a:spLocks noGrp="1"/>
          </p:cNvSpPr>
          <p:nvPr>
            <p:ph type="subTitle" idx="1"/>
          </p:nvPr>
        </p:nvSpPr>
        <p:spPr>
          <a:xfrm>
            <a:off x="1120656" y="1160633"/>
            <a:ext cx="7122694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世紀末，歐洲萬國博覽會展示各國文物，開啟他們對異國風情的興趣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畢卡索收集不少非洲和大洋洲原始藝術作品，畫面造型人物，開始帶上了某種幾何形的稜角和簡化了的結構，不再用什麼玫瑰色和淡藍色，而是用簡樸的褐黃色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62" name="Google Shape;362;p45"/>
          <p:cNvGrpSpPr/>
          <p:nvPr/>
        </p:nvGrpSpPr>
        <p:grpSpPr>
          <a:xfrm>
            <a:off x="-9377" y="53160"/>
            <a:ext cx="9791402" cy="6370227"/>
            <a:chOff x="-9377" y="53160"/>
            <a:chExt cx="9791402" cy="6370227"/>
          </a:xfrm>
        </p:grpSpPr>
        <p:sp>
          <p:nvSpPr>
            <p:cNvPr id="363" name="Google Shape;363;p45"/>
            <p:cNvSpPr/>
            <p:nvPr/>
          </p:nvSpPr>
          <p:spPr>
            <a:xfrm>
              <a:off x="7615025" y="1683625"/>
              <a:ext cx="2167000" cy="2755946"/>
            </a:xfrm>
            <a:custGeom>
              <a:avLst/>
              <a:gdLst/>
              <a:ahLst/>
              <a:cxnLst/>
              <a:rect l="l" t="t" r="r" b="b"/>
              <a:pathLst>
                <a:path w="58794" h="74773" extrusionOk="0">
                  <a:moveTo>
                    <a:pt x="45101" y="0"/>
                  </a:moveTo>
                  <a:cubicBezTo>
                    <a:pt x="44760" y="0"/>
                    <a:pt x="44421" y="276"/>
                    <a:pt x="44161" y="537"/>
                  </a:cubicBezTo>
                  <a:cubicBezTo>
                    <a:pt x="39220" y="5478"/>
                    <a:pt x="36529" y="10515"/>
                    <a:pt x="31588" y="15456"/>
                  </a:cubicBezTo>
                  <a:cubicBezTo>
                    <a:pt x="27111" y="13503"/>
                    <a:pt x="20408" y="11443"/>
                    <a:pt x="15931" y="9479"/>
                  </a:cubicBezTo>
                  <a:cubicBezTo>
                    <a:pt x="15529" y="9308"/>
                    <a:pt x="15068" y="9137"/>
                    <a:pt x="14641" y="9137"/>
                  </a:cubicBezTo>
                  <a:cubicBezTo>
                    <a:pt x="14385" y="9137"/>
                    <a:pt x="14141" y="9199"/>
                    <a:pt x="13931" y="9360"/>
                  </a:cubicBezTo>
                  <a:cubicBezTo>
                    <a:pt x="13240" y="9895"/>
                    <a:pt x="13514" y="10991"/>
                    <a:pt x="13859" y="11789"/>
                  </a:cubicBezTo>
                  <a:cubicBezTo>
                    <a:pt x="16693" y="18373"/>
                    <a:pt x="19920" y="23861"/>
                    <a:pt x="22741" y="30434"/>
                  </a:cubicBezTo>
                  <a:cubicBezTo>
                    <a:pt x="15990" y="32958"/>
                    <a:pt x="8835" y="36542"/>
                    <a:pt x="2072" y="39054"/>
                  </a:cubicBezTo>
                  <a:cubicBezTo>
                    <a:pt x="1370" y="39316"/>
                    <a:pt x="572" y="39661"/>
                    <a:pt x="358" y="40399"/>
                  </a:cubicBezTo>
                  <a:cubicBezTo>
                    <a:pt x="0" y="41649"/>
                    <a:pt x="1596" y="42483"/>
                    <a:pt x="2858" y="42792"/>
                  </a:cubicBezTo>
                  <a:lnTo>
                    <a:pt x="18669" y="46626"/>
                  </a:lnTo>
                  <a:cubicBezTo>
                    <a:pt x="16348" y="54044"/>
                    <a:pt x="14681" y="61664"/>
                    <a:pt x="13716" y="69367"/>
                  </a:cubicBezTo>
                  <a:cubicBezTo>
                    <a:pt x="13609" y="70248"/>
                    <a:pt x="13609" y="71332"/>
                    <a:pt x="14383" y="71772"/>
                  </a:cubicBezTo>
                  <a:cubicBezTo>
                    <a:pt x="14531" y="71853"/>
                    <a:pt x="14675" y="71888"/>
                    <a:pt x="14816" y="71888"/>
                  </a:cubicBezTo>
                  <a:cubicBezTo>
                    <a:pt x="15550" y="71888"/>
                    <a:pt x="16212" y="70941"/>
                    <a:pt x="16991" y="70522"/>
                  </a:cubicBezTo>
                  <a:cubicBezTo>
                    <a:pt x="22241" y="67724"/>
                    <a:pt x="24503" y="65378"/>
                    <a:pt x="28135" y="62723"/>
                  </a:cubicBezTo>
                  <a:cubicBezTo>
                    <a:pt x="28956" y="62128"/>
                    <a:pt x="31338" y="59902"/>
                    <a:pt x="31338" y="59902"/>
                  </a:cubicBezTo>
                  <a:lnTo>
                    <a:pt x="39017" y="69129"/>
                  </a:lnTo>
                  <a:cubicBezTo>
                    <a:pt x="40160" y="70677"/>
                    <a:pt x="40398" y="71034"/>
                    <a:pt x="42446" y="72570"/>
                  </a:cubicBezTo>
                  <a:cubicBezTo>
                    <a:pt x="43982" y="73713"/>
                    <a:pt x="46828" y="74772"/>
                    <a:pt x="46828" y="74772"/>
                  </a:cubicBezTo>
                  <a:cubicBezTo>
                    <a:pt x="46828" y="74772"/>
                    <a:pt x="48304" y="67962"/>
                    <a:pt x="48364" y="66962"/>
                  </a:cubicBezTo>
                  <a:cubicBezTo>
                    <a:pt x="48756" y="61092"/>
                    <a:pt x="48316" y="57068"/>
                    <a:pt x="48745" y="51198"/>
                  </a:cubicBezTo>
                  <a:lnTo>
                    <a:pt x="48745" y="51198"/>
                  </a:lnTo>
                  <a:cubicBezTo>
                    <a:pt x="51316" y="52520"/>
                    <a:pt x="55400" y="54425"/>
                    <a:pt x="58281" y="54532"/>
                  </a:cubicBezTo>
                  <a:cubicBezTo>
                    <a:pt x="58401" y="43876"/>
                    <a:pt x="58627" y="22576"/>
                    <a:pt x="58627" y="22576"/>
                  </a:cubicBezTo>
                  <a:lnTo>
                    <a:pt x="58793" y="17754"/>
                  </a:lnTo>
                  <a:cubicBezTo>
                    <a:pt x="58793" y="17754"/>
                    <a:pt x="57021" y="17681"/>
                    <a:pt x="55307" y="17681"/>
                  </a:cubicBezTo>
                  <a:cubicBezTo>
                    <a:pt x="54515" y="17681"/>
                    <a:pt x="53736" y="17696"/>
                    <a:pt x="53150" y="17742"/>
                  </a:cubicBezTo>
                  <a:cubicBezTo>
                    <a:pt x="52864" y="17766"/>
                    <a:pt x="52453" y="17776"/>
                    <a:pt x="51989" y="17776"/>
                  </a:cubicBezTo>
                  <a:cubicBezTo>
                    <a:pt x="50444" y="17776"/>
                    <a:pt x="48316" y="17670"/>
                    <a:pt x="48316" y="17670"/>
                  </a:cubicBezTo>
                  <a:cubicBezTo>
                    <a:pt x="48316" y="17670"/>
                    <a:pt x="47590" y="14086"/>
                    <a:pt x="47423" y="12908"/>
                  </a:cubicBezTo>
                  <a:cubicBezTo>
                    <a:pt x="46887" y="8943"/>
                    <a:pt x="46363" y="5002"/>
                    <a:pt x="45851" y="1049"/>
                  </a:cubicBezTo>
                  <a:cubicBezTo>
                    <a:pt x="45804" y="656"/>
                    <a:pt x="45697" y="192"/>
                    <a:pt x="45339" y="49"/>
                  </a:cubicBezTo>
                  <a:cubicBezTo>
                    <a:pt x="45261" y="15"/>
                    <a:pt x="45181" y="0"/>
                    <a:pt x="45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4" name="Google Shape;364;p45"/>
            <p:cNvPicPr preferRelativeResize="0"/>
            <p:nvPr/>
          </p:nvPicPr>
          <p:blipFill rotWithShape="1">
            <a:blip r:embed="rId3">
              <a:alphaModFix/>
            </a:blip>
            <a:srcRect l="10641" t="10307" r="13185" b="15271"/>
            <a:stretch/>
          </p:blipFill>
          <p:spPr>
            <a:xfrm rot="-4320362" flipH="1">
              <a:off x="6631189" y="3436450"/>
              <a:ext cx="3855175" cy="2118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5" name="Google Shape;365;p45"/>
            <p:cNvSpPr/>
            <p:nvPr/>
          </p:nvSpPr>
          <p:spPr>
            <a:xfrm>
              <a:off x="-9377" y="53160"/>
              <a:ext cx="1247091" cy="1415365"/>
            </a:xfrm>
            <a:custGeom>
              <a:avLst/>
              <a:gdLst/>
              <a:ahLst/>
              <a:cxnLst/>
              <a:rect l="l" t="t" r="r" b="b"/>
              <a:pathLst>
                <a:path w="55961" h="63512" extrusionOk="0">
                  <a:moveTo>
                    <a:pt x="17384" y="15015"/>
                  </a:moveTo>
                  <a:cubicBezTo>
                    <a:pt x="17729" y="15015"/>
                    <a:pt x="18051" y="15015"/>
                    <a:pt x="18372" y="15051"/>
                  </a:cubicBezTo>
                  <a:cubicBezTo>
                    <a:pt x="18705" y="15087"/>
                    <a:pt x="19039" y="15146"/>
                    <a:pt x="19348" y="15218"/>
                  </a:cubicBezTo>
                  <a:cubicBezTo>
                    <a:pt x="20634" y="15504"/>
                    <a:pt x="21825" y="16099"/>
                    <a:pt x="22670" y="17051"/>
                  </a:cubicBezTo>
                  <a:cubicBezTo>
                    <a:pt x="23015" y="17435"/>
                    <a:pt x="23304" y="17869"/>
                    <a:pt x="23544" y="18336"/>
                  </a:cubicBezTo>
                  <a:lnTo>
                    <a:pt x="23544" y="18336"/>
                  </a:lnTo>
                  <a:cubicBezTo>
                    <a:pt x="23282" y="18355"/>
                    <a:pt x="23026" y="18397"/>
                    <a:pt x="22777" y="18433"/>
                  </a:cubicBezTo>
                  <a:lnTo>
                    <a:pt x="21742" y="18611"/>
                  </a:lnTo>
                  <a:cubicBezTo>
                    <a:pt x="21063" y="18730"/>
                    <a:pt x="20396" y="18885"/>
                    <a:pt x="19706" y="19016"/>
                  </a:cubicBezTo>
                  <a:cubicBezTo>
                    <a:pt x="18348" y="19278"/>
                    <a:pt x="17003" y="19564"/>
                    <a:pt x="15646" y="19754"/>
                  </a:cubicBezTo>
                  <a:cubicBezTo>
                    <a:pt x="14979" y="19861"/>
                    <a:pt x="14288" y="19957"/>
                    <a:pt x="13610" y="19992"/>
                  </a:cubicBezTo>
                  <a:cubicBezTo>
                    <a:pt x="13184" y="20022"/>
                    <a:pt x="12759" y="20047"/>
                    <a:pt x="12337" y="20047"/>
                  </a:cubicBezTo>
                  <a:cubicBezTo>
                    <a:pt x="12085" y="20047"/>
                    <a:pt x="11835" y="20038"/>
                    <a:pt x="11585" y="20016"/>
                  </a:cubicBezTo>
                  <a:cubicBezTo>
                    <a:pt x="10907" y="19957"/>
                    <a:pt x="10240" y="19837"/>
                    <a:pt x="9716" y="19516"/>
                  </a:cubicBezTo>
                  <a:cubicBezTo>
                    <a:pt x="9585" y="19445"/>
                    <a:pt x="9466" y="19361"/>
                    <a:pt x="9359" y="19254"/>
                  </a:cubicBezTo>
                  <a:cubicBezTo>
                    <a:pt x="9323" y="19206"/>
                    <a:pt x="9276" y="19147"/>
                    <a:pt x="9228" y="19087"/>
                  </a:cubicBezTo>
                  <a:lnTo>
                    <a:pt x="9169" y="19004"/>
                  </a:lnTo>
                  <a:cubicBezTo>
                    <a:pt x="9157" y="18968"/>
                    <a:pt x="9121" y="18921"/>
                    <a:pt x="9109" y="18897"/>
                  </a:cubicBezTo>
                  <a:cubicBezTo>
                    <a:pt x="8942" y="18623"/>
                    <a:pt x="8823" y="18349"/>
                    <a:pt x="8799" y="18063"/>
                  </a:cubicBezTo>
                  <a:cubicBezTo>
                    <a:pt x="8764" y="17778"/>
                    <a:pt x="8823" y="17516"/>
                    <a:pt x="8978" y="17278"/>
                  </a:cubicBezTo>
                  <a:cubicBezTo>
                    <a:pt x="9121" y="17039"/>
                    <a:pt x="9347" y="16825"/>
                    <a:pt x="9597" y="16647"/>
                  </a:cubicBezTo>
                  <a:cubicBezTo>
                    <a:pt x="10109" y="16277"/>
                    <a:pt x="10728" y="16039"/>
                    <a:pt x="11371" y="15825"/>
                  </a:cubicBezTo>
                  <a:cubicBezTo>
                    <a:pt x="12657" y="15432"/>
                    <a:pt x="14002" y="15218"/>
                    <a:pt x="15360" y="15099"/>
                  </a:cubicBezTo>
                  <a:cubicBezTo>
                    <a:pt x="16027" y="15039"/>
                    <a:pt x="16717" y="15015"/>
                    <a:pt x="17384" y="15015"/>
                  </a:cubicBezTo>
                  <a:close/>
                  <a:moveTo>
                    <a:pt x="49052" y="19898"/>
                  </a:moveTo>
                  <a:cubicBezTo>
                    <a:pt x="49434" y="19898"/>
                    <a:pt x="49812" y="19952"/>
                    <a:pt x="50174" y="20076"/>
                  </a:cubicBezTo>
                  <a:cubicBezTo>
                    <a:pt x="50721" y="20254"/>
                    <a:pt x="51233" y="20588"/>
                    <a:pt x="51650" y="21004"/>
                  </a:cubicBezTo>
                  <a:cubicBezTo>
                    <a:pt x="52030" y="21384"/>
                    <a:pt x="52341" y="21843"/>
                    <a:pt x="52618" y="22327"/>
                  </a:cubicBezTo>
                  <a:lnTo>
                    <a:pt x="52618" y="22327"/>
                  </a:lnTo>
                  <a:cubicBezTo>
                    <a:pt x="52410" y="22375"/>
                    <a:pt x="52195" y="22408"/>
                    <a:pt x="51983" y="22433"/>
                  </a:cubicBezTo>
                  <a:cubicBezTo>
                    <a:pt x="51661" y="22478"/>
                    <a:pt x="51331" y="22499"/>
                    <a:pt x="51000" y="22499"/>
                  </a:cubicBezTo>
                  <a:cubicBezTo>
                    <a:pt x="50720" y="22499"/>
                    <a:pt x="50440" y="22484"/>
                    <a:pt x="50162" y="22457"/>
                  </a:cubicBezTo>
                  <a:cubicBezTo>
                    <a:pt x="49543" y="22409"/>
                    <a:pt x="48935" y="22302"/>
                    <a:pt x="48340" y="22159"/>
                  </a:cubicBezTo>
                  <a:cubicBezTo>
                    <a:pt x="48042" y="22076"/>
                    <a:pt x="47745" y="21992"/>
                    <a:pt x="47459" y="21885"/>
                  </a:cubicBezTo>
                  <a:cubicBezTo>
                    <a:pt x="47185" y="21778"/>
                    <a:pt x="46899" y="21647"/>
                    <a:pt x="46661" y="21504"/>
                  </a:cubicBezTo>
                  <a:cubicBezTo>
                    <a:pt x="46542" y="21421"/>
                    <a:pt x="46435" y="21338"/>
                    <a:pt x="46352" y="21242"/>
                  </a:cubicBezTo>
                  <a:cubicBezTo>
                    <a:pt x="46256" y="21147"/>
                    <a:pt x="46233" y="21052"/>
                    <a:pt x="46233" y="20980"/>
                  </a:cubicBezTo>
                  <a:cubicBezTo>
                    <a:pt x="46233" y="20945"/>
                    <a:pt x="46256" y="20909"/>
                    <a:pt x="46268" y="20861"/>
                  </a:cubicBezTo>
                  <a:cubicBezTo>
                    <a:pt x="46304" y="20814"/>
                    <a:pt x="46328" y="20766"/>
                    <a:pt x="46376" y="20730"/>
                  </a:cubicBezTo>
                  <a:cubicBezTo>
                    <a:pt x="46483" y="20635"/>
                    <a:pt x="46590" y="20564"/>
                    <a:pt x="46721" y="20492"/>
                  </a:cubicBezTo>
                  <a:cubicBezTo>
                    <a:pt x="47438" y="20138"/>
                    <a:pt x="48253" y="19898"/>
                    <a:pt x="49052" y="19898"/>
                  </a:cubicBezTo>
                  <a:close/>
                  <a:moveTo>
                    <a:pt x="30209" y="1"/>
                  </a:moveTo>
                  <a:cubicBezTo>
                    <a:pt x="28051" y="1"/>
                    <a:pt x="25888" y="151"/>
                    <a:pt x="23742" y="466"/>
                  </a:cubicBezTo>
                  <a:cubicBezTo>
                    <a:pt x="22492" y="668"/>
                    <a:pt x="21241" y="907"/>
                    <a:pt x="20003" y="1216"/>
                  </a:cubicBezTo>
                  <a:cubicBezTo>
                    <a:pt x="18765" y="1526"/>
                    <a:pt x="17551" y="1895"/>
                    <a:pt x="16360" y="2371"/>
                  </a:cubicBezTo>
                  <a:cubicBezTo>
                    <a:pt x="13979" y="3324"/>
                    <a:pt x="11740" y="4681"/>
                    <a:pt x="9800" y="6360"/>
                  </a:cubicBezTo>
                  <a:cubicBezTo>
                    <a:pt x="7847" y="8050"/>
                    <a:pt x="6204" y="10051"/>
                    <a:pt x="4858" y="12241"/>
                  </a:cubicBezTo>
                  <a:cubicBezTo>
                    <a:pt x="4680" y="12515"/>
                    <a:pt x="4525" y="12789"/>
                    <a:pt x="4358" y="13075"/>
                  </a:cubicBezTo>
                  <a:lnTo>
                    <a:pt x="3882" y="13908"/>
                  </a:lnTo>
                  <a:lnTo>
                    <a:pt x="3454" y="14777"/>
                  </a:lnTo>
                  <a:cubicBezTo>
                    <a:pt x="3323" y="15051"/>
                    <a:pt x="3168" y="15337"/>
                    <a:pt x="3049" y="15635"/>
                  </a:cubicBezTo>
                  <a:cubicBezTo>
                    <a:pt x="2799" y="16218"/>
                    <a:pt x="2537" y="16801"/>
                    <a:pt x="2322" y="17409"/>
                  </a:cubicBezTo>
                  <a:cubicBezTo>
                    <a:pt x="2215" y="17718"/>
                    <a:pt x="2096" y="18016"/>
                    <a:pt x="2001" y="18313"/>
                  </a:cubicBezTo>
                  <a:lnTo>
                    <a:pt x="1703" y="19218"/>
                  </a:lnTo>
                  <a:cubicBezTo>
                    <a:pt x="1489" y="19837"/>
                    <a:pt x="1346" y="20457"/>
                    <a:pt x="1179" y="21064"/>
                  </a:cubicBezTo>
                  <a:cubicBezTo>
                    <a:pt x="1084" y="21385"/>
                    <a:pt x="1025" y="21695"/>
                    <a:pt x="953" y="22004"/>
                  </a:cubicBezTo>
                  <a:lnTo>
                    <a:pt x="751" y="22945"/>
                  </a:lnTo>
                  <a:lnTo>
                    <a:pt x="584" y="23897"/>
                  </a:lnTo>
                  <a:cubicBezTo>
                    <a:pt x="525" y="24219"/>
                    <a:pt x="465" y="24540"/>
                    <a:pt x="429" y="24850"/>
                  </a:cubicBezTo>
                  <a:cubicBezTo>
                    <a:pt x="358" y="25493"/>
                    <a:pt x="275" y="26112"/>
                    <a:pt x="227" y="26755"/>
                  </a:cubicBezTo>
                  <a:cubicBezTo>
                    <a:pt x="1" y="29303"/>
                    <a:pt x="13" y="31875"/>
                    <a:pt x="310" y="34423"/>
                  </a:cubicBezTo>
                  <a:cubicBezTo>
                    <a:pt x="632" y="36959"/>
                    <a:pt x="1179" y="39483"/>
                    <a:pt x="2025" y="41900"/>
                  </a:cubicBezTo>
                  <a:cubicBezTo>
                    <a:pt x="2477" y="43114"/>
                    <a:pt x="2953" y="44305"/>
                    <a:pt x="3561" y="45448"/>
                  </a:cubicBezTo>
                  <a:cubicBezTo>
                    <a:pt x="3846" y="46031"/>
                    <a:pt x="4156" y="46579"/>
                    <a:pt x="4477" y="47127"/>
                  </a:cubicBezTo>
                  <a:lnTo>
                    <a:pt x="4978" y="47948"/>
                  </a:lnTo>
                  <a:lnTo>
                    <a:pt x="5489" y="48746"/>
                  </a:lnTo>
                  <a:cubicBezTo>
                    <a:pt x="6192" y="49817"/>
                    <a:pt x="6954" y="50853"/>
                    <a:pt x="7752" y="51841"/>
                  </a:cubicBezTo>
                  <a:cubicBezTo>
                    <a:pt x="7966" y="52103"/>
                    <a:pt x="8156" y="52353"/>
                    <a:pt x="8371" y="52591"/>
                  </a:cubicBezTo>
                  <a:lnTo>
                    <a:pt x="8990" y="53318"/>
                  </a:lnTo>
                  <a:lnTo>
                    <a:pt x="9645" y="54020"/>
                  </a:lnTo>
                  <a:cubicBezTo>
                    <a:pt x="9871" y="54258"/>
                    <a:pt x="10097" y="54485"/>
                    <a:pt x="10312" y="54699"/>
                  </a:cubicBezTo>
                  <a:cubicBezTo>
                    <a:pt x="11204" y="55616"/>
                    <a:pt x="12157" y="56473"/>
                    <a:pt x="13145" y="57294"/>
                  </a:cubicBezTo>
                  <a:cubicBezTo>
                    <a:pt x="14145" y="58116"/>
                    <a:pt x="15169" y="58854"/>
                    <a:pt x="16253" y="59557"/>
                  </a:cubicBezTo>
                  <a:cubicBezTo>
                    <a:pt x="18408" y="60950"/>
                    <a:pt x="20777" y="62057"/>
                    <a:pt x="23266" y="62759"/>
                  </a:cubicBezTo>
                  <a:cubicBezTo>
                    <a:pt x="25050" y="63255"/>
                    <a:pt x="26908" y="63511"/>
                    <a:pt x="28770" y="63511"/>
                  </a:cubicBezTo>
                  <a:cubicBezTo>
                    <a:pt x="29504" y="63511"/>
                    <a:pt x="30238" y="63471"/>
                    <a:pt x="30969" y="63390"/>
                  </a:cubicBezTo>
                  <a:cubicBezTo>
                    <a:pt x="32267" y="63248"/>
                    <a:pt x="33529" y="62962"/>
                    <a:pt x="34767" y="62581"/>
                  </a:cubicBezTo>
                  <a:cubicBezTo>
                    <a:pt x="36005" y="62200"/>
                    <a:pt x="37208" y="61712"/>
                    <a:pt x="38351" y="61152"/>
                  </a:cubicBezTo>
                  <a:cubicBezTo>
                    <a:pt x="40661" y="60033"/>
                    <a:pt x="42792" y="58557"/>
                    <a:pt x="44721" y="56890"/>
                  </a:cubicBezTo>
                  <a:cubicBezTo>
                    <a:pt x="45697" y="56044"/>
                    <a:pt x="46602" y="55151"/>
                    <a:pt x="47459" y="54211"/>
                  </a:cubicBezTo>
                  <a:cubicBezTo>
                    <a:pt x="48316" y="53258"/>
                    <a:pt x="49126" y="52258"/>
                    <a:pt x="49876" y="51234"/>
                  </a:cubicBezTo>
                  <a:cubicBezTo>
                    <a:pt x="51364" y="49162"/>
                    <a:pt x="52626" y="46936"/>
                    <a:pt x="53591" y="44567"/>
                  </a:cubicBezTo>
                  <a:cubicBezTo>
                    <a:pt x="53710" y="44269"/>
                    <a:pt x="53853" y="43971"/>
                    <a:pt x="53948" y="43674"/>
                  </a:cubicBezTo>
                  <a:lnTo>
                    <a:pt x="54281" y="42769"/>
                  </a:lnTo>
                  <a:cubicBezTo>
                    <a:pt x="54472" y="42162"/>
                    <a:pt x="54662" y="41566"/>
                    <a:pt x="54817" y="40935"/>
                  </a:cubicBezTo>
                  <a:cubicBezTo>
                    <a:pt x="55127" y="39697"/>
                    <a:pt x="55377" y="38435"/>
                    <a:pt x="55496" y="37173"/>
                  </a:cubicBezTo>
                  <a:cubicBezTo>
                    <a:pt x="55639" y="35911"/>
                    <a:pt x="55651" y="34625"/>
                    <a:pt x="55591" y="33363"/>
                  </a:cubicBezTo>
                  <a:cubicBezTo>
                    <a:pt x="55531" y="32101"/>
                    <a:pt x="55436" y="30827"/>
                    <a:pt x="55281" y="29577"/>
                  </a:cubicBezTo>
                  <a:cubicBezTo>
                    <a:pt x="55127" y="28327"/>
                    <a:pt x="54900" y="27076"/>
                    <a:pt x="54591" y="25850"/>
                  </a:cubicBezTo>
                  <a:cubicBezTo>
                    <a:pt x="54301" y="24745"/>
                    <a:pt x="53944" y="23649"/>
                    <a:pt x="53405" y="22616"/>
                  </a:cubicBezTo>
                  <a:lnTo>
                    <a:pt x="53405" y="22616"/>
                  </a:lnTo>
                  <a:cubicBezTo>
                    <a:pt x="53436" y="22603"/>
                    <a:pt x="53466" y="22590"/>
                    <a:pt x="53495" y="22576"/>
                  </a:cubicBezTo>
                  <a:cubicBezTo>
                    <a:pt x="53567" y="22540"/>
                    <a:pt x="53638" y="22493"/>
                    <a:pt x="53710" y="22457"/>
                  </a:cubicBezTo>
                  <a:cubicBezTo>
                    <a:pt x="53793" y="22409"/>
                    <a:pt x="53865" y="22350"/>
                    <a:pt x="53924" y="22302"/>
                  </a:cubicBezTo>
                  <a:cubicBezTo>
                    <a:pt x="54448" y="21921"/>
                    <a:pt x="54936" y="21504"/>
                    <a:pt x="55341" y="20980"/>
                  </a:cubicBezTo>
                  <a:cubicBezTo>
                    <a:pt x="55531" y="20707"/>
                    <a:pt x="55710" y="20433"/>
                    <a:pt x="55829" y="20099"/>
                  </a:cubicBezTo>
                  <a:cubicBezTo>
                    <a:pt x="55889" y="19933"/>
                    <a:pt x="55936" y="19778"/>
                    <a:pt x="55948" y="19599"/>
                  </a:cubicBezTo>
                  <a:cubicBezTo>
                    <a:pt x="55960" y="19433"/>
                    <a:pt x="55960" y="19254"/>
                    <a:pt x="55936" y="19075"/>
                  </a:cubicBezTo>
                  <a:cubicBezTo>
                    <a:pt x="55901" y="18897"/>
                    <a:pt x="55841" y="18730"/>
                    <a:pt x="55770" y="18563"/>
                  </a:cubicBezTo>
                  <a:cubicBezTo>
                    <a:pt x="55698" y="18421"/>
                    <a:pt x="55603" y="18266"/>
                    <a:pt x="55496" y="18135"/>
                  </a:cubicBezTo>
                  <a:cubicBezTo>
                    <a:pt x="55293" y="17873"/>
                    <a:pt x="55043" y="17647"/>
                    <a:pt x="54769" y="17456"/>
                  </a:cubicBezTo>
                  <a:cubicBezTo>
                    <a:pt x="54246" y="17063"/>
                    <a:pt x="53650" y="16778"/>
                    <a:pt x="53055" y="16563"/>
                  </a:cubicBezTo>
                  <a:cubicBezTo>
                    <a:pt x="52448" y="16337"/>
                    <a:pt x="51841" y="16170"/>
                    <a:pt x="51209" y="16039"/>
                  </a:cubicBezTo>
                  <a:cubicBezTo>
                    <a:pt x="50590" y="15908"/>
                    <a:pt x="49959" y="15813"/>
                    <a:pt x="49328" y="15766"/>
                  </a:cubicBezTo>
                  <a:cubicBezTo>
                    <a:pt x="49013" y="15748"/>
                    <a:pt x="48691" y="15733"/>
                    <a:pt x="48368" y="15733"/>
                  </a:cubicBezTo>
                  <a:cubicBezTo>
                    <a:pt x="48045" y="15733"/>
                    <a:pt x="47721" y="15748"/>
                    <a:pt x="47399" y="15789"/>
                  </a:cubicBezTo>
                  <a:cubicBezTo>
                    <a:pt x="47245" y="15801"/>
                    <a:pt x="47078" y="15825"/>
                    <a:pt x="46911" y="15861"/>
                  </a:cubicBezTo>
                  <a:cubicBezTo>
                    <a:pt x="46768" y="15885"/>
                    <a:pt x="46602" y="15932"/>
                    <a:pt x="46447" y="15968"/>
                  </a:cubicBezTo>
                  <a:cubicBezTo>
                    <a:pt x="46137" y="16039"/>
                    <a:pt x="45840" y="16111"/>
                    <a:pt x="45530" y="16206"/>
                  </a:cubicBezTo>
                  <a:cubicBezTo>
                    <a:pt x="44923" y="16361"/>
                    <a:pt x="44304" y="16563"/>
                    <a:pt x="43709" y="16801"/>
                  </a:cubicBezTo>
                  <a:cubicBezTo>
                    <a:pt x="43113" y="17039"/>
                    <a:pt x="42542" y="17313"/>
                    <a:pt x="41982" y="17659"/>
                  </a:cubicBezTo>
                  <a:cubicBezTo>
                    <a:pt x="41434" y="18004"/>
                    <a:pt x="40911" y="18421"/>
                    <a:pt x="40470" y="18897"/>
                  </a:cubicBezTo>
                  <a:cubicBezTo>
                    <a:pt x="40006" y="19373"/>
                    <a:pt x="39637" y="19921"/>
                    <a:pt x="39351" y="20516"/>
                  </a:cubicBezTo>
                  <a:cubicBezTo>
                    <a:pt x="39065" y="21100"/>
                    <a:pt x="38875" y="21742"/>
                    <a:pt x="38756" y="22373"/>
                  </a:cubicBezTo>
                  <a:cubicBezTo>
                    <a:pt x="38636" y="23016"/>
                    <a:pt x="38577" y="23671"/>
                    <a:pt x="38577" y="24314"/>
                  </a:cubicBezTo>
                  <a:lnTo>
                    <a:pt x="38577" y="24790"/>
                  </a:lnTo>
                  <a:cubicBezTo>
                    <a:pt x="38577" y="24957"/>
                    <a:pt x="38589" y="25112"/>
                    <a:pt x="38613" y="25279"/>
                  </a:cubicBezTo>
                  <a:cubicBezTo>
                    <a:pt x="38636" y="25612"/>
                    <a:pt x="38672" y="25922"/>
                    <a:pt x="38708" y="26231"/>
                  </a:cubicBezTo>
                  <a:cubicBezTo>
                    <a:pt x="38875" y="27481"/>
                    <a:pt x="39065" y="28731"/>
                    <a:pt x="39232" y="29970"/>
                  </a:cubicBezTo>
                  <a:cubicBezTo>
                    <a:pt x="39410" y="31208"/>
                    <a:pt x="39565" y="32458"/>
                    <a:pt x="39696" y="33684"/>
                  </a:cubicBezTo>
                  <a:cubicBezTo>
                    <a:pt x="39827" y="34923"/>
                    <a:pt x="39934" y="36173"/>
                    <a:pt x="39982" y="37411"/>
                  </a:cubicBezTo>
                  <a:cubicBezTo>
                    <a:pt x="40018" y="38649"/>
                    <a:pt x="40018" y="39899"/>
                    <a:pt x="39899" y="41102"/>
                  </a:cubicBezTo>
                  <a:cubicBezTo>
                    <a:pt x="39839" y="41709"/>
                    <a:pt x="39744" y="42305"/>
                    <a:pt x="39589" y="42876"/>
                  </a:cubicBezTo>
                  <a:cubicBezTo>
                    <a:pt x="39446" y="43436"/>
                    <a:pt x="39232" y="43971"/>
                    <a:pt x="38922" y="44388"/>
                  </a:cubicBezTo>
                  <a:cubicBezTo>
                    <a:pt x="38613" y="44805"/>
                    <a:pt x="38220" y="45043"/>
                    <a:pt x="37744" y="45102"/>
                  </a:cubicBezTo>
                  <a:cubicBezTo>
                    <a:pt x="37661" y="45119"/>
                    <a:pt x="37578" y="45125"/>
                    <a:pt x="37492" y="45125"/>
                  </a:cubicBezTo>
                  <a:cubicBezTo>
                    <a:pt x="37330" y="45125"/>
                    <a:pt x="37161" y="45102"/>
                    <a:pt x="36982" y="45079"/>
                  </a:cubicBezTo>
                  <a:cubicBezTo>
                    <a:pt x="36731" y="45031"/>
                    <a:pt x="36470" y="44936"/>
                    <a:pt x="36196" y="44841"/>
                  </a:cubicBezTo>
                  <a:lnTo>
                    <a:pt x="35303" y="44507"/>
                  </a:lnTo>
                  <a:lnTo>
                    <a:pt x="35398" y="45448"/>
                  </a:lnTo>
                  <a:cubicBezTo>
                    <a:pt x="35434" y="45936"/>
                    <a:pt x="35469" y="46424"/>
                    <a:pt x="35434" y="46888"/>
                  </a:cubicBezTo>
                  <a:cubicBezTo>
                    <a:pt x="35434" y="47127"/>
                    <a:pt x="35398" y="47341"/>
                    <a:pt x="35350" y="47543"/>
                  </a:cubicBezTo>
                  <a:cubicBezTo>
                    <a:pt x="35303" y="47734"/>
                    <a:pt x="35231" y="47912"/>
                    <a:pt x="35136" y="48031"/>
                  </a:cubicBezTo>
                  <a:cubicBezTo>
                    <a:pt x="35053" y="48150"/>
                    <a:pt x="34981" y="48210"/>
                    <a:pt x="34862" y="48246"/>
                  </a:cubicBezTo>
                  <a:cubicBezTo>
                    <a:pt x="34814" y="48256"/>
                    <a:pt x="34751" y="48262"/>
                    <a:pt x="34681" y="48262"/>
                  </a:cubicBezTo>
                  <a:cubicBezTo>
                    <a:pt x="34594" y="48262"/>
                    <a:pt x="34496" y="48253"/>
                    <a:pt x="34398" y="48234"/>
                  </a:cubicBezTo>
                  <a:cubicBezTo>
                    <a:pt x="34005" y="48139"/>
                    <a:pt x="33588" y="47912"/>
                    <a:pt x="33207" y="47662"/>
                  </a:cubicBezTo>
                  <a:cubicBezTo>
                    <a:pt x="32421" y="47127"/>
                    <a:pt x="31683" y="46448"/>
                    <a:pt x="31028" y="45710"/>
                  </a:cubicBezTo>
                  <a:cubicBezTo>
                    <a:pt x="30707" y="45353"/>
                    <a:pt x="30409" y="44972"/>
                    <a:pt x="30124" y="44567"/>
                  </a:cubicBezTo>
                  <a:cubicBezTo>
                    <a:pt x="29862" y="44162"/>
                    <a:pt x="29588" y="43745"/>
                    <a:pt x="29421" y="43352"/>
                  </a:cubicBezTo>
                  <a:lnTo>
                    <a:pt x="28969" y="42281"/>
                  </a:lnTo>
                  <a:lnTo>
                    <a:pt x="28326" y="43245"/>
                  </a:lnTo>
                  <a:cubicBezTo>
                    <a:pt x="28147" y="43531"/>
                    <a:pt x="27957" y="43781"/>
                    <a:pt x="27754" y="44031"/>
                  </a:cubicBezTo>
                  <a:cubicBezTo>
                    <a:pt x="27564" y="44269"/>
                    <a:pt x="27337" y="44495"/>
                    <a:pt x="27135" y="44674"/>
                  </a:cubicBezTo>
                  <a:cubicBezTo>
                    <a:pt x="26921" y="44852"/>
                    <a:pt x="26706" y="44936"/>
                    <a:pt x="26587" y="44936"/>
                  </a:cubicBezTo>
                  <a:cubicBezTo>
                    <a:pt x="26528" y="44936"/>
                    <a:pt x="26468" y="44936"/>
                    <a:pt x="26409" y="44900"/>
                  </a:cubicBezTo>
                  <a:cubicBezTo>
                    <a:pt x="26325" y="44864"/>
                    <a:pt x="26254" y="44793"/>
                    <a:pt x="26183" y="44698"/>
                  </a:cubicBezTo>
                  <a:cubicBezTo>
                    <a:pt x="26016" y="44507"/>
                    <a:pt x="25885" y="44245"/>
                    <a:pt x="25766" y="43959"/>
                  </a:cubicBezTo>
                  <a:cubicBezTo>
                    <a:pt x="25647" y="43674"/>
                    <a:pt x="25552" y="43364"/>
                    <a:pt x="25468" y="43055"/>
                  </a:cubicBezTo>
                  <a:cubicBezTo>
                    <a:pt x="25290" y="42412"/>
                    <a:pt x="25171" y="41757"/>
                    <a:pt x="25075" y="41090"/>
                  </a:cubicBezTo>
                  <a:cubicBezTo>
                    <a:pt x="24992" y="40411"/>
                    <a:pt x="24920" y="39733"/>
                    <a:pt x="24873" y="39066"/>
                  </a:cubicBezTo>
                  <a:cubicBezTo>
                    <a:pt x="24825" y="38375"/>
                    <a:pt x="24801" y="37709"/>
                    <a:pt x="24813" y="37042"/>
                  </a:cubicBezTo>
                  <a:cubicBezTo>
                    <a:pt x="24825" y="35697"/>
                    <a:pt x="24956" y="34327"/>
                    <a:pt x="25111" y="32958"/>
                  </a:cubicBezTo>
                  <a:cubicBezTo>
                    <a:pt x="25397" y="30220"/>
                    <a:pt x="25754" y="27457"/>
                    <a:pt x="25754" y="24636"/>
                  </a:cubicBezTo>
                  <a:cubicBezTo>
                    <a:pt x="25754" y="23945"/>
                    <a:pt x="25718" y="23243"/>
                    <a:pt x="25659" y="22528"/>
                  </a:cubicBezTo>
                  <a:cubicBezTo>
                    <a:pt x="25599" y="21826"/>
                    <a:pt x="25492" y="21111"/>
                    <a:pt x="25337" y="20409"/>
                  </a:cubicBezTo>
                  <a:cubicBezTo>
                    <a:pt x="25182" y="19695"/>
                    <a:pt x="24944" y="19016"/>
                    <a:pt x="24635" y="18349"/>
                  </a:cubicBezTo>
                  <a:cubicBezTo>
                    <a:pt x="24468" y="18016"/>
                    <a:pt x="24289" y="17694"/>
                    <a:pt x="24087" y="17373"/>
                  </a:cubicBezTo>
                  <a:cubicBezTo>
                    <a:pt x="23861" y="17063"/>
                    <a:pt x="23635" y="16766"/>
                    <a:pt x="23385" y="16504"/>
                  </a:cubicBezTo>
                  <a:cubicBezTo>
                    <a:pt x="22873" y="15968"/>
                    <a:pt x="22265" y="15504"/>
                    <a:pt x="21611" y="15158"/>
                  </a:cubicBezTo>
                  <a:cubicBezTo>
                    <a:pt x="20956" y="14801"/>
                    <a:pt x="20253" y="14575"/>
                    <a:pt x="19539" y="14432"/>
                  </a:cubicBezTo>
                  <a:cubicBezTo>
                    <a:pt x="19182" y="14361"/>
                    <a:pt x="18824" y="14313"/>
                    <a:pt x="18467" y="14265"/>
                  </a:cubicBezTo>
                  <a:cubicBezTo>
                    <a:pt x="18098" y="14218"/>
                    <a:pt x="17741" y="14218"/>
                    <a:pt x="17384" y="14218"/>
                  </a:cubicBezTo>
                  <a:cubicBezTo>
                    <a:pt x="16669" y="14242"/>
                    <a:pt x="15967" y="14277"/>
                    <a:pt x="15276" y="14361"/>
                  </a:cubicBezTo>
                  <a:cubicBezTo>
                    <a:pt x="13871" y="14515"/>
                    <a:pt x="12490" y="14754"/>
                    <a:pt x="11133" y="15206"/>
                  </a:cubicBezTo>
                  <a:cubicBezTo>
                    <a:pt x="10812" y="15325"/>
                    <a:pt x="10466" y="15456"/>
                    <a:pt x="10133" y="15611"/>
                  </a:cubicBezTo>
                  <a:cubicBezTo>
                    <a:pt x="9811" y="15766"/>
                    <a:pt x="9478" y="15944"/>
                    <a:pt x="9180" y="16170"/>
                  </a:cubicBezTo>
                  <a:cubicBezTo>
                    <a:pt x="8871" y="16397"/>
                    <a:pt x="8585" y="16682"/>
                    <a:pt x="8383" y="17039"/>
                  </a:cubicBezTo>
                  <a:cubicBezTo>
                    <a:pt x="8168" y="17397"/>
                    <a:pt x="8085" y="17837"/>
                    <a:pt x="8145" y="18242"/>
                  </a:cubicBezTo>
                  <a:cubicBezTo>
                    <a:pt x="8192" y="18647"/>
                    <a:pt x="8371" y="19016"/>
                    <a:pt x="8561" y="19325"/>
                  </a:cubicBezTo>
                  <a:cubicBezTo>
                    <a:pt x="8585" y="19373"/>
                    <a:pt x="8609" y="19397"/>
                    <a:pt x="8633" y="19445"/>
                  </a:cubicBezTo>
                  <a:lnTo>
                    <a:pt x="8728" y="19564"/>
                  </a:lnTo>
                  <a:cubicBezTo>
                    <a:pt x="8799" y="19635"/>
                    <a:pt x="8859" y="19730"/>
                    <a:pt x="8930" y="19790"/>
                  </a:cubicBezTo>
                  <a:cubicBezTo>
                    <a:pt x="9085" y="19921"/>
                    <a:pt x="9240" y="20040"/>
                    <a:pt x="9407" y="20123"/>
                  </a:cubicBezTo>
                  <a:cubicBezTo>
                    <a:pt x="10097" y="20504"/>
                    <a:pt x="10823" y="20599"/>
                    <a:pt x="11538" y="20647"/>
                  </a:cubicBezTo>
                  <a:cubicBezTo>
                    <a:pt x="11729" y="20657"/>
                    <a:pt x="11920" y="20661"/>
                    <a:pt x="12110" y="20661"/>
                  </a:cubicBezTo>
                  <a:cubicBezTo>
                    <a:pt x="12628" y="20661"/>
                    <a:pt x="13140" y="20628"/>
                    <a:pt x="13645" y="20576"/>
                  </a:cubicBezTo>
                  <a:cubicBezTo>
                    <a:pt x="14348" y="20504"/>
                    <a:pt x="15038" y="20397"/>
                    <a:pt x="15717" y="20278"/>
                  </a:cubicBezTo>
                  <a:cubicBezTo>
                    <a:pt x="17086" y="20028"/>
                    <a:pt x="18443" y="19706"/>
                    <a:pt x="19777" y="19385"/>
                  </a:cubicBezTo>
                  <a:cubicBezTo>
                    <a:pt x="20456" y="19218"/>
                    <a:pt x="21122" y="19040"/>
                    <a:pt x="21789" y="18897"/>
                  </a:cubicBezTo>
                  <a:cubicBezTo>
                    <a:pt x="22134" y="18802"/>
                    <a:pt x="22456" y="18730"/>
                    <a:pt x="22801" y="18671"/>
                  </a:cubicBezTo>
                  <a:cubicBezTo>
                    <a:pt x="23079" y="18611"/>
                    <a:pt x="23356" y="18560"/>
                    <a:pt x="23640" y="18531"/>
                  </a:cubicBezTo>
                  <a:lnTo>
                    <a:pt x="23640" y="18531"/>
                  </a:lnTo>
                  <a:cubicBezTo>
                    <a:pt x="23939" y="19156"/>
                    <a:pt x="24154" y="19833"/>
                    <a:pt x="24301" y="20516"/>
                  </a:cubicBezTo>
                  <a:cubicBezTo>
                    <a:pt x="24444" y="21159"/>
                    <a:pt x="24539" y="21826"/>
                    <a:pt x="24587" y="22493"/>
                  </a:cubicBezTo>
                  <a:cubicBezTo>
                    <a:pt x="24635" y="23171"/>
                    <a:pt x="24647" y="23838"/>
                    <a:pt x="24647" y="24517"/>
                  </a:cubicBezTo>
                  <a:cubicBezTo>
                    <a:pt x="24635" y="27243"/>
                    <a:pt x="24242" y="29970"/>
                    <a:pt x="23932" y="32720"/>
                  </a:cubicBezTo>
                  <a:cubicBezTo>
                    <a:pt x="23789" y="34089"/>
                    <a:pt x="23635" y="35494"/>
                    <a:pt x="23611" y="36899"/>
                  </a:cubicBezTo>
                  <a:cubicBezTo>
                    <a:pt x="23587" y="37637"/>
                    <a:pt x="23623" y="38328"/>
                    <a:pt x="23670" y="39030"/>
                  </a:cubicBezTo>
                  <a:cubicBezTo>
                    <a:pt x="23706" y="39745"/>
                    <a:pt x="23789" y="40447"/>
                    <a:pt x="23873" y="41150"/>
                  </a:cubicBezTo>
                  <a:cubicBezTo>
                    <a:pt x="23968" y="41840"/>
                    <a:pt x="24099" y="42555"/>
                    <a:pt x="24278" y="43257"/>
                  </a:cubicBezTo>
                  <a:cubicBezTo>
                    <a:pt x="24361" y="43602"/>
                    <a:pt x="24468" y="43959"/>
                    <a:pt x="24623" y="44317"/>
                  </a:cubicBezTo>
                  <a:cubicBezTo>
                    <a:pt x="24754" y="44662"/>
                    <a:pt x="24932" y="45031"/>
                    <a:pt x="25218" y="45376"/>
                  </a:cubicBezTo>
                  <a:cubicBezTo>
                    <a:pt x="25361" y="45531"/>
                    <a:pt x="25528" y="45710"/>
                    <a:pt x="25766" y="45853"/>
                  </a:cubicBezTo>
                  <a:cubicBezTo>
                    <a:pt x="26004" y="45984"/>
                    <a:pt x="26302" y="46067"/>
                    <a:pt x="26587" y="46067"/>
                  </a:cubicBezTo>
                  <a:cubicBezTo>
                    <a:pt x="26861" y="46067"/>
                    <a:pt x="27135" y="45995"/>
                    <a:pt x="27337" y="45888"/>
                  </a:cubicBezTo>
                  <a:cubicBezTo>
                    <a:pt x="27564" y="45793"/>
                    <a:pt x="27742" y="45674"/>
                    <a:pt x="27909" y="45531"/>
                  </a:cubicBezTo>
                  <a:cubicBezTo>
                    <a:pt x="28230" y="45281"/>
                    <a:pt x="28492" y="44995"/>
                    <a:pt x="28730" y="44698"/>
                  </a:cubicBezTo>
                  <a:cubicBezTo>
                    <a:pt x="28743" y="44680"/>
                    <a:pt x="28756" y="44663"/>
                    <a:pt x="28768" y="44646"/>
                  </a:cubicBezTo>
                  <a:lnTo>
                    <a:pt x="28768" y="44646"/>
                  </a:lnTo>
                  <a:cubicBezTo>
                    <a:pt x="28875" y="44817"/>
                    <a:pt x="28985" y="44983"/>
                    <a:pt x="29100" y="45150"/>
                  </a:cubicBezTo>
                  <a:cubicBezTo>
                    <a:pt x="29409" y="45591"/>
                    <a:pt x="29743" y="46007"/>
                    <a:pt x="30100" y="46412"/>
                  </a:cubicBezTo>
                  <a:cubicBezTo>
                    <a:pt x="30814" y="47222"/>
                    <a:pt x="31588" y="47948"/>
                    <a:pt x="32505" y="48567"/>
                  </a:cubicBezTo>
                  <a:cubicBezTo>
                    <a:pt x="32969" y="48865"/>
                    <a:pt x="33469" y="49151"/>
                    <a:pt x="34100" y="49305"/>
                  </a:cubicBezTo>
                  <a:cubicBezTo>
                    <a:pt x="34266" y="49344"/>
                    <a:pt x="34445" y="49368"/>
                    <a:pt x="34636" y="49368"/>
                  </a:cubicBezTo>
                  <a:cubicBezTo>
                    <a:pt x="34802" y="49368"/>
                    <a:pt x="34977" y="49350"/>
                    <a:pt x="35160" y="49305"/>
                  </a:cubicBezTo>
                  <a:cubicBezTo>
                    <a:pt x="35338" y="49258"/>
                    <a:pt x="35529" y="49162"/>
                    <a:pt x="35696" y="49043"/>
                  </a:cubicBezTo>
                  <a:cubicBezTo>
                    <a:pt x="35850" y="48924"/>
                    <a:pt x="35993" y="48781"/>
                    <a:pt x="36089" y="48627"/>
                  </a:cubicBezTo>
                  <a:cubicBezTo>
                    <a:pt x="36303" y="48329"/>
                    <a:pt x="36410" y="48019"/>
                    <a:pt x="36481" y="47722"/>
                  </a:cubicBezTo>
                  <a:cubicBezTo>
                    <a:pt x="36553" y="47424"/>
                    <a:pt x="36589" y="47138"/>
                    <a:pt x="36601" y="46865"/>
                  </a:cubicBezTo>
                  <a:cubicBezTo>
                    <a:pt x="36612" y="46599"/>
                    <a:pt x="36612" y="46342"/>
                    <a:pt x="36604" y="46088"/>
                  </a:cubicBezTo>
                  <a:lnTo>
                    <a:pt x="36604" y="46088"/>
                  </a:lnTo>
                  <a:cubicBezTo>
                    <a:pt x="36650" y="46098"/>
                    <a:pt x="36696" y="46107"/>
                    <a:pt x="36743" y="46115"/>
                  </a:cubicBezTo>
                  <a:cubicBezTo>
                    <a:pt x="36971" y="46153"/>
                    <a:pt x="37209" y="46181"/>
                    <a:pt x="37450" y="46181"/>
                  </a:cubicBezTo>
                  <a:cubicBezTo>
                    <a:pt x="37587" y="46181"/>
                    <a:pt x="37725" y="46172"/>
                    <a:pt x="37863" y="46150"/>
                  </a:cubicBezTo>
                  <a:cubicBezTo>
                    <a:pt x="38232" y="46103"/>
                    <a:pt x="38636" y="45948"/>
                    <a:pt x="38970" y="45745"/>
                  </a:cubicBezTo>
                  <a:cubicBezTo>
                    <a:pt x="39303" y="45531"/>
                    <a:pt x="39577" y="45257"/>
                    <a:pt x="39803" y="44960"/>
                  </a:cubicBezTo>
                  <a:cubicBezTo>
                    <a:pt x="40232" y="44364"/>
                    <a:pt x="40470" y="43686"/>
                    <a:pt x="40637" y="43055"/>
                  </a:cubicBezTo>
                  <a:cubicBezTo>
                    <a:pt x="40792" y="42400"/>
                    <a:pt x="40887" y="41745"/>
                    <a:pt x="40946" y="41102"/>
                  </a:cubicBezTo>
                  <a:cubicBezTo>
                    <a:pt x="41053" y="39804"/>
                    <a:pt x="41018" y="38530"/>
                    <a:pt x="40946" y="37256"/>
                  </a:cubicBezTo>
                  <a:cubicBezTo>
                    <a:pt x="40851" y="35994"/>
                    <a:pt x="40732" y="34732"/>
                    <a:pt x="40577" y="33482"/>
                  </a:cubicBezTo>
                  <a:cubicBezTo>
                    <a:pt x="40411" y="32232"/>
                    <a:pt x="40220" y="30982"/>
                    <a:pt x="40018" y="29743"/>
                  </a:cubicBezTo>
                  <a:cubicBezTo>
                    <a:pt x="39815" y="28505"/>
                    <a:pt x="39601" y="27279"/>
                    <a:pt x="39410" y="26041"/>
                  </a:cubicBezTo>
                  <a:cubicBezTo>
                    <a:pt x="39363" y="25731"/>
                    <a:pt x="39327" y="25410"/>
                    <a:pt x="39291" y="25112"/>
                  </a:cubicBezTo>
                  <a:cubicBezTo>
                    <a:pt x="39268" y="24969"/>
                    <a:pt x="39268" y="24814"/>
                    <a:pt x="39244" y="24671"/>
                  </a:cubicBezTo>
                  <a:lnTo>
                    <a:pt x="39232" y="24207"/>
                  </a:lnTo>
                  <a:cubicBezTo>
                    <a:pt x="39232" y="23600"/>
                    <a:pt x="39268" y="22993"/>
                    <a:pt x="39363" y="22397"/>
                  </a:cubicBezTo>
                  <a:cubicBezTo>
                    <a:pt x="39470" y="21814"/>
                    <a:pt x="39637" y="21219"/>
                    <a:pt x="39887" y="20683"/>
                  </a:cubicBezTo>
                  <a:cubicBezTo>
                    <a:pt x="40137" y="20147"/>
                    <a:pt x="40470" y="19635"/>
                    <a:pt x="40875" y="19195"/>
                  </a:cubicBezTo>
                  <a:cubicBezTo>
                    <a:pt x="41673" y="18302"/>
                    <a:pt x="42744" y="17659"/>
                    <a:pt x="43875" y="17182"/>
                  </a:cubicBezTo>
                  <a:cubicBezTo>
                    <a:pt x="44459" y="16944"/>
                    <a:pt x="45042" y="16742"/>
                    <a:pt x="45637" y="16575"/>
                  </a:cubicBezTo>
                  <a:cubicBezTo>
                    <a:pt x="45935" y="16480"/>
                    <a:pt x="46233" y="16408"/>
                    <a:pt x="46530" y="16337"/>
                  </a:cubicBezTo>
                  <a:cubicBezTo>
                    <a:pt x="46673" y="16301"/>
                    <a:pt x="46828" y="16266"/>
                    <a:pt x="46971" y="16230"/>
                  </a:cubicBezTo>
                  <a:cubicBezTo>
                    <a:pt x="47126" y="16206"/>
                    <a:pt x="47269" y="16170"/>
                    <a:pt x="47423" y="16158"/>
                  </a:cubicBezTo>
                  <a:cubicBezTo>
                    <a:pt x="47795" y="16121"/>
                    <a:pt x="48177" y="16103"/>
                    <a:pt x="48559" y="16103"/>
                  </a:cubicBezTo>
                  <a:cubicBezTo>
                    <a:pt x="48788" y="16103"/>
                    <a:pt x="49017" y="16109"/>
                    <a:pt x="49245" y="16123"/>
                  </a:cubicBezTo>
                  <a:cubicBezTo>
                    <a:pt x="49864" y="16170"/>
                    <a:pt x="50471" y="16266"/>
                    <a:pt x="51079" y="16385"/>
                  </a:cubicBezTo>
                  <a:cubicBezTo>
                    <a:pt x="51674" y="16516"/>
                    <a:pt x="52269" y="16682"/>
                    <a:pt x="52853" y="16885"/>
                  </a:cubicBezTo>
                  <a:cubicBezTo>
                    <a:pt x="53436" y="17111"/>
                    <a:pt x="53984" y="17361"/>
                    <a:pt x="54472" y="17718"/>
                  </a:cubicBezTo>
                  <a:cubicBezTo>
                    <a:pt x="54948" y="18075"/>
                    <a:pt x="55365" y="18528"/>
                    <a:pt x="55472" y="19075"/>
                  </a:cubicBezTo>
                  <a:cubicBezTo>
                    <a:pt x="55579" y="19623"/>
                    <a:pt x="55317" y="20195"/>
                    <a:pt x="54960" y="20647"/>
                  </a:cubicBezTo>
                  <a:cubicBezTo>
                    <a:pt x="54603" y="21111"/>
                    <a:pt x="54127" y="21516"/>
                    <a:pt x="53638" y="21885"/>
                  </a:cubicBezTo>
                  <a:cubicBezTo>
                    <a:pt x="53494" y="21999"/>
                    <a:pt x="53330" y="22089"/>
                    <a:pt x="53155" y="22161"/>
                  </a:cubicBezTo>
                  <a:lnTo>
                    <a:pt x="53155" y="22161"/>
                  </a:lnTo>
                  <a:cubicBezTo>
                    <a:pt x="52847" y="21634"/>
                    <a:pt x="52487" y="21139"/>
                    <a:pt x="52043" y="20707"/>
                  </a:cubicBezTo>
                  <a:cubicBezTo>
                    <a:pt x="51590" y="20254"/>
                    <a:pt x="51007" y="19873"/>
                    <a:pt x="50364" y="19671"/>
                  </a:cubicBezTo>
                  <a:cubicBezTo>
                    <a:pt x="49963" y="19537"/>
                    <a:pt x="49549" y="19478"/>
                    <a:pt x="49135" y="19478"/>
                  </a:cubicBezTo>
                  <a:cubicBezTo>
                    <a:pt x="48885" y="19478"/>
                    <a:pt x="48634" y="19499"/>
                    <a:pt x="48388" y="19540"/>
                  </a:cubicBezTo>
                  <a:cubicBezTo>
                    <a:pt x="48054" y="19599"/>
                    <a:pt x="47745" y="19671"/>
                    <a:pt x="47435" y="19778"/>
                  </a:cubicBezTo>
                  <a:cubicBezTo>
                    <a:pt x="47138" y="19873"/>
                    <a:pt x="46828" y="19980"/>
                    <a:pt x="46530" y="20147"/>
                  </a:cubicBezTo>
                  <a:cubicBezTo>
                    <a:pt x="46376" y="20230"/>
                    <a:pt x="46233" y="20326"/>
                    <a:pt x="46090" y="20457"/>
                  </a:cubicBezTo>
                  <a:cubicBezTo>
                    <a:pt x="46018" y="20528"/>
                    <a:pt x="45959" y="20611"/>
                    <a:pt x="45899" y="20695"/>
                  </a:cubicBezTo>
                  <a:cubicBezTo>
                    <a:pt x="45840" y="20802"/>
                    <a:pt x="45792" y="20909"/>
                    <a:pt x="45792" y="21028"/>
                  </a:cubicBezTo>
                  <a:cubicBezTo>
                    <a:pt x="45792" y="21266"/>
                    <a:pt x="45911" y="21469"/>
                    <a:pt x="46030" y="21600"/>
                  </a:cubicBezTo>
                  <a:cubicBezTo>
                    <a:pt x="46173" y="21754"/>
                    <a:pt x="46304" y="21862"/>
                    <a:pt x="46447" y="21945"/>
                  </a:cubicBezTo>
                  <a:cubicBezTo>
                    <a:pt x="46733" y="22123"/>
                    <a:pt x="47042" y="22243"/>
                    <a:pt x="47340" y="22362"/>
                  </a:cubicBezTo>
                  <a:cubicBezTo>
                    <a:pt x="47638" y="22481"/>
                    <a:pt x="47959" y="22576"/>
                    <a:pt x="48269" y="22647"/>
                  </a:cubicBezTo>
                  <a:cubicBezTo>
                    <a:pt x="48888" y="22814"/>
                    <a:pt x="49519" y="22897"/>
                    <a:pt x="50162" y="22957"/>
                  </a:cubicBezTo>
                  <a:cubicBezTo>
                    <a:pt x="50463" y="22985"/>
                    <a:pt x="50767" y="23000"/>
                    <a:pt x="51072" y="23000"/>
                  </a:cubicBezTo>
                  <a:cubicBezTo>
                    <a:pt x="51406" y="23000"/>
                    <a:pt x="51743" y="22982"/>
                    <a:pt x="52079" y="22945"/>
                  </a:cubicBezTo>
                  <a:cubicBezTo>
                    <a:pt x="52336" y="22905"/>
                    <a:pt x="52610" y="22866"/>
                    <a:pt x="52873" y="22799"/>
                  </a:cubicBezTo>
                  <a:lnTo>
                    <a:pt x="52873" y="22799"/>
                  </a:lnTo>
                  <a:cubicBezTo>
                    <a:pt x="53370" y="23780"/>
                    <a:pt x="53704" y="24841"/>
                    <a:pt x="53972" y="25922"/>
                  </a:cubicBezTo>
                  <a:cubicBezTo>
                    <a:pt x="54246" y="27124"/>
                    <a:pt x="54448" y="28362"/>
                    <a:pt x="54579" y="29601"/>
                  </a:cubicBezTo>
                  <a:cubicBezTo>
                    <a:pt x="54710" y="30827"/>
                    <a:pt x="54781" y="32065"/>
                    <a:pt x="54817" y="33315"/>
                  </a:cubicBezTo>
                  <a:cubicBezTo>
                    <a:pt x="54841" y="34565"/>
                    <a:pt x="54817" y="35804"/>
                    <a:pt x="54662" y="37018"/>
                  </a:cubicBezTo>
                  <a:cubicBezTo>
                    <a:pt x="54531" y="38256"/>
                    <a:pt x="54269" y="39459"/>
                    <a:pt x="53936" y="40650"/>
                  </a:cubicBezTo>
                  <a:cubicBezTo>
                    <a:pt x="53793" y="41245"/>
                    <a:pt x="53579" y="41840"/>
                    <a:pt x="53388" y="42424"/>
                  </a:cubicBezTo>
                  <a:lnTo>
                    <a:pt x="53055" y="43293"/>
                  </a:lnTo>
                  <a:cubicBezTo>
                    <a:pt x="52960" y="43567"/>
                    <a:pt x="52817" y="43852"/>
                    <a:pt x="52698" y="44138"/>
                  </a:cubicBezTo>
                  <a:cubicBezTo>
                    <a:pt x="52210" y="45269"/>
                    <a:pt x="51662" y="46388"/>
                    <a:pt x="51031" y="47436"/>
                  </a:cubicBezTo>
                  <a:cubicBezTo>
                    <a:pt x="50412" y="48508"/>
                    <a:pt x="49745" y="49543"/>
                    <a:pt x="48995" y="50532"/>
                  </a:cubicBezTo>
                  <a:cubicBezTo>
                    <a:pt x="48257" y="51532"/>
                    <a:pt x="47447" y="52472"/>
                    <a:pt x="46614" y="53377"/>
                  </a:cubicBezTo>
                  <a:cubicBezTo>
                    <a:pt x="45768" y="54270"/>
                    <a:pt x="44875" y="55116"/>
                    <a:pt x="43935" y="55925"/>
                  </a:cubicBezTo>
                  <a:cubicBezTo>
                    <a:pt x="42065" y="57497"/>
                    <a:pt x="40006" y="58890"/>
                    <a:pt x="37791" y="59938"/>
                  </a:cubicBezTo>
                  <a:cubicBezTo>
                    <a:pt x="36684" y="60473"/>
                    <a:pt x="35553" y="60938"/>
                    <a:pt x="34386" y="61283"/>
                  </a:cubicBezTo>
                  <a:cubicBezTo>
                    <a:pt x="33219" y="61640"/>
                    <a:pt x="32029" y="61890"/>
                    <a:pt x="30826" y="62021"/>
                  </a:cubicBezTo>
                  <a:cubicBezTo>
                    <a:pt x="30220" y="62082"/>
                    <a:pt x="29609" y="62111"/>
                    <a:pt x="28998" y="62111"/>
                  </a:cubicBezTo>
                  <a:cubicBezTo>
                    <a:pt x="27193" y="62111"/>
                    <a:pt x="25377" y="61852"/>
                    <a:pt x="23635" y="61354"/>
                  </a:cubicBezTo>
                  <a:cubicBezTo>
                    <a:pt x="21301" y="60688"/>
                    <a:pt x="19063" y="59628"/>
                    <a:pt x="17015" y="58295"/>
                  </a:cubicBezTo>
                  <a:cubicBezTo>
                    <a:pt x="15991" y="57616"/>
                    <a:pt x="15003" y="56890"/>
                    <a:pt x="14050" y="56116"/>
                  </a:cubicBezTo>
                  <a:cubicBezTo>
                    <a:pt x="13098" y="55330"/>
                    <a:pt x="12205" y="54496"/>
                    <a:pt x="11347" y="53615"/>
                  </a:cubicBezTo>
                  <a:cubicBezTo>
                    <a:pt x="9621" y="51865"/>
                    <a:pt x="8073" y="49924"/>
                    <a:pt x="6716" y="47877"/>
                  </a:cubicBezTo>
                  <a:lnTo>
                    <a:pt x="6204" y="47103"/>
                  </a:lnTo>
                  <a:lnTo>
                    <a:pt x="5728" y="46305"/>
                  </a:lnTo>
                  <a:cubicBezTo>
                    <a:pt x="5430" y="45793"/>
                    <a:pt x="5120" y="45257"/>
                    <a:pt x="4858" y="44698"/>
                  </a:cubicBezTo>
                  <a:cubicBezTo>
                    <a:pt x="4275" y="43614"/>
                    <a:pt x="3823" y="42483"/>
                    <a:pt x="3394" y="41340"/>
                  </a:cubicBezTo>
                  <a:cubicBezTo>
                    <a:pt x="2596" y="39030"/>
                    <a:pt x="2025" y="36625"/>
                    <a:pt x="1727" y="34184"/>
                  </a:cubicBezTo>
                  <a:cubicBezTo>
                    <a:pt x="1429" y="31744"/>
                    <a:pt x="1406" y="29267"/>
                    <a:pt x="1596" y="26815"/>
                  </a:cubicBezTo>
                  <a:cubicBezTo>
                    <a:pt x="1620" y="26207"/>
                    <a:pt x="1715" y="25588"/>
                    <a:pt x="1787" y="24981"/>
                  </a:cubicBezTo>
                  <a:cubicBezTo>
                    <a:pt x="1822" y="24683"/>
                    <a:pt x="1882" y="24374"/>
                    <a:pt x="1918" y="24076"/>
                  </a:cubicBezTo>
                  <a:lnTo>
                    <a:pt x="2072" y="23171"/>
                  </a:lnTo>
                  <a:lnTo>
                    <a:pt x="2263" y="22254"/>
                  </a:lnTo>
                  <a:cubicBezTo>
                    <a:pt x="2322" y="21957"/>
                    <a:pt x="2370" y="21659"/>
                    <a:pt x="2453" y="21361"/>
                  </a:cubicBezTo>
                  <a:cubicBezTo>
                    <a:pt x="2608" y="20766"/>
                    <a:pt x="2739" y="20159"/>
                    <a:pt x="2930" y="19576"/>
                  </a:cubicBezTo>
                  <a:lnTo>
                    <a:pt x="3203" y="18706"/>
                  </a:lnTo>
                  <a:cubicBezTo>
                    <a:pt x="3311" y="18421"/>
                    <a:pt x="3406" y="18123"/>
                    <a:pt x="3513" y="17837"/>
                  </a:cubicBezTo>
                  <a:cubicBezTo>
                    <a:pt x="3727" y="17254"/>
                    <a:pt x="3965" y="16694"/>
                    <a:pt x="4204" y="16123"/>
                  </a:cubicBezTo>
                  <a:cubicBezTo>
                    <a:pt x="4323" y="15849"/>
                    <a:pt x="4454" y="15575"/>
                    <a:pt x="4585" y="15289"/>
                  </a:cubicBezTo>
                  <a:lnTo>
                    <a:pt x="4989" y="14456"/>
                  </a:lnTo>
                  <a:lnTo>
                    <a:pt x="5430" y="13658"/>
                  </a:lnTo>
                  <a:cubicBezTo>
                    <a:pt x="5585" y="13384"/>
                    <a:pt x="5728" y="13110"/>
                    <a:pt x="5894" y="12849"/>
                  </a:cubicBezTo>
                  <a:cubicBezTo>
                    <a:pt x="6228" y="12348"/>
                    <a:pt x="6525" y="11813"/>
                    <a:pt x="6894" y="11325"/>
                  </a:cubicBezTo>
                  <a:cubicBezTo>
                    <a:pt x="7073" y="11086"/>
                    <a:pt x="7252" y="10824"/>
                    <a:pt x="7430" y="10574"/>
                  </a:cubicBezTo>
                  <a:lnTo>
                    <a:pt x="8014" y="9860"/>
                  </a:lnTo>
                  <a:lnTo>
                    <a:pt x="8287" y="9503"/>
                  </a:lnTo>
                  <a:cubicBezTo>
                    <a:pt x="8383" y="9384"/>
                    <a:pt x="8490" y="9277"/>
                    <a:pt x="8585" y="9158"/>
                  </a:cubicBezTo>
                  <a:lnTo>
                    <a:pt x="9204" y="8479"/>
                  </a:lnTo>
                  <a:cubicBezTo>
                    <a:pt x="9299" y="8360"/>
                    <a:pt x="9419" y="8253"/>
                    <a:pt x="9526" y="8146"/>
                  </a:cubicBezTo>
                  <a:lnTo>
                    <a:pt x="9859" y="7836"/>
                  </a:lnTo>
                  <a:lnTo>
                    <a:pt x="10181" y="7526"/>
                  </a:lnTo>
                  <a:cubicBezTo>
                    <a:pt x="10300" y="7419"/>
                    <a:pt x="10407" y="7300"/>
                    <a:pt x="10526" y="7217"/>
                  </a:cubicBezTo>
                  <a:cubicBezTo>
                    <a:pt x="12359" y="5586"/>
                    <a:pt x="14455" y="4264"/>
                    <a:pt x="16717" y="3324"/>
                  </a:cubicBezTo>
                  <a:cubicBezTo>
                    <a:pt x="17848" y="2847"/>
                    <a:pt x="19027" y="2478"/>
                    <a:pt x="20218" y="2157"/>
                  </a:cubicBezTo>
                  <a:cubicBezTo>
                    <a:pt x="21408" y="1823"/>
                    <a:pt x="22623" y="1573"/>
                    <a:pt x="23849" y="1359"/>
                  </a:cubicBezTo>
                  <a:cubicBezTo>
                    <a:pt x="26302" y="942"/>
                    <a:pt x="28790" y="752"/>
                    <a:pt x="31267" y="752"/>
                  </a:cubicBezTo>
                  <a:cubicBezTo>
                    <a:pt x="33755" y="764"/>
                    <a:pt x="36255" y="978"/>
                    <a:pt x="38684" y="1502"/>
                  </a:cubicBezTo>
                  <a:cubicBezTo>
                    <a:pt x="39899" y="1764"/>
                    <a:pt x="41089" y="2109"/>
                    <a:pt x="42256" y="2550"/>
                  </a:cubicBezTo>
                  <a:lnTo>
                    <a:pt x="42685" y="2728"/>
                  </a:lnTo>
                  <a:lnTo>
                    <a:pt x="42899" y="2823"/>
                  </a:lnTo>
                  <a:lnTo>
                    <a:pt x="43101" y="2931"/>
                  </a:lnTo>
                  <a:lnTo>
                    <a:pt x="43518" y="3121"/>
                  </a:lnTo>
                  <a:lnTo>
                    <a:pt x="43923" y="3359"/>
                  </a:lnTo>
                  <a:lnTo>
                    <a:pt x="44113" y="3478"/>
                  </a:lnTo>
                  <a:lnTo>
                    <a:pt x="44304" y="3609"/>
                  </a:lnTo>
                  <a:lnTo>
                    <a:pt x="44697" y="3859"/>
                  </a:lnTo>
                  <a:cubicBezTo>
                    <a:pt x="44935" y="4062"/>
                    <a:pt x="45185" y="4240"/>
                    <a:pt x="45423" y="4443"/>
                  </a:cubicBezTo>
                  <a:cubicBezTo>
                    <a:pt x="46376" y="5229"/>
                    <a:pt x="47221" y="6157"/>
                    <a:pt x="48114" y="7050"/>
                  </a:cubicBezTo>
                  <a:cubicBezTo>
                    <a:pt x="48566" y="7491"/>
                    <a:pt x="49007" y="7943"/>
                    <a:pt x="49507" y="8348"/>
                  </a:cubicBezTo>
                  <a:cubicBezTo>
                    <a:pt x="49995" y="8741"/>
                    <a:pt x="50495" y="9122"/>
                    <a:pt x="51067" y="9420"/>
                  </a:cubicBezTo>
                  <a:lnTo>
                    <a:pt x="51126" y="9300"/>
                  </a:lnTo>
                  <a:cubicBezTo>
                    <a:pt x="50590" y="9003"/>
                    <a:pt x="50102" y="8610"/>
                    <a:pt x="49638" y="8193"/>
                  </a:cubicBezTo>
                  <a:cubicBezTo>
                    <a:pt x="49174" y="7776"/>
                    <a:pt x="48745" y="7336"/>
                    <a:pt x="48316" y="6872"/>
                  </a:cubicBezTo>
                  <a:cubicBezTo>
                    <a:pt x="47459" y="5943"/>
                    <a:pt x="46626" y="5014"/>
                    <a:pt x="45673" y="4157"/>
                  </a:cubicBezTo>
                  <a:cubicBezTo>
                    <a:pt x="45459" y="3955"/>
                    <a:pt x="45185" y="3764"/>
                    <a:pt x="44947" y="3550"/>
                  </a:cubicBezTo>
                  <a:lnTo>
                    <a:pt x="44566" y="3264"/>
                  </a:lnTo>
                  <a:lnTo>
                    <a:pt x="44363" y="3133"/>
                  </a:lnTo>
                  <a:lnTo>
                    <a:pt x="44161" y="3002"/>
                  </a:lnTo>
                  <a:lnTo>
                    <a:pt x="43756" y="2752"/>
                  </a:lnTo>
                  <a:lnTo>
                    <a:pt x="43328" y="2526"/>
                  </a:lnTo>
                  <a:lnTo>
                    <a:pt x="43113" y="2419"/>
                  </a:lnTo>
                  <a:lnTo>
                    <a:pt x="42899" y="2311"/>
                  </a:lnTo>
                  <a:lnTo>
                    <a:pt x="42458" y="2121"/>
                  </a:lnTo>
                  <a:cubicBezTo>
                    <a:pt x="41292" y="1633"/>
                    <a:pt x="40077" y="1240"/>
                    <a:pt x="38851" y="942"/>
                  </a:cubicBezTo>
                  <a:cubicBezTo>
                    <a:pt x="37624" y="645"/>
                    <a:pt x="36362" y="430"/>
                    <a:pt x="35112" y="276"/>
                  </a:cubicBezTo>
                  <a:cubicBezTo>
                    <a:pt x="33850" y="133"/>
                    <a:pt x="32576" y="37"/>
                    <a:pt x="31314" y="14"/>
                  </a:cubicBezTo>
                  <a:cubicBezTo>
                    <a:pt x="30946" y="5"/>
                    <a:pt x="30578" y="1"/>
                    <a:pt x="30209" y="1"/>
                  </a:cubicBezTo>
                  <a:close/>
                </a:path>
              </a:pathLst>
            </a:custGeom>
            <a:solidFill>
              <a:schemeClr val="dk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67" name="Google Shape;367;p45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6769482" y="-1680604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EE42C9C-6CC4-A4A0-F9BE-8FEA93751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642" y="2716021"/>
            <a:ext cx="2296846" cy="240507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97175A6-E495-941D-D5B9-52A92CF11D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448" t="3029" r="2481" b="9923"/>
          <a:stretch/>
        </p:blipFill>
        <p:spPr>
          <a:xfrm>
            <a:off x="1120656" y="2716021"/>
            <a:ext cx="1661411" cy="239619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65DAA06-29CC-9940-DAA1-A975B43069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1416" y="2718049"/>
            <a:ext cx="1866316" cy="239416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C8B85F8-B41E-8890-7142-DF6A276709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8381" y="2716021"/>
            <a:ext cx="1743342" cy="2405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6"/>
          <p:cNvSpPr txBox="1">
            <a:spLocks noGrp="1"/>
          </p:cNvSpPr>
          <p:nvPr>
            <p:ph type="title"/>
          </p:nvPr>
        </p:nvSpPr>
        <p:spPr>
          <a:xfrm>
            <a:off x="1574417" y="1252469"/>
            <a:ext cx="6242671" cy="6519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單一視點→移動視點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透過畫面同時表現人的所有部分，而不是像傳統畫法，以一個固定視點去表現</a:t>
            </a:r>
            <a:b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3" name="Google Shape;373;p46"/>
          <p:cNvSpPr txBox="1">
            <a:spLocks noGrp="1"/>
          </p:cNvSpPr>
          <p:nvPr>
            <p:ph type="subTitle" idx="1"/>
          </p:nvPr>
        </p:nvSpPr>
        <p:spPr>
          <a:xfrm>
            <a:off x="1892975" y="486833"/>
            <a:ext cx="5598600" cy="6519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立體派時期</a:t>
            </a:r>
            <a:endParaRPr sz="3600" b="1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4" name="Google Shape;374;p46"/>
          <p:cNvSpPr/>
          <p:nvPr/>
        </p:nvSpPr>
        <p:spPr>
          <a:xfrm>
            <a:off x="1257501" y="310577"/>
            <a:ext cx="1938549" cy="778001"/>
          </a:xfrm>
          <a:custGeom>
            <a:avLst/>
            <a:gdLst/>
            <a:ahLst/>
            <a:cxnLst/>
            <a:rect l="l" t="t" r="r" b="b"/>
            <a:pathLst>
              <a:path w="66835" h="26823" extrusionOk="0">
                <a:moveTo>
                  <a:pt x="0" y="25060"/>
                </a:moveTo>
                <a:cubicBezTo>
                  <a:pt x="0" y="15934"/>
                  <a:pt x="9200" y="-189"/>
                  <a:pt x="17363" y="3891"/>
                </a:cubicBezTo>
                <a:cubicBezTo>
                  <a:pt x="24712" y="7564"/>
                  <a:pt x="18556" y="28196"/>
                  <a:pt x="26639" y="26725"/>
                </a:cubicBezTo>
                <a:cubicBezTo>
                  <a:pt x="37559" y="24738"/>
                  <a:pt x="35604" y="-1291"/>
                  <a:pt x="46618" y="86"/>
                </a:cubicBezTo>
                <a:cubicBezTo>
                  <a:pt x="55005" y="1135"/>
                  <a:pt x="48016" y="18370"/>
                  <a:pt x="53992" y="24346"/>
                </a:cubicBezTo>
                <a:cubicBezTo>
                  <a:pt x="57793" y="28147"/>
                  <a:pt x="63611" y="18896"/>
                  <a:pt x="66835" y="14595"/>
                </a:cubicBezTo>
              </a:path>
            </a:pathLst>
          </a:custGeom>
          <a:noFill/>
          <a:ln w="1143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75" name="Google Shape;375;p46"/>
          <p:cNvPicPr preferRelativeResize="0"/>
          <p:nvPr/>
        </p:nvPicPr>
        <p:blipFill rotWithShape="1">
          <a:blip r:embed="rId3">
            <a:alphaModFix/>
          </a:blip>
          <a:srcRect l="23051" t="5430" r="25904" b="7680"/>
          <a:stretch/>
        </p:blipFill>
        <p:spPr>
          <a:xfrm rot="10800000" flipH="1">
            <a:off x="-700873" y="2840950"/>
            <a:ext cx="2593848" cy="248354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6"/>
          <p:cNvSpPr/>
          <p:nvPr/>
        </p:nvSpPr>
        <p:spPr>
          <a:xfrm flipH="1">
            <a:off x="5910949" y="3716759"/>
            <a:ext cx="3404726" cy="1664774"/>
          </a:xfrm>
          <a:custGeom>
            <a:avLst/>
            <a:gdLst/>
            <a:ahLst/>
            <a:cxnLst/>
            <a:rect l="l" t="t" r="r" b="b"/>
            <a:pathLst>
              <a:path w="34148" h="16697" extrusionOk="0">
                <a:moveTo>
                  <a:pt x="34147" y="16657"/>
                </a:moveTo>
                <a:lnTo>
                  <a:pt x="34147" y="16657"/>
                </a:lnTo>
                <a:cubicBezTo>
                  <a:pt x="34147" y="16657"/>
                  <a:pt x="34147" y="16657"/>
                  <a:pt x="34147" y="16657"/>
                </a:cubicBezTo>
                <a:cubicBezTo>
                  <a:pt x="34147" y="16657"/>
                  <a:pt x="34147" y="16657"/>
                  <a:pt x="34147" y="16657"/>
                </a:cubicBezTo>
                <a:close/>
                <a:moveTo>
                  <a:pt x="11858" y="1"/>
                </a:moveTo>
                <a:cubicBezTo>
                  <a:pt x="9378" y="1"/>
                  <a:pt x="6878" y="1492"/>
                  <a:pt x="5989" y="3822"/>
                </a:cubicBezTo>
                <a:cubicBezTo>
                  <a:pt x="5322" y="5608"/>
                  <a:pt x="5513" y="7704"/>
                  <a:pt x="4465" y="9299"/>
                </a:cubicBezTo>
                <a:cubicBezTo>
                  <a:pt x="3596" y="10609"/>
                  <a:pt x="2060" y="11288"/>
                  <a:pt x="846" y="12276"/>
                </a:cubicBezTo>
                <a:cubicBezTo>
                  <a:pt x="0" y="12954"/>
                  <a:pt x="1155" y="15419"/>
                  <a:pt x="1310" y="16598"/>
                </a:cubicBezTo>
                <a:cubicBezTo>
                  <a:pt x="1310" y="16598"/>
                  <a:pt x="9851" y="16696"/>
                  <a:pt x="15519" y="16696"/>
                </a:cubicBezTo>
                <a:cubicBezTo>
                  <a:pt x="16085" y="16696"/>
                  <a:pt x="16623" y="16695"/>
                  <a:pt x="17121" y="16693"/>
                </a:cubicBezTo>
                <a:cubicBezTo>
                  <a:pt x="18100" y="16685"/>
                  <a:pt x="25965" y="16584"/>
                  <a:pt x="30656" y="16584"/>
                </a:cubicBezTo>
                <a:cubicBezTo>
                  <a:pt x="32694" y="16584"/>
                  <a:pt x="34132" y="16603"/>
                  <a:pt x="34147" y="16657"/>
                </a:cubicBezTo>
                <a:lnTo>
                  <a:pt x="34147" y="16657"/>
                </a:lnTo>
                <a:cubicBezTo>
                  <a:pt x="33850" y="15216"/>
                  <a:pt x="34064" y="13490"/>
                  <a:pt x="33897" y="12038"/>
                </a:cubicBezTo>
                <a:cubicBezTo>
                  <a:pt x="33754" y="10573"/>
                  <a:pt x="33052" y="9002"/>
                  <a:pt x="31671" y="8490"/>
                </a:cubicBezTo>
                <a:cubicBezTo>
                  <a:pt x="31349" y="8376"/>
                  <a:pt x="31021" y="8326"/>
                  <a:pt x="30691" y="8326"/>
                </a:cubicBezTo>
                <a:cubicBezTo>
                  <a:pt x="29641" y="8326"/>
                  <a:pt x="28568" y="8825"/>
                  <a:pt x="27599" y="9323"/>
                </a:cubicBezTo>
                <a:cubicBezTo>
                  <a:pt x="25563" y="10371"/>
                  <a:pt x="23527" y="11418"/>
                  <a:pt x="21491" y="12466"/>
                </a:cubicBezTo>
                <a:cubicBezTo>
                  <a:pt x="20818" y="12803"/>
                  <a:pt x="20048" y="13151"/>
                  <a:pt x="19331" y="13151"/>
                </a:cubicBezTo>
                <a:cubicBezTo>
                  <a:pt x="19008" y="13151"/>
                  <a:pt x="18695" y="13080"/>
                  <a:pt x="18407" y="12907"/>
                </a:cubicBezTo>
                <a:cubicBezTo>
                  <a:pt x="17645" y="12466"/>
                  <a:pt x="17360" y="11478"/>
                  <a:pt x="17431" y="10609"/>
                </a:cubicBezTo>
                <a:cubicBezTo>
                  <a:pt x="17490" y="9728"/>
                  <a:pt x="17836" y="8894"/>
                  <a:pt x="18014" y="8025"/>
                </a:cubicBezTo>
                <a:cubicBezTo>
                  <a:pt x="18657" y="4918"/>
                  <a:pt x="16824" y="1441"/>
                  <a:pt x="13847" y="346"/>
                </a:cubicBezTo>
                <a:cubicBezTo>
                  <a:pt x="13207" y="111"/>
                  <a:pt x="12533" y="1"/>
                  <a:pt x="1185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7" name="Google Shape;377;p46"/>
          <p:cNvPicPr preferRelativeResize="0"/>
          <p:nvPr/>
        </p:nvPicPr>
        <p:blipFill rotWithShape="1">
          <a:blip r:embed="rId4">
            <a:alphaModFix/>
          </a:blip>
          <a:srcRect l="20789" t="5759" r="11358" b="5225"/>
          <a:stretch/>
        </p:blipFill>
        <p:spPr>
          <a:xfrm rot="-5400000" flipH="1">
            <a:off x="6809862" y="88862"/>
            <a:ext cx="3309000" cy="2442026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6"/>
          <p:cNvSpPr/>
          <p:nvPr/>
        </p:nvSpPr>
        <p:spPr>
          <a:xfrm>
            <a:off x="296813" y="2347450"/>
            <a:ext cx="1133500" cy="1065575"/>
          </a:xfrm>
          <a:custGeom>
            <a:avLst/>
            <a:gdLst/>
            <a:ahLst/>
            <a:cxnLst/>
            <a:rect l="l" t="t" r="r" b="b"/>
            <a:pathLst>
              <a:path w="45340" h="42623" extrusionOk="0">
                <a:moveTo>
                  <a:pt x="25235" y="1"/>
                </a:moveTo>
                <a:cubicBezTo>
                  <a:pt x="25011" y="1"/>
                  <a:pt x="24787" y="4"/>
                  <a:pt x="24563" y="10"/>
                </a:cubicBezTo>
                <a:cubicBezTo>
                  <a:pt x="20313" y="129"/>
                  <a:pt x="18324" y="463"/>
                  <a:pt x="14407" y="2082"/>
                </a:cubicBezTo>
                <a:cubicBezTo>
                  <a:pt x="7335" y="5797"/>
                  <a:pt x="2132" y="12869"/>
                  <a:pt x="667" y="20727"/>
                </a:cubicBezTo>
                <a:cubicBezTo>
                  <a:pt x="1" y="24311"/>
                  <a:pt x="72" y="28073"/>
                  <a:pt x="1239" y="31538"/>
                </a:cubicBezTo>
                <a:cubicBezTo>
                  <a:pt x="2394" y="35003"/>
                  <a:pt x="4680" y="38122"/>
                  <a:pt x="7787" y="40015"/>
                </a:cubicBezTo>
                <a:cubicBezTo>
                  <a:pt x="11002" y="41968"/>
                  <a:pt x="14884" y="42515"/>
                  <a:pt x="18646" y="42611"/>
                </a:cubicBezTo>
                <a:cubicBezTo>
                  <a:pt x="18987" y="42619"/>
                  <a:pt x="19329" y="42623"/>
                  <a:pt x="19672" y="42623"/>
                </a:cubicBezTo>
                <a:cubicBezTo>
                  <a:pt x="26895" y="42623"/>
                  <a:pt x="34465" y="40790"/>
                  <a:pt x="39387" y="35550"/>
                </a:cubicBezTo>
                <a:cubicBezTo>
                  <a:pt x="43709" y="30943"/>
                  <a:pt x="45340" y="24192"/>
                  <a:pt x="44590" y="17905"/>
                </a:cubicBezTo>
                <a:cubicBezTo>
                  <a:pt x="43923" y="12250"/>
                  <a:pt x="41268" y="6618"/>
                  <a:pt x="36612" y="3332"/>
                </a:cubicBezTo>
                <a:cubicBezTo>
                  <a:pt x="33331" y="1020"/>
                  <a:pt x="29258" y="1"/>
                  <a:pt x="252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46"/>
          <p:cNvSpPr/>
          <p:nvPr/>
        </p:nvSpPr>
        <p:spPr>
          <a:xfrm>
            <a:off x="7613312" y="29252"/>
            <a:ext cx="1162075" cy="1875175"/>
          </a:xfrm>
          <a:custGeom>
            <a:avLst/>
            <a:gdLst/>
            <a:ahLst/>
            <a:cxnLst/>
            <a:rect l="l" t="t" r="r" b="b"/>
            <a:pathLst>
              <a:path w="46483" h="75007" extrusionOk="0">
                <a:moveTo>
                  <a:pt x="19974" y="1"/>
                </a:moveTo>
                <a:cubicBezTo>
                  <a:pt x="19675" y="1"/>
                  <a:pt x="19375" y="7"/>
                  <a:pt x="19074" y="22"/>
                </a:cubicBezTo>
                <a:cubicBezTo>
                  <a:pt x="18324" y="57"/>
                  <a:pt x="17574" y="117"/>
                  <a:pt x="16812" y="236"/>
                </a:cubicBezTo>
                <a:cubicBezTo>
                  <a:pt x="16074" y="343"/>
                  <a:pt x="15312" y="510"/>
                  <a:pt x="14585" y="712"/>
                </a:cubicBezTo>
                <a:cubicBezTo>
                  <a:pt x="13859" y="926"/>
                  <a:pt x="13121" y="1165"/>
                  <a:pt x="12430" y="1474"/>
                </a:cubicBezTo>
                <a:cubicBezTo>
                  <a:pt x="11728" y="1772"/>
                  <a:pt x="11037" y="2129"/>
                  <a:pt x="10382" y="2534"/>
                </a:cubicBezTo>
                <a:cubicBezTo>
                  <a:pt x="9728" y="2950"/>
                  <a:pt x="9109" y="3391"/>
                  <a:pt x="8513" y="3891"/>
                </a:cubicBezTo>
                <a:lnTo>
                  <a:pt x="8085" y="4260"/>
                </a:lnTo>
                <a:lnTo>
                  <a:pt x="7668" y="4665"/>
                </a:lnTo>
                <a:cubicBezTo>
                  <a:pt x="7394" y="4927"/>
                  <a:pt x="7144" y="5213"/>
                  <a:pt x="6870" y="5475"/>
                </a:cubicBezTo>
                <a:cubicBezTo>
                  <a:pt x="6620" y="5760"/>
                  <a:pt x="6370" y="6058"/>
                  <a:pt x="6132" y="6344"/>
                </a:cubicBezTo>
                <a:lnTo>
                  <a:pt x="5775" y="6784"/>
                </a:lnTo>
                <a:cubicBezTo>
                  <a:pt x="5656" y="6939"/>
                  <a:pt x="5537" y="7082"/>
                  <a:pt x="5429" y="7237"/>
                </a:cubicBezTo>
                <a:cubicBezTo>
                  <a:pt x="4525" y="8439"/>
                  <a:pt x="3751" y="9749"/>
                  <a:pt x="3108" y="11118"/>
                </a:cubicBezTo>
                <a:cubicBezTo>
                  <a:pt x="2465" y="12487"/>
                  <a:pt x="1965" y="13904"/>
                  <a:pt x="1548" y="15345"/>
                </a:cubicBezTo>
                <a:cubicBezTo>
                  <a:pt x="1143" y="16786"/>
                  <a:pt x="834" y="18250"/>
                  <a:pt x="607" y="19726"/>
                </a:cubicBezTo>
                <a:cubicBezTo>
                  <a:pt x="381" y="21191"/>
                  <a:pt x="250" y="22679"/>
                  <a:pt x="167" y="24155"/>
                </a:cubicBezTo>
                <a:cubicBezTo>
                  <a:pt x="0" y="27108"/>
                  <a:pt x="48" y="30061"/>
                  <a:pt x="203" y="33002"/>
                </a:cubicBezTo>
                <a:cubicBezTo>
                  <a:pt x="369" y="35931"/>
                  <a:pt x="584" y="38848"/>
                  <a:pt x="857" y="41777"/>
                </a:cubicBezTo>
                <a:cubicBezTo>
                  <a:pt x="1155" y="44694"/>
                  <a:pt x="1548" y="47611"/>
                  <a:pt x="2072" y="50516"/>
                </a:cubicBezTo>
                <a:cubicBezTo>
                  <a:pt x="2131" y="50873"/>
                  <a:pt x="2191" y="51242"/>
                  <a:pt x="2262" y="51599"/>
                </a:cubicBezTo>
                <a:lnTo>
                  <a:pt x="2489" y="52683"/>
                </a:lnTo>
                <a:cubicBezTo>
                  <a:pt x="2632" y="53421"/>
                  <a:pt x="2810" y="54135"/>
                  <a:pt x="2977" y="54850"/>
                </a:cubicBezTo>
                <a:cubicBezTo>
                  <a:pt x="3048" y="55207"/>
                  <a:pt x="3155" y="55564"/>
                  <a:pt x="3239" y="55921"/>
                </a:cubicBezTo>
                <a:lnTo>
                  <a:pt x="3524" y="56993"/>
                </a:lnTo>
                <a:cubicBezTo>
                  <a:pt x="3739" y="57707"/>
                  <a:pt x="3941" y="58422"/>
                  <a:pt x="4167" y="59112"/>
                </a:cubicBezTo>
                <a:cubicBezTo>
                  <a:pt x="4632" y="60529"/>
                  <a:pt x="5120" y="61934"/>
                  <a:pt x="5715" y="63279"/>
                </a:cubicBezTo>
                <a:cubicBezTo>
                  <a:pt x="5846" y="63625"/>
                  <a:pt x="6001" y="63970"/>
                  <a:pt x="6144" y="64315"/>
                </a:cubicBezTo>
                <a:cubicBezTo>
                  <a:pt x="6311" y="64649"/>
                  <a:pt x="6453" y="64994"/>
                  <a:pt x="6632" y="65327"/>
                </a:cubicBezTo>
                <a:cubicBezTo>
                  <a:pt x="6977" y="65982"/>
                  <a:pt x="7334" y="66649"/>
                  <a:pt x="7751" y="67268"/>
                </a:cubicBezTo>
                <a:cubicBezTo>
                  <a:pt x="8561" y="68542"/>
                  <a:pt x="9490" y="69732"/>
                  <a:pt x="10597" y="70768"/>
                </a:cubicBezTo>
                <a:cubicBezTo>
                  <a:pt x="10740" y="70899"/>
                  <a:pt x="10883" y="71018"/>
                  <a:pt x="11014" y="71161"/>
                </a:cubicBezTo>
                <a:lnTo>
                  <a:pt x="11442" y="71530"/>
                </a:lnTo>
                <a:lnTo>
                  <a:pt x="11668" y="71709"/>
                </a:lnTo>
                <a:lnTo>
                  <a:pt x="11895" y="71888"/>
                </a:lnTo>
                <a:cubicBezTo>
                  <a:pt x="12037" y="72007"/>
                  <a:pt x="12192" y="72114"/>
                  <a:pt x="12335" y="72233"/>
                </a:cubicBezTo>
                <a:cubicBezTo>
                  <a:pt x="12645" y="72435"/>
                  <a:pt x="12966" y="72661"/>
                  <a:pt x="13288" y="72852"/>
                </a:cubicBezTo>
                <a:cubicBezTo>
                  <a:pt x="13454" y="72959"/>
                  <a:pt x="13621" y="73066"/>
                  <a:pt x="13776" y="73150"/>
                </a:cubicBezTo>
                <a:lnTo>
                  <a:pt x="14288" y="73423"/>
                </a:lnTo>
                <a:cubicBezTo>
                  <a:pt x="14954" y="73757"/>
                  <a:pt x="15657" y="74078"/>
                  <a:pt x="16383" y="74293"/>
                </a:cubicBezTo>
                <a:cubicBezTo>
                  <a:pt x="16740" y="74424"/>
                  <a:pt x="17110" y="74507"/>
                  <a:pt x="17491" y="74614"/>
                </a:cubicBezTo>
                <a:lnTo>
                  <a:pt x="18038" y="74733"/>
                </a:lnTo>
                <a:lnTo>
                  <a:pt x="18324" y="74793"/>
                </a:lnTo>
                <a:lnTo>
                  <a:pt x="18598" y="74828"/>
                </a:lnTo>
                <a:cubicBezTo>
                  <a:pt x="19348" y="74947"/>
                  <a:pt x="20110" y="74995"/>
                  <a:pt x="20860" y="75007"/>
                </a:cubicBezTo>
                <a:cubicBezTo>
                  <a:pt x="21241" y="74995"/>
                  <a:pt x="21622" y="74995"/>
                  <a:pt x="21991" y="74971"/>
                </a:cubicBezTo>
                <a:cubicBezTo>
                  <a:pt x="22384" y="74959"/>
                  <a:pt x="22753" y="74888"/>
                  <a:pt x="23122" y="74852"/>
                </a:cubicBezTo>
                <a:cubicBezTo>
                  <a:pt x="24610" y="74638"/>
                  <a:pt x="26075" y="74209"/>
                  <a:pt x="27456" y="73662"/>
                </a:cubicBezTo>
                <a:cubicBezTo>
                  <a:pt x="27801" y="73531"/>
                  <a:pt x="28147" y="73364"/>
                  <a:pt x="28480" y="73209"/>
                </a:cubicBezTo>
                <a:cubicBezTo>
                  <a:pt x="28813" y="73031"/>
                  <a:pt x="29159" y="72888"/>
                  <a:pt x="29480" y="72709"/>
                </a:cubicBezTo>
                <a:cubicBezTo>
                  <a:pt x="30135" y="72364"/>
                  <a:pt x="30778" y="71983"/>
                  <a:pt x="31397" y="71590"/>
                </a:cubicBezTo>
                <a:cubicBezTo>
                  <a:pt x="32671" y="70804"/>
                  <a:pt x="33874" y="69959"/>
                  <a:pt x="35028" y="69042"/>
                </a:cubicBezTo>
                <a:cubicBezTo>
                  <a:pt x="36195" y="68125"/>
                  <a:pt x="37291" y="67137"/>
                  <a:pt x="38303" y="66042"/>
                </a:cubicBezTo>
                <a:cubicBezTo>
                  <a:pt x="38815" y="65494"/>
                  <a:pt x="39279" y="64910"/>
                  <a:pt x="39708" y="64279"/>
                </a:cubicBezTo>
                <a:cubicBezTo>
                  <a:pt x="40124" y="63660"/>
                  <a:pt x="40493" y="63005"/>
                  <a:pt x="40767" y="62279"/>
                </a:cubicBezTo>
                <a:cubicBezTo>
                  <a:pt x="41029" y="61565"/>
                  <a:pt x="41184" y="60767"/>
                  <a:pt x="41101" y="59981"/>
                </a:cubicBezTo>
                <a:cubicBezTo>
                  <a:pt x="41065" y="59600"/>
                  <a:pt x="40970" y="59207"/>
                  <a:pt x="40827" y="58838"/>
                </a:cubicBezTo>
                <a:cubicBezTo>
                  <a:pt x="40672" y="58457"/>
                  <a:pt x="40470" y="58124"/>
                  <a:pt x="40243" y="57814"/>
                </a:cubicBezTo>
                <a:cubicBezTo>
                  <a:pt x="40124" y="57648"/>
                  <a:pt x="39993" y="57517"/>
                  <a:pt x="39874" y="57362"/>
                </a:cubicBezTo>
                <a:cubicBezTo>
                  <a:pt x="39719" y="57231"/>
                  <a:pt x="39600" y="57076"/>
                  <a:pt x="39458" y="56957"/>
                </a:cubicBezTo>
                <a:cubicBezTo>
                  <a:pt x="39172" y="56707"/>
                  <a:pt x="38874" y="56469"/>
                  <a:pt x="38565" y="56255"/>
                </a:cubicBezTo>
                <a:lnTo>
                  <a:pt x="38326" y="56112"/>
                </a:lnTo>
                <a:lnTo>
                  <a:pt x="38207" y="56040"/>
                </a:lnTo>
                <a:cubicBezTo>
                  <a:pt x="38148" y="56005"/>
                  <a:pt x="38100" y="55981"/>
                  <a:pt x="38053" y="55957"/>
                </a:cubicBezTo>
                <a:cubicBezTo>
                  <a:pt x="37862" y="55874"/>
                  <a:pt x="37684" y="55802"/>
                  <a:pt x="37493" y="55755"/>
                </a:cubicBezTo>
                <a:cubicBezTo>
                  <a:pt x="37112" y="55647"/>
                  <a:pt x="36743" y="55588"/>
                  <a:pt x="36374" y="55540"/>
                </a:cubicBezTo>
                <a:cubicBezTo>
                  <a:pt x="35624" y="55457"/>
                  <a:pt x="34897" y="55433"/>
                  <a:pt x="34159" y="55433"/>
                </a:cubicBezTo>
                <a:cubicBezTo>
                  <a:pt x="33409" y="55445"/>
                  <a:pt x="32671" y="55469"/>
                  <a:pt x="31933" y="55540"/>
                </a:cubicBezTo>
                <a:cubicBezTo>
                  <a:pt x="31207" y="55624"/>
                  <a:pt x="30480" y="55719"/>
                  <a:pt x="29754" y="55886"/>
                </a:cubicBezTo>
                <a:cubicBezTo>
                  <a:pt x="29397" y="55981"/>
                  <a:pt x="29040" y="56064"/>
                  <a:pt x="28682" y="56195"/>
                </a:cubicBezTo>
                <a:cubicBezTo>
                  <a:pt x="28325" y="56338"/>
                  <a:pt x="27980" y="56481"/>
                  <a:pt x="27647" y="56707"/>
                </a:cubicBezTo>
                <a:cubicBezTo>
                  <a:pt x="27492" y="56814"/>
                  <a:pt x="27325" y="56945"/>
                  <a:pt x="27206" y="57112"/>
                </a:cubicBezTo>
                <a:cubicBezTo>
                  <a:pt x="27135" y="57183"/>
                  <a:pt x="27087" y="57267"/>
                  <a:pt x="27039" y="57374"/>
                </a:cubicBezTo>
                <a:lnTo>
                  <a:pt x="26956" y="57648"/>
                </a:lnTo>
                <a:cubicBezTo>
                  <a:pt x="26837" y="58005"/>
                  <a:pt x="26754" y="58386"/>
                  <a:pt x="26813" y="58791"/>
                </a:cubicBezTo>
                <a:cubicBezTo>
                  <a:pt x="26873" y="59195"/>
                  <a:pt x="27087" y="59565"/>
                  <a:pt x="27385" y="59815"/>
                </a:cubicBezTo>
                <a:cubicBezTo>
                  <a:pt x="27682" y="60088"/>
                  <a:pt x="28039" y="60231"/>
                  <a:pt x="28397" y="60350"/>
                </a:cubicBezTo>
                <a:cubicBezTo>
                  <a:pt x="29111" y="60577"/>
                  <a:pt x="29849" y="60636"/>
                  <a:pt x="30587" y="60660"/>
                </a:cubicBezTo>
                <a:cubicBezTo>
                  <a:pt x="30749" y="60665"/>
                  <a:pt x="30910" y="60668"/>
                  <a:pt x="31071" y="60668"/>
                </a:cubicBezTo>
                <a:cubicBezTo>
                  <a:pt x="31645" y="60668"/>
                  <a:pt x="32214" y="60638"/>
                  <a:pt x="32790" y="60600"/>
                </a:cubicBezTo>
                <a:cubicBezTo>
                  <a:pt x="33516" y="60541"/>
                  <a:pt x="34243" y="60469"/>
                  <a:pt x="34969" y="60398"/>
                </a:cubicBezTo>
                <a:lnTo>
                  <a:pt x="36064" y="60279"/>
                </a:lnTo>
                <a:cubicBezTo>
                  <a:pt x="36383" y="60258"/>
                  <a:pt x="36701" y="60218"/>
                  <a:pt x="37028" y="60218"/>
                </a:cubicBezTo>
                <a:cubicBezTo>
                  <a:pt x="37068" y="60218"/>
                  <a:pt x="37108" y="60218"/>
                  <a:pt x="37148" y="60219"/>
                </a:cubicBezTo>
                <a:cubicBezTo>
                  <a:pt x="37049" y="60213"/>
                  <a:pt x="36951" y="60210"/>
                  <a:pt x="36852" y="60210"/>
                </a:cubicBezTo>
                <a:cubicBezTo>
                  <a:pt x="36583" y="60210"/>
                  <a:pt x="36310" y="60232"/>
                  <a:pt x="36005" y="60267"/>
                </a:cubicBezTo>
                <a:lnTo>
                  <a:pt x="34909" y="60350"/>
                </a:lnTo>
                <a:cubicBezTo>
                  <a:pt x="34183" y="60410"/>
                  <a:pt x="33457" y="60469"/>
                  <a:pt x="32731" y="60505"/>
                </a:cubicBezTo>
                <a:cubicBezTo>
                  <a:pt x="32326" y="60518"/>
                  <a:pt x="31924" y="60528"/>
                  <a:pt x="31524" y="60528"/>
                </a:cubicBezTo>
                <a:cubicBezTo>
                  <a:pt x="31195" y="60528"/>
                  <a:pt x="30868" y="60521"/>
                  <a:pt x="30540" y="60505"/>
                </a:cubicBezTo>
                <a:cubicBezTo>
                  <a:pt x="29813" y="60458"/>
                  <a:pt x="29075" y="60386"/>
                  <a:pt x="28409" y="60148"/>
                </a:cubicBezTo>
                <a:cubicBezTo>
                  <a:pt x="28075" y="60029"/>
                  <a:pt x="27754" y="59874"/>
                  <a:pt x="27504" y="59636"/>
                </a:cubicBezTo>
                <a:cubicBezTo>
                  <a:pt x="27242" y="59410"/>
                  <a:pt x="27099" y="59100"/>
                  <a:pt x="27051" y="58779"/>
                </a:cubicBezTo>
                <a:cubicBezTo>
                  <a:pt x="27027" y="58445"/>
                  <a:pt x="27099" y="58088"/>
                  <a:pt x="27206" y="57767"/>
                </a:cubicBezTo>
                <a:cubicBezTo>
                  <a:pt x="27230" y="57683"/>
                  <a:pt x="27266" y="57600"/>
                  <a:pt x="27289" y="57529"/>
                </a:cubicBezTo>
                <a:cubicBezTo>
                  <a:pt x="27325" y="57469"/>
                  <a:pt x="27373" y="57386"/>
                  <a:pt x="27408" y="57326"/>
                </a:cubicBezTo>
                <a:cubicBezTo>
                  <a:pt x="27516" y="57195"/>
                  <a:pt x="27635" y="57088"/>
                  <a:pt x="27778" y="57005"/>
                </a:cubicBezTo>
                <a:cubicBezTo>
                  <a:pt x="28063" y="56826"/>
                  <a:pt x="28397" y="56695"/>
                  <a:pt x="28730" y="56576"/>
                </a:cubicBezTo>
                <a:cubicBezTo>
                  <a:pt x="29075" y="56469"/>
                  <a:pt x="29421" y="56374"/>
                  <a:pt x="29778" y="56302"/>
                </a:cubicBezTo>
                <a:cubicBezTo>
                  <a:pt x="30480" y="56171"/>
                  <a:pt x="31207" y="56076"/>
                  <a:pt x="31921" y="56017"/>
                </a:cubicBezTo>
                <a:cubicBezTo>
                  <a:pt x="32484" y="55970"/>
                  <a:pt x="33040" y="55953"/>
                  <a:pt x="33600" y="55953"/>
                </a:cubicBezTo>
                <a:cubicBezTo>
                  <a:pt x="33762" y="55953"/>
                  <a:pt x="33925" y="55954"/>
                  <a:pt x="34088" y="55957"/>
                </a:cubicBezTo>
                <a:cubicBezTo>
                  <a:pt x="34826" y="55981"/>
                  <a:pt x="35540" y="56017"/>
                  <a:pt x="36255" y="56124"/>
                </a:cubicBezTo>
                <a:cubicBezTo>
                  <a:pt x="36612" y="56171"/>
                  <a:pt x="36969" y="56231"/>
                  <a:pt x="37291" y="56338"/>
                </a:cubicBezTo>
                <a:cubicBezTo>
                  <a:pt x="37457" y="56374"/>
                  <a:pt x="37624" y="56433"/>
                  <a:pt x="37755" y="56517"/>
                </a:cubicBezTo>
                <a:cubicBezTo>
                  <a:pt x="37803" y="56528"/>
                  <a:pt x="37826" y="56552"/>
                  <a:pt x="37862" y="56576"/>
                </a:cubicBezTo>
                <a:lnTo>
                  <a:pt x="37969" y="56648"/>
                </a:lnTo>
                <a:lnTo>
                  <a:pt x="38184" y="56790"/>
                </a:lnTo>
                <a:cubicBezTo>
                  <a:pt x="38469" y="57005"/>
                  <a:pt x="38755" y="57231"/>
                  <a:pt x="39005" y="57469"/>
                </a:cubicBezTo>
                <a:cubicBezTo>
                  <a:pt x="39136" y="57588"/>
                  <a:pt x="39255" y="57719"/>
                  <a:pt x="39374" y="57838"/>
                </a:cubicBezTo>
                <a:cubicBezTo>
                  <a:pt x="39481" y="57969"/>
                  <a:pt x="39600" y="58088"/>
                  <a:pt x="39696" y="58243"/>
                </a:cubicBezTo>
                <a:cubicBezTo>
                  <a:pt x="39898" y="58517"/>
                  <a:pt x="40065" y="58814"/>
                  <a:pt x="40184" y="59136"/>
                </a:cubicBezTo>
                <a:cubicBezTo>
                  <a:pt x="40303" y="59446"/>
                  <a:pt x="40374" y="59791"/>
                  <a:pt x="40410" y="60112"/>
                </a:cubicBezTo>
                <a:cubicBezTo>
                  <a:pt x="40446" y="60779"/>
                  <a:pt x="40315" y="61470"/>
                  <a:pt x="40065" y="62113"/>
                </a:cubicBezTo>
                <a:cubicBezTo>
                  <a:pt x="39827" y="62744"/>
                  <a:pt x="39458" y="63363"/>
                  <a:pt x="39053" y="63934"/>
                </a:cubicBezTo>
                <a:cubicBezTo>
                  <a:pt x="38636" y="64518"/>
                  <a:pt x="38172" y="65065"/>
                  <a:pt x="37684" y="65589"/>
                </a:cubicBezTo>
                <a:cubicBezTo>
                  <a:pt x="36695" y="66613"/>
                  <a:pt x="35600" y="67566"/>
                  <a:pt x="34457" y="68447"/>
                </a:cubicBezTo>
                <a:cubicBezTo>
                  <a:pt x="33302" y="69328"/>
                  <a:pt x="32099" y="70149"/>
                  <a:pt x="30861" y="70887"/>
                </a:cubicBezTo>
                <a:cubicBezTo>
                  <a:pt x="30254" y="71256"/>
                  <a:pt x="29623" y="71614"/>
                  <a:pt x="28992" y="71947"/>
                </a:cubicBezTo>
                <a:cubicBezTo>
                  <a:pt x="28670" y="72114"/>
                  <a:pt x="28349" y="72257"/>
                  <a:pt x="28028" y="72411"/>
                </a:cubicBezTo>
                <a:cubicBezTo>
                  <a:pt x="27694" y="72554"/>
                  <a:pt x="27373" y="72685"/>
                  <a:pt x="27039" y="72828"/>
                </a:cubicBezTo>
                <a:cubicBezTo>
                  <a:pt x="25694" y="73328"/>
                  <a:pt x="24313" y="73697"/>
                  <a:pt x="22920" y="73876"/>
                </a:cubicBezTo>
                <a:cubicBezTo>
                  <a:pt x="22563" y="73912"/>
                  <a:pt x="22217" y="73959"/>
                  <a:pt x="21860" y="73971"/>
                </a:cubicBezTo>
                <a:cubicBezTo>
                  <a:pt x="21503" y="73995"/>
                  <a:pt x="21158" y="73995"/>
                  <a:pt x="20800" y="73995"/>
                </a:cubicBezTo>
                <a:cubicBezTo>
                  <a:pt x="20098" y="73983"/>
                  <a:pt x="19384" y="73935"/>
                  <a:pt x="18705" y="73804"/>
                </a:cubicBezTo>
                <a:lnTo>
                  <a:pt x="18455" y="73757"/>
                </a:lnTo>
                <a:lnTo>
                  <a:pt x="18193" y="73697"/>
                </a:lnTo>
                <a:lnTo>
                  <a:pt x="17681" y="73578"/>
                </a:lnTo>
                <a:cubicBezTo>
                  <a:pt x="17336" y="73495"/>
                  <a:pt x="16990" y="73400"/>
                  <a:pt x="16669" y="73281"/>
                </a:cubicBezTo>
                <a:cubicBezTo>
                  <a:pt x="15990" y="73066"/>
                  <a:pt x="15359" y="72780"/>
                  <a:pt x="14728" y="72447"/>
                </a:cubicBezTo>
                <a:lnTo>
                  <a:pt x="14264" y="72197"/>
                </a:lnTo>
                <a:cubicBezTo>
                  <a:pt x="14121" y="72114"/>
                  <a:pt x="13966" y="72007"/>
                  <a:pt x="13823" y="71911"/>
                </a:cubicBezTo>
                <a:cubicBezTo>
                  <a:pt x="13514" y="71733"/>
                  <a:pt x="13228" y="71518"/>
                  <a:pt x="12942" y="71316"/>
                </a:cubicBezTo>
                <a:cubicBezTo>
                  <a:pt x="12811" y="71221"/>
                  <a:pt x="12657" y="71102"/>
                  <a:pt x="12526" y="70995"/>
                </a:cubicBezTo>
                <a:lnTo>
                  <a:pt x="12323" y="70828"/>
                </a:lnTo>
                <a:cubicBezTo>
                  <a:pt x="12264" y="70768"/>
                  <a:pt x="12180" y="70709"/>
                  <a:pt x="12121" y="70649"/>
                </a:cubicBezTo>
                <a:lnTo>
                  <a:pt x="11728" y="70304"/>
                </a:lnTo>
                <a:cubicBezTo>
                  <a:pt x="11585" y="70185"/>
                  <a:pt x="11466" y="70054"/>
                  <a:pt x="11335" y="69935"/>
                </a:cubicBezTo>
                <a:cubicBezTo>
                  <a:pt x="10323" y="68959"/>
                  <a:pt x="9466" y="67827"/>
                  <a:pt x="8704" y="66613"/>
                </a:cubicBezTo>
                <a:cubicBezTo>
                  <a:pt x="8311" y="66018"/>
                  <a:pt x="7989" y="65399"/>
                  <a:pt x="7656" y="64756"/>
                </a:cubicBezTo>
                <a:cubicBezTo>
                  <a:pt x="7501" y="64446"/>
                  <a:pt x="7346" y="64113"/>
                  <a:pt x="7204" y="63791"/>
                </a:cubicBezTo>
                <a:cubicBezTo>
                  <a:pt x="7049" y="63458"/>
                  <a:pt x="6918" y="63125"/>
                  <a:pt x="6787" y="62791"/>
                </a:cubicBezTo>
                <a:cubicBezTo>
                  <a:pt x="6227" y="61458"/>
                  <a:pt x="5775" y="60088"/>
                  <a:pt x="5322" y="58719"/>
                </a:cubicBezTo>
                <a:cubicBezTo>
                  <a:pt x="4477" y="55957"/>
                  <a:pt x="3834" y="53135"/>
                  <a:pt x="3334" y="50278"/>
                </a:cubicBezTo>
                <a:cubicBezTo>
                  <a:pt x="2334" y="44563"/>
                  <a:pt x="1905" y="38741"/>
                  <a:pt x="1608" y="32918"/>
                </a:cubicBezTo>
                <a:cubicBezTo>
                  <a:pt x="1465" y="30001"/>
                  <a:pt x="1405" y="27108"/>
                  <a:pt x="1584" y="24227"/>
                </a:cubicBezTo>
                <a:cubicBezTo>
                  <a:pt x="1679" y="22798"/>
                  <a:pt x="1822" y="21358"/>
                  <a:pt x="2036" y="19941"/>
                </a:cubicBezTo>
                <a:cubicBezTo>
                  <a:pt x="2262" y="18536"/>
                  <a:pt x="2560" y="17131"/>
                  <a:pt x="2941" y="15762"/>
                </a:cubicBezTo>
                <a:cubicBezTo>
                  <a:pt x="3346" y="14392"/>
                  <a:pt x="3822" y="13059"/>
                  <a:pt x="4429" y="11773"/>
                </a:cubicBezTo>
                <a:cubicBezTo>
                  <a:pt x="5037" y="10499"/>
                  <a:pt x="5775" y="9273"/>
                  <a:pt x="6608" y="8142"/>
                </a:cubicBezTo>
                <a:cubicBezTo>
                  <a:pt x="6703" y="7999"/>
                  <a:pt x="6823" y="7856"/>
                  <a:pt x="6930" y="7725"/>
                </a:cubicBezTo>
                <a:lnTo>
                  <a:pt x="7263" y="7308"/>
                </a:lnTo>
                <a:cubicBezTo>
                  <a:pt x="7501" y="7046"/>
                  <a:pt x="7727" y="6784"/>
                  <a:pt x="7966" y="6522"/>
                </a:cubicBezTo>
                <a:cubicBezTo>
                  <a:pt x="8204" y="6272"/>
                  <a:pt x="8430" y="5998"/>
                  <a:pt x="8692" y="5760"/>
                </a:cubicBezTo>
                <a:lnTo>
                  <a:pt x="9061" y="5403"/>
                </a:lnTo>
                <a:lnTo>
                  <a:pt x="9454" y="5058"/>
                </a:lnTo>
                <a:cubicBezTo>
                  <a:pt x="9978" y="4629"/>
                  <a:pt x="10537" y="4224"/>
                  <a:pt x="11133" y="3855"/>
                </a:cubicBezTo>
                <a:cubicBezTo>
                  <a:pt x="11728" y="3498"/>
                  <a:pt x="12335" y="3189"/>
                  <a:pt x="12978" y="2903"/>
                </a:cubicBezTo>
                <a:cubicBezTo>
                  <a:pt x="15164" y="1968"/>
                  <a:pt x="17566" y="1544"/>
                  <a:pt x="19971" y="1544"/>
                </a:cubicBezTo>
                <a:cubicBezTo>
                  <a:pt x="20383" y="1544"/>
                  <a:pt x="20794" y="1557"/>
                  <a:pt x="21205" y="1581"/>
                </a:cubicBezTo>
                <a:cubicBezTo>
                  <a:pt x="24027" y="1748"/>
                  <a:pt x="26825" y="2439"/>
                  <a:pt x="29468" y="3510"/>
                </a:cubicBezTo>
                <a:cubicBezTo>
                  <a:pt x="32099" y="4582"/>
                  <a:pt x="34588" y="6058"/>
                  <a:pt x="36767" y="7880"/>
                </a:cubicBezTo>
                <a:cubicBezTo>
                  <a:pt x="38957" y="9677"/>
                  <a:pt x="40851" y="11868"/>
                  <a:pt x="42172" y="14333"/>
                </a:cubicBezTo>
                <a:cubicBezTo>
                  <a:pt x="42506" y="14940"/>
                  <a:pt x="42803" y="15583"/>
                  <a:pt x="43053" y="16238"/>
                </a:cubicBezTo>
                <a:cubicBezTo>
                  <a:pt x="43303" y="16893"/>
                  <a:pt x="43518" y="17559"/>
                  <a:pt x="43672" y="18250"/>
                </a:cubicBezTo>
                <a:cubicBezTo>
                  <a:pt x="44018" y="19643"/>
                  <a:pt x="44268" y="21060"/>
                  <a:pt x="44482" y="22489"/>
                </a:cubicBezTo>
                <a:cubicBezTo>
                  <a:pt x="44887" y="25346"/>
                  <a:pt x="45065" y="28239"/>
                  <a:pt x="44863" y="31097"/>
                </a:cubicBezTo>
                <a:cubicBezTo>
                  <a:pt x="44780" y="32526"/>
                  <a:pt x="44565" y="33930"/>
                  <a:pt x="44208" y="35288"/>
                </a:cubicBezTo>
                <a:cubicBezTo>
                  <a:pt x="44030" y="35978"/>
                  <a:pt x="43791" y="36633"/>
                  <a:pt x="43529" y="37264"/>
                </a:cubicBezTo>
                <a:cubicBezTo>
                  <a:pt x="43458" y="37431"/>
                  <a:pt x="43375" y="37598"/>
                  <a:pt x="43303" y="37740"/>
                </a:cubicBezTo>
                <a:lnTo>
                  <a:pt x="43184" y="37979"/>
                </a:lnTo>
                <a:lnTo>
                  <a:pt x="43065" y="38205"/>
                </a:lnTo>
                <a:cubicBezTo>
                  <a:pt x="42982" y="38360"/>
                  <a:pt x="42910" y="38502"/>
                  <a:pt x="42815" y="38633"/>
                </a:cubicBezTo>
                <a:cubicBezTo>
                  <a:pt x="42744" y="38776"/>
                  <a:pt x="42637" y="38907"/>
                  <a:pt x="42529" y="39038"/>
                </a:cubicBezTo>
                <a:cubicBezTo>
                  <a:pt x="42113" y="39574"/>
                  <a:pt x="41636" y="40086"/>
                  <a:pt x="41124" y="40538"/>
                </a:cubicBezTo>
                <a:cubicBezTo>
                  <a:pt x="40601" y="41003"/>
                  <a:pt x="40041" y="41408"/>
                  <a:pt x="39469" y="41693"/>
                </a:cubicBezTo>
                <a:cubicBezTo>
                  <a:pt x="39172" y="41824"/>
                  <a:pt x="38886" y="41931"/>
                  <a:pt x="38612" y="41955"/>
                </a:cubicBezTo>
                <a:lnTo>
                  <a:pt x="38338" y="41955"/>
                </a:lnTo>
                <a:lnTo>
                  <a:pt x="38231" y="41943"/>
                </a:lnTo>
                <a:cubicBezTo>
                  <a:pt x="38172" y="41931"/>
                  <a:pt x="38100" y="41908"/>
                  <a:pt x="38041" y="41896"/>
                </a:cubicBezTo>
                <a:cubicBezTo>
                  <a:pt x="37957" y="41884"/>
                  <a:pt x="37898" y="41872"/>
                  <a:pt x="37838" y="41836"/>
                </a:cubicBezTo>
                <a:cubicBezTo>
                  <a:pt x="37362" y="41646"/>
                  <a:pt x="36993" y="41169"/>
                  <a:pt x="36731" y="40574"/>
                </a:cubicBezTo>
                <a:cubicBezTo>
                  <a:pt x="36469" y="39979"/>
                  <a:pt x="36290" y="39288"/>
                  <a:pt x="36171" y="38610"/>
                </a:cubicBezTo>
                <a:cubicBezTo>
                  <a:pt x="36052" y="37919"/>
                  <a:pt x="35981" y="37205"/>
                  <a:pt x="35898" y="36478"/>
                </a:cubicBezTo>
                <a:cubicBezTo>
                  <a:pt x="35862" y="36121"/>
                  <a:pt x="35814" y="35752"/>
                  <a:pt x="35755" y="35383"/>
                </a:cubicBezTo>
                <a:cubicBezTo>
                  <a:pt x="35731" y="35204"/>
                  <a:pt x="35695" y="34990"/>
                  <a:pt x="35659" y="34812"/>
                </a:cubicBezTo>
                <a:lnTo>
                  <a:pt x="35540" y="34264"/>
                </a:lnTo>
                <a:cubicBezTo>
                  <a:pt x="35457" y="33907"/>
                  <a:pt x="35362" y="33538"/>
                  <a:pt x="35267" y="33180"/>
                </a:cubicBezTo>
                <a:lnTo>
                  <a:pt x="35124" y="32645"/>
                </a:lnTo>
                <a:cubicBezTo>
                  <a:pt x="35076" y="32466"/>
                  <a:pt x="35017" y="32287"/>
                  <a:pt x="34957" y="32109"/>
                </a:cubicBezTo>
                <a:lnTo>
                  <a:pt x="34778" y="31573"/>
                </a:lnTo>
                <a:cubicBezTo>
                  <a:pt x="34719" y="31394"/>
                  <a:pt x="34647" y="31216"/>
                  <a:pt x="34564" y="31037"/>
                </a:cubicBezTo>
                <a:cubicBezTo>
                  <a:pt x="34445" y="30680"/>
                  <a:pt x="34290" y="30335"/>
                  <a:pt x="34124" y="29990"/>
                </a:cubicBezTo>
                <a:cubicBezTo>
                  <a:pt x="33778" y="29311"/>
                  <a:pt x="33409" y="28632"/>
                  <a:pt x="32957" y="28025"/>
                </a:cubicBezTo>
                <a:cubicBezTo>
                  <a:pt x="32088" y="26775"/>
                  <a:pt x="30933" y="25715"/>
                  <a:pt x="29671" y="24882"/>
                </a:cubicBezTo>
                <a:cubicBezTo>
                  <a:pt x="29516" y="24786"/>
                  <a:pt x="29349" y="24691"/>
                  <a:pt x="29182" y="24584"/>
                </a:cubicBezTo>
                <a:lnTo>
                  <a:pt x="28694" y="24310"/>
                </a:lnTo>
                <a:cubicBezTo>
                  <a:pt x="28361" y="24132"/>
                  <a:pt x="28028" y="23953"/>
                  <a:pt x="27682" y="23798"/>
                </a:cubicBezTo>
                <a:cubicBezTo>
                  <a:pt x="26992" y="23489"/>
                  <a:pt x="26265" y="23251"/>
                  <a:pt x="25527" y="23072"/>
                </a:cubicBezTo>
                <a:cubicBezTo>
                  <a:pt x="24704" y="22874"/>
                  <a:pt x="23855" y="22771"/>
                  <a:pt x="23006" y="22771"/>
                </a:cubicBezTo>
                <a:cubicBezTo>
                  <a:pt x="22321" y="22771"/>
                  <a:pt x="21637" y="22838"/>
                  <a:pt x="20967" y="22977"/>
                </a:cubicBezTo>
                <a:cubicBezTo>
                  <a:pt x="20205" y="23132"/>
                  <a:pt x="19479" y="23393"/>
                  <a:pt x="18800" y="23739"/>
                </a:cubicBezTo>
                <a:cubicBezTo>
                  <a:pt x="18110" y="24096"/>
                  <a:pt x="17479" y="24548"/>
                  <a:pt x="16919" y="25084"/>
                </a:cubicBezTo>
                <a:cubicBezTo>
                  <a:pt x="16371" y="25596"/>
                  <a:pt x="15895" y="26227"/>
                  <a:pt x="15502" y="26882"/>
                </a:cubicBezTo>
                <a:cubicBezTo>
                  <a:pt x="15121" y="27549"/>
                  <a:pt x="14824" y="28251"/>
                  <a:pt x="14609" y="28989"/>
                </a:cubicBezTo>
                <a:cubicBezTo>
                  <a:pt x="14514" y="29370"/>
                  <a:pt x="14431" y="29751"/>
                  <a:pt x="14419" y="30156"/>
                </a:cubicBezTo>
                <a:cubicBezTo>
                  <a:pt x="14407" y="30537"/>
                  <a:pt x="14431" y="30954"/>
                  <a:pt x="14573" y="31359"/>
                </a:cubicBezTo>
                <a:cubicBezTo>
                  <a:pt x="14704" y="31764"/>
                  <a:pt x="14931" y="32133"/>
                  <a:pt x="15205" y="32430"/>
                </a:cubicBezTo>
                <a:cubicBezTo>
                  <a:pt x="15490" y="32740"/>
                  <a:pt x="15836" y="32966"/>
                  <a:pt x="16193" y="33145"/>
                </a:cubicBezTo>
                <a:cubicBezTo>
                  <a:pt x="16907" y="33490"/>
                  <a:pt x="17657" y="33633"/>
                  <a:pt x="18419" y="33692"/>
                </a:cubicBezTo>
                <a:cubicBezTo>
                  <a:pt x="18699" y="33714"/>
                  <a:pt x="18977" y="33725"/>
                  <a:pt x="19253" y="33725"/>
                </a:cubicBezTo>
                <a:cubicBezTo>
                  <a:pt x="19730" y="33725"/>
                  <a:pt x="20202" y="33693"/>
                  <a:pt x="20669" y="33633"/>
                </a:cubicBezTo>
                <a:cubicBezTo>
                  <a:pt x="21420" y="33549"/>
                  <a:pt x="22146" y="33395"/>
                  <a:pt x="22860" y="33192"/>
                </a:cubicBezTo>
                <a:cubicBezTo>
                  <a:pt x="23587" y="32978"/>
                  <a:pt x="24289" y="32728"/>
                  <a:pt x="24956" y="32383"/>
                </a:cubicBezTo>
                <a:cubicBezTo>
                  <a:pt x="25289" y="32228"/>
                  <a:pt x="25611" y="32025"/>
                  <a:pt x="25920" y="31811"/>
                </a:cubicBezTo>
                <a:lnTo>
                  <a:pt x="26146" y="31633"/>
                </a:lnTo>
                <a:lnTo>
                  <a:pt x="26373" y="31430"/>
                </a:lnTo>
                <a:cubicBezTo>
                  <a:pt x="26515" y="31299"/>
                  <a:pt x="26635" y="31156"/>
                  <a:pt x="26777" y="31002"/>
                </a:cubicBezTo>
                <a:cubicBezTo>
                  <a:pt x="27016" y="30692"/>
                  <a:pt x="27206" y="30323"/>
                  <a:pt x="27289" y="29930"/>
                </a:cubicBezTo>
                <a:cubicBezTo>
                  <a:pt x="27397" y="29525"/>
                  <a:pt x="27373" y="29132"/>
                  <a:pt x="27277" y="28739"/>
                </a:cubicBezTo>
                <a:cubicBezTo>
                  <a:pt x="27099" y="27965"/>
                  <a:pt x="26623" y="27323"/>
                  <a:pt x="26087" y="26811"/>
                </a:cubicBezTo>
                <a:cubicBezTo>
                  <a:pt x="25539" y="26287"/>
                  <a:pt x="24896" y="25870"/>
                  <a:pt x="24218" y="25572"/>
                </a:cubicBezTo>
                <a:cubicBezTo>
                  <a:pt x="24051" y="25477"/>
                  <a:pt x="23872" y="25418"/>
                  <a:pt x="23694" y="25358"/>
                </a:cubicBezTo>
                <a:cubicBezTo>
                  <a:pt x="23503" y="25298"/>
                  <a:pt x="23336" y="25239"/>
                  <a:pt x="23146" y="25215"/>
                </a:cubicBezTo>
                <a:cubicBezTo>
                  <a:pt x="22824" y="25135"/>
                  <a:pt x="22502" y="25105"/>
                  <a:pt x="22187" y="25105"/>
                </a:cubicBezTo>
                <a:cubicBezTo>
                  <a:pt x="22129" y="25105"/>
                  <a:pt x="22072" y="25106"/>
                  <a:pt x="22015" y="25108"/>
                </a:cubicBezTo>
                <a:cubicBezTo>
                  <a:pt x="21265" y="25120"/>
                  <a:pt x="20491" y="25441"/>
                  <a:pt x="19955" y="25977"/>
                </a:cubicBezTo>
                <a:cubicBezTo>
                  <a:pt x="19693" y="26227"/>
                  <a:pt x="19431" y="26513"/>
                  <a:pt x="19241" y="26834"/>
                </a:cubicBezTo>
                <a:cubicBezTo>
                  <a:pt x="19038" y="27168"/>
                  <a:pt x="18895" y="27537"/>
                  <a:pt x="18919" y="27918"/>
                </a:cubicBezTo>
                <a:cubicBezTo>
                  <a:pt x="18931" y="28311"/>
                  <a:pt x="19074" y="28692"/>
                  <a:pt x="19336" y="28977"/>
                </a:cubicBezTo>
                <a:cubicBezTo>
                  <a:pt x="19586" y="29263"/>
                  <a:pt x="19896" y="29489"/>
                  <a:pt x="20241" y="29632"/>
                </a:cubicBezTo>
                <a:cubicBezTo>
                  <a:pt x="20564" y="29777"/>
                  <a:pt x="20909" y="29860"/>
                  <a:pt x="21255" y="29860"/>
                </a:cubicBezTo>
                <a:cubicBezTo>
                  <a:pt x="21278" y="29860"/>
                  <a:pt x="21301" y="29859"/>
                  <a:pt x="21324" y="29859"/>
                </a:cubicBezTo>
                <a:cubicBezTo>
                  <a:pt x="21515" y="29847"/>
                  <a:pt x="21693" y="29823"/>
                  <a:pt x="21872" y="29751"/>
                </a:cubicBezTo>
                <a:cubicBezTo>
                  <a:pt x="22051" y="29692"/>
                  <a:pt x="22217" y="29585"/>
                  <a:pt x="22336" y="29442"/>
                </a:cubicBezTo>
                <a:cubicBezTo>
                  <a:pt x="22455" y="29287"/>
                  <a:pt x="22527" y="29108"/>
                  <a:pt x="22563" y="28930"/>
                </a:cubicBezTo>
                <a:cubicBezTo>
                  <a:pt x="22586" y="28751"/>
                  <a:pt x="22586" y="28561"/>
                  <a:pt x="22563" y="28382"/>
                </a:cubicBezTo>
                <a:cubicBezTo>
                  <a:pt x="22515" y="28013"/>
                  <a:pt x="22372" y="27668"/>
                  <a:pt x="22217" y="27346"/>
                </a:cubicBezTo>
                <a:lnTo>
                  <a:pt x="22217" y="27346"/>
                </a:lnTo>
                <a:cubicBezTo>
                  <a:pt x="22348" y="27668"/>
                  <a:pt x="22491" y="28025"/>
                  <a:pt x="22527" y="28382"/>
                </a:cubicBezTo>
                <a:cubicBezTo>
                  <a:pt x="22574" y="28739"/>
                  <a:pt x="22527" y="29132"/>
                  <a:pt x="22289" y="29394"/>
                </a:cubicBezTo>
                <a:cubicBezTo>
                  <a:pt x="22051" y="29668"/>
                  <a:pt x="21682" y="29763"/>
                  <a:pt x="21324" y="29763"/>
                </a:cubicBezTo>
                <a:cubicBezTo>
                  <a:pt x="20967" y="29763"/>
                  <a:pt x="20610" y="29680"/>
                  <a:pt x="20288" y="29525"/>
                </a:cubicBezTo>
                <a:cubicBezTo>
                  <a:pt x="19967" y="29382"/>
                  <a:pt x="19669" y="29156"/>
                  <a:pt x="19455" y="28894"/>
                </a:cubicBezTo>
                <a:cubicBezTo>
                  <a:pt x="19241" y="28620"/>
                  <a:pt x="19110" y="28275"/>
                  <a:pt x="19110" y="27942"/>
                </a:cubicBezTo>
                <a:cubicBezTo>
                  <a:pt x="19110" y="27584"/>
                  <a:pt x="19229" y="27251"/>
                  <a:pt x="19419" y="26953"/>
                </a:cubicBezTo>
                <a:cubicBezTo>
                  <a:pt x="19598" y="26656"/>
                  <a:pt x="19848" y="26406"/>
                  <a:pt x="20122" y="26168"/>
                </a:cubicBezTo>
                <a:cubicBezTo>
                  <a:pt x="20384" y="25929"/>
                  <a:pt x="20669" y="25739"/>
                  <a:pt x="21003" y="25620"/>
                </a:cubicBezTo>
                <a:cubicBezTo>
                  <a:pt x="21158" y="25537"/>
                  <a:pt x="21336" y="25513"/>
                  <a:pt x="21503" y="25465"/>
                </a:cubicBezTo>
                <a:cubicBezTo>
                  <a:pt x="21682" y="25453"/>
                  <a:pt x="21848" y="25418"/>
                  <a:pt x="22027" y="25418"/>
                </a:cubicBezTo>
                <a:cubicBezTo>
                  <a:pt x="22372" y="25418"/>
                  <a:pt x="22729" y="25453"/>
                  <a:pt x="23063" y="25537"/>
                </a:cubicBezTo>
                <a:cubicBezTo>
                  <a:pt x="23229" y="25572"/>
                  <a:pt x="23408" y="25644"/>
                  <a:pt x="23575" y="25691"/>
                </a:cubicBezTo>
                <a:cubicBezTo>
                  <a:pt x="23741" y="25763"/>
                  <a:pt x="23896" y="25822"/>
                  <a:pt x="24063" y="25894"/>
                </a:cubicBezTo>
                <a:cubicBezTo>
                  <a:pt x="24718" y="26191"/>
                  <a:pt x="25301" y="26608"/>
                  <a:pt x="25801" y="27108"/>
                </a:cubicBezTo>
                <a:cubicBezTo>
                  <a:pt x="26301" y="27596"/>
                  <a:pt x="26694" y="28204"/>
                  <a:pt x="26849" y="28858"/>
                </a:cubicBezTo>
                <a:cubicBezTo>
                  <a:pt x="26920" y="29192"/>
                  <a:pt x="26932" y="29525"/>
                  <a:pt x="26849" y="29847"/>
                </a:cubicBezTo>
                <a:cubicBezTo>
                  <a:pt x="26777" y="30168"/>
                  <a:pt x="26611" y="30454"/>
                  <a:pt x="26396" y="30716"/>
                </a:cubicBezTo>
                <a:cubicBezTo>
                  <a:pt x="26277" y="30835"/>
                  <a:pt x="26182" y="30978"/>
                  <a:pt x="26039" y="31073"/>
                </a:cubicBezTo>
                <a:lnTo>
                  <a:pt x="25849" y="31240"/>
                </a:lnTo>
                <a:cubicBezTo>
                  <a:pt x="25789" y="31287"/>
                  <a:pt x="25718" y="31347"/>
                  <a:pt x="25646" y="31394"/>
                </a:cubicBezTo>
                <a:cubicBezTo>
                  <a:pt x="25349" y="31585"/>
                  <a:pt x="25027" y="31764"/>
                  <a:pt x="24718" y="31906"/>
                </a:cubicBezTo>
                <a:cubicBezTo>
                  <a:pt x="24075" y="32228"/>
                  <a:pt x="23396" y="32466"/>
                  <a:pt x="22705" y="32645"/>
                </a:cubicBezTo>
                <a:cubicBezTo>
                  <a:pt x="22015" y="32823"/>
                  <a:pt x="21312" y="32954"/>
                  <a:pt x="20598" y="33026"/>
                </a:cubicBezTo>
                <a:cubicBezTo>
                  <a:pt x="20201" y="33065"/>
                  <a:pt x="19803" y="33090"/>
                  <a:pt x="19408" y="33090"/>
                </a:cubicBezTo>
                <a:cubicBezTo>
                  <a:pt x="19092" y="33090"/>
                  <a:pt x="18778" y="33074"/>
                  <a:pt x="18467" y="33038"/>
                </a:cubicBezTo>
                <a:cubicBezTo>
                  <a:pt x="17788" y="32978"/>
                  <a:pt x="17086" y="32823"/>
                  <a:pt x="16490" y="32526"/>
                </a:cubicBezTo>
                <a:cubicBezTo>
                  <a:pt x="15895" y="32228"/>
                  <a:pt x="15431" y="31752"/>
                  <a:pt x="15252" y="31133"/>
                </a:cubicBezTo>
                <a:cubicBezTo>
                  <a:pt x="15062" y="30525"/>
                  <a:pt x="15133" y="29847"/>
                  <a:pt x="15324" y="29192"/>
                </a:cubicBezTo>
                <a:cubicBezTo>
                  <a:pt x="15728" y="27858"/>
                  <a:pt x="16455" y="26608"/>
                  <a:pt x="17467" y="25679"/>
                </a:cubicBezTo>
                <a:cubicBezTo>
                  <a:pt x="17979" y="25203"/>
                  <a:pt x="18538" y="24810"/>
                  <a:pt x="19169" y="24501"/>
                </a:cubicBezTo>
                <a:cubicBezTo>
                  <a:pt x="19788" y="24203"/>
                  <a:pt x="20443" y="23977"/>
                  <a:pt x="21134" y="23846"/>
                </a:cubicBezTo>
                <a:cubicBezTo>
                  <a:pt x="21714" y="23730"/>
                  <a:pt x="22304" y="23674"/>
                  <a:pt x="22896" y="23674"/>
                </a:cubicBezTo>
                <a:cubicBezTo>
                  <a:pt x="23700" y="23674"/>
                  <a:pt x="24507" y="23778"/>
                  <a:pt x="25289" y="23977"/>
                </a:cubicBezTo>
                <a:cubicBezTo>
                  <a:pt x="25968" y="24144"/>
                  <a:pt x="26623" y="24382"/>
                  <a:pt x="27266" y="24679"/>
                </a:cubicBezTo>
                <a:cubicBezTo>
                  <a:pt x="27575" y="24822"/>
                  <a:pt x="27885" y="24989"/>
                  <a:pt x="28206" y="25156"/>
                </a:cubicBezTo>
                <a:lnTo>
                  <a:pt x="28647" y="25418"/>
                </a:lnTo>
                <a:cubicBezTo>
                  <a:pt x="28801" y="25513"/>
                  <a:pt x="28956" y="25596"/>
                  <a:pt x="29099" y="25703"/>
                </a:cubicBezTo>
                <a:cubicBezTo>
                  <a:pt x="30254" y="26489"/>
                  <a:pt x="31278" y="27477"/>
                  <a:pt x="32076" y="28620"/>
                </a:cubicBezTo>
                <a:cubicBezTo>
                  <a:pt x="32469" y="29192"/>
                  <a:pt x="32802" y="29811"/>
                  <a:pt x="33112" y="30442"/>
                </a:cubicBezTo>
                <a:cubicBezTo>
                  <a:pt x="33266" y="30752"/>
                  <a:pt x="33409" y="31073"/>
                  <a:pt x="33528" y="31406"/>
                </a:cubicBezTo>
                <a:lnTo>
                  <a:pt x="33707" y="31895"/>
                </a:lnTo>
                <a:lnTo>
                  <a:pt x="33874" y="32406"/>
                </a:lnTo>
                <a:cubicBezTo>
                  <a:pt x="33933" y="32561"/>
                  <a:pt x="33981" y="32740"/>
                  <a:pt x="34016" y="32907"/>
                </a:cubicBezTo>
                <a:lnTo>
                  <a:pt x="34171" y="33430"/>
                </a:lnTo>
                <a:cubicBezTo>
                  <a:pt x="34243" y="33776"/>
                  <a:pt x="34350" y="34109"/>
                  <a:pt x="34409" y="34466"/>
                </a:cubicBezTo>
                <a:lnTo>
                  <a:pt x="34516" y="34990"/>
                </a:lnTo>
                <a:cubicBezTo>
                  <a:pt x="34552" y="35157"/>
                  <a:pt x="34576" y="35324"/>
                  <a:pt x="34600" y="35502"/>
                </a:cubicBezTo>
                <a:cubicBezTo>
                  <a:pt x="34647" y="35835"/>
                  <a:pt x="34671" y="36216"/>
                  <a:pt x="34719" y="36574"/>
                </a:cubicBezTo>
                <a:cubicBezTo>
                  <a:pt x="34790" y="37300"/>
                  <a:pt x="34886" y="38038"/>
                  <a:pt x="35005" y="38788"/>
                </a:cubicBezTo>
                <a:cubicBezTo>
                  <a:pt x="35136" y="39526"/>
                  <a:pt x="35302" y="40288"/>
                  <a:pt x="35624" y="41038"/>
                </a:cubicBezTo>
                <a:cubicBezTo>
                  <a:pt x="35790" y="41408"/>
                  <a:pt x="36005" y="41777"/>
                  <a:pt x="36279" y="42122"/>
                </a:cubicBezTo>
                <a:cubicBezTo>
                  <a:pt x="36564" y="42467"/>
                  <a:pt x="36957" y="42765"/>
                  <a:pt x="37386" y="42943"/>
                </a:cubicBezTo>
                <a:cubicBezTo>
                  <a:pt x="37493" y="42979"/>
                  <a:pt x="37588" y="43027"/>
                  <a:pt x="37707" y="43063"/>
                </a:cubicBezTo>
                <a:lnTo>
                  <a:pt x="37874" y="43098"/>
                </a:lnTo>
                <a:cubicBezTo>
                  <a:pt x="37922" y="43122"/>
                  <a:pt x="37981" y="43122"/>
                  <a:pt x="38041" y="43134"/>
                </a:cubicBezTo>
                <a:lnTo>
                  <a:pt x="38207" y="43158"/>
                </a:lnTo>
                <a:cubicBezTo>
                  <a:pt x="38267" y="43182"/>
                  <a:pt x="38326" y="43182"/>
                  <a:pt x="38386" y="43182"/>
                </a:cubicBezTo>
                <a:lnTo>
                  <a:pt x="38565" y="43182"/>
                </a:lnTo>
                <a:cubicBezTo>
                  <a:pt x="38624" y="43182"/>
                  <a:pt x="38684" y="43182"/>
                  <a:pt x="38743" y="43158"/>
                </a:cubicBezTo>
                <a:cubicBezTo>
                  <a:pt x="39196" y="43122"/>
                  <a:pt x="39612" y="42967"/>
                  <a:pt x="39993" y="42801"/>
                </a:cubicBezTo>
                <a:cubicBezTo>
                  <a:pt x="40732" y="42467"/>
                  <a:pt x="41374" y="42003"/>
                  <a:pt x="41958" y="41491"/>
                </a:cubicBezTo>
                <a:cubicBezTo>
                  <a:pt x="42553" y="40991"/>
                  <a:pt x="43089" y="40443"/>
                  <a:pt x="43565" y="39824"/>
                </a:cubicBezTo>
                <a:cubicBezTo>
                  <a:pt x="43696" y="39681"/>
                  <a:pt x="43803" y="39514"/>
                  <a:pt x="43922" y="39348"/>
                </a:cubicBezTo>
                <a:cubicBezTo>
                  <a:pt x="44041" y="39193"/>
                  <a:pt x="44137" y="39014"/>
                  <a:pt x="44232" y="38848"/>
                </a:cubicBezTo>
                <a:lnTo>
                  <a:pt x="44375" y="38598"/>
                </a:lnTo>
                <a:lnTo>
                  <a:pt x="44518" y="38336"/>
                </a:lnTo>
                <a:cubicBezTo>
                  <a:pt x="44601" y="38181"/>
                  <a:pt x="44696" y="38002"/>
                  <a:pt x="44768" y="37824"/>
                </a:cubicBezTo>
                <a:cubicBezTo>
                  <a:pt x="45077" y="37121"/>
                  <a:pt x="45327" y="36395"/>
                  <a:pt x="45530" y="35657"/>
                </a:cubicBezTo>
                <a:cubicBezTo>
                  <a:pt x="45911" y="34192"/>
                  <a:pt x="46137" y="32704"/>
                  <a:pt x="46256" y="31216"/>
                </a:cubicBezTo>
                <a:cubicBezTo>
                  <a:pt x="46482" y="28215"/>
                  <a:pt x="46304" y="25239"/>
                  <a:pt x="45911" y="22310"/>
                </a:cubicBezTo>
                <a:cubicBezTo>
                  <a:pt x="45720" y="20857"/>
                  <a:pt x="45446" y="19381"/>
                  <a:pt x="45113" y="17940"/>
                </a:cubicBezTo>
                <a:cubicBezTo>
                  <a:pt x="44934" y="17202"/>
                  <a:pt x="44708" y="16464"/>
                  <a:pt x="44434" y="15750"/>
                </a:cubicBezTo>
                <a:cubicBezTo>
                  <a:pt x="44172" y="15035"/>
                  <a:pt x="43863" y="14333"/>
                  <a:pt x="43506" y="13666"/>
                </a:cubicBezTo>
                <a:cubicBezTo>
                  <a:pt x="42089" y="10975"/>
                  <a:pt x="40065" y="8654"/>
                  <a:pt x="37755" y="6725"/>
                </a:cubicBezTo>
                <a:cubicBezTo>
                  <a:pt x="35445" y="4808"/>
                  <a:pt x="32850" y="3260"/>
                  <a:pt x="30075" y="2117"/>
                </a:cubicBezTo>
                <a:cubicBezTo>
                  <a:pt x="27313" y="974"/>
                  <a:pt x="24360" y="224"/>
                  <a:pt x="21336" y="45"/>
                </a:cubicBezTo>
                <a:cubicBezTo>
                  <a:pt x="20889" y="17"/>
                  <a:pt x="20433" y="1"/>
                  <a:pt x="19974" y="1"/>
                </a:cubicBezTo>
                <a:close/>
              </a:path>
            </a:pathLst>
          </a:cu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1F9BF03-88FE-FE1A-CDE8-BEFF8E803E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37" t="18045" r="36842" b="22874"/>
          <a:stretch/>
        </p:blipFill>
        <p:spPr>
          <a:xfrm>
            <a:off x="1574417" y="2610227"/>
            <a:ext cx="3224463" cy="221306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3259A11-FC88-5B4A-5620-59D1E2FE5F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662" t="17511" r="36992" b="21671"/>
          <a:stretch/>
        </p:blipFill>
        <p:spPr>
          <a:xfrm>
            <a:off x="5071361" y="2617917"/>
            <a:ext cx="3123100" cy="2209969"/>
          </a:xfrm>
          <a:prstGeom prst="rect">
            <a:avLst/>
          </a:prstGeom>
        </p:spPr>
      </p:pic>
      <p:sp>
        <p:nvSpPr>
          <p:cNvPr id="6" name="箭號: 向右 5">
            <a:extLst>
              <a:ext uri="{FF2B5EF4-FFF2-40B4-BE49-F238E27FC236}">
                <a16:creationId xmlns:a16="http://schemas.microsoft.com/office/drawing/2014/main" id="{59EE1389-9EC9-D797-AE77-816BA51464BF}"/>
              </a:ext>
            </a:extLst>
          </p:cNvPr>
          <p:cNvSpPr/>
          <p:nvPr/>
        </p:nvSpPr>
        <p:spPr>
          <a:xfrm>
            <a:off x="4692275" y="3625409"/>
            <a:ext cx="484742" cy="18269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7"/>
          <p:cNvPicPr preferRelativeResize="0"/>
          <p:nvPr/>
        </p:nvPicPr>
        <p:blipFill rotWithShape="1">
          <a:blip r:embed="rId3">
            <a:alphaModFix/>
          </a:blip>
          <a:srcRect l="32475" r="18763" b="3006"/>
          <a:stretch/>
        </p:blipFill>
        <p:spPr>
          <a:xfrm rot="3912549" flipH="1">
            <a:off x="7057886" y="3653203"/>
            <a:ext cx="2080697" cy="252031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7"/>
          <p:cNvSpPr/>
          <p:nvPr/>
        </p:nvSpPr>
        <p:spPr>
          <a:xfrm rot="21250552" flipH="1">
            <a:off x="-964348" y="-694120"/>
            <a:ext cx="2815560" cy="2540389"/>
          </a:xfrm>
          <a:custGeom>
            <a:avLst/>
            <a:gdLst/>
            <a:ahLst/>
            <a:cxnLst/>
            <a:rect l="l" t="t" r="r" b="b"/>
            <a:pathLst>
              <a:path w="112706" h="101691" extrusionOk="0">
                <a:moveTo>
                  <a:pt x="104395" y="0"/>
                </a:moveTo>
                <a:cubicBezTo>
                  <a:pt x="98253" y="0"/>
                  <a:pt x="89806" y="4612"/>
                  <a:pt x="86749" y="7280"/>
                </a:cubicBezTo>
                <a:cubicBezTo>
                  <a:pt x="80284" y="12935"/>
                  <a:pt x="76153" y="20769"/>
                  <a:pt x="72307" y="28461"/>
                </a:cubicBezTo>
                <a:cubicBezTo>
                  <a:pt x="71221" y="30592"/>
                  <a:pt x="69349" y="33068"/>
                  <a:pt x="67220" y="33068"/>
                </a:cubicBezTo>
                <a:cubicBezTo>
                  <a:pt x="66851" y="33068"/>
                  <a:pt x="66474" y="32994"/>
                  <a:pt x="66092" y="32830"/>
                </a:cubicBezTo>
                <a:cubicBezTo>
                  <a:pt x="64080" y="31973"/>
                  <a:pt x="63806" y="29306"/>
                  <a:pt x="63544" y="27127"/>
                </a:cubicBezTo>
                <a:cubicBezTo>
                  <a:pt x="63127" y="23674"/>
                  <a:pt x="61806" y="20103"/>
                  <a:pt x="58984" y="18067"/>
                </a:cubicBezTo>
                <a:cubicBezTo>
                  <a:pt x="57407" y="16926"/>
                  <a:pt x="55526" y="16416"/>
                  <a:pt x="53601" y="16416"/>
                </a:cubicBezTo>
                <a:cubicBezTo>
                  <a:pt x="50805" y="16416"/>
                  <a:pt x="47914" y="17492"/>
                  <a:pt x="45721" y="19269"/>
                </a:cubicBezTo>
                <a:cubicBezTo>
                  <a:pt x="42018" y="22281"/>
                  <a:pt x="39910" y="26818"/>
                  <a:pt x="38410" y="31354"/>
                </a:cubicBezTo>
                <a:cubicBezTo>
                  <a:pt x="36910" y="35902"/>
                  <a:pt x="35850" y="40605"/>
                  <a:pt x="33624" y="44832"/>
                </a:cubicBezTo>
                <a:cubicBezTo>
                  <a:pt x="30790" y="50190"/>
                  <a:pt x="26254" y="54428"/>
                  <a:pt x="21563" y="58250"/>
                </a:cubicBezTo>
                <a:cubicBezTo>
                  <a:pt x="16860" y="62072"/>
                  <a:pt x="11907" y="65632"/>
                  <a:pt x="7811" y="70097"/>
                </a:cubicBezTo>
                <a:cubicBezTo>
                  <a:pt x="3739" y="74574"/>
                  <a:pt x="536" y="80169"/>
                  <a:pt x="262" y="86230"/>
                </a:cubicBezTo>
                <a:cubicBezTo>
                  <a:pt x="1" y="92290"/>
                  <a:pt x="3263" y="98707"/>
                  <a:pt x="8918" y="100886"/>
                </a:cubicBezTo>
                <a:cubicBezTo>
                  <a:pt x="10350" y="101438"/>
                  <a:pt x="11841" y="101690"/>
                  <a:pt x="13340" y="101690"/>
                </a:cubicBezTo>
                <a:cubicBezTo>
                  <a:pt x="17826" y="101690"/>
                  <a:pt x="22383" y="99432"/>
                  <a:pt x="25623" y="96183"/>
                </a:cubicBezTo>
                <a:cubicBezTo>
                  <a:pt x="29957" y="91861"/>
                  <a:pt x="32445" y="86063"/>
                  <a:pt x="34838" y="80443"/>
                </a:cubicBezTo>
                <a:lnTo>
                  <a:pt x="41577" y="64548"/>
                </a:lnTo>
                <a:cubicBezTo>
                  <a:pt x="42446" y="62524"/>
                  <a:pt x="43351" y="60405"/>
                  <a:pt x="45006" y="58953"/>
                </a:cubicBezTo>
                <a:cubicBezTo>
                  <a:pt x="46032" y="58045"/>
                  <a:pt x="47432" y="57467"/>
                  <a:pt x="48773" y="57467"/>
                </a:cubicBezTo>
                <a:cubicBezTo>
                  <a:pt x="49597" y="57467"/>
                  <a:pt x="50399" y="57685"/>
                  <a:pt x="51078" y="58179"/>
                </a:cubicBezTo>
                <a:cubicBezTo>
                  <a:pt x="52948" y="59512"/>
                  <a:pt x="53162" y="62191"/>
                  <a:pt x="53233" y="64501"/>
                </a:cubicBezTo>
                <a:cubicBezTo>
                  <a:pt x="53352" y="68132"/>
                  <a:pt x="53626" y="71883"/>
                  <a:pt x="55305" y="75097"/>
                </a:cubicBezTo>
                <a:cubicBezTo>
                  <a:pt x="56844" y="78045"/>
                  <a:pt x="59885" y="80432"/>
                  <a:pt x="63161" y="80432"/>
                </a:cubicBezTo>
                <a:cubicBezTo>
                  <a:pt x="63458" y="80432"/>
                  <a:pt x="63756" y="80412"/>
                  <a:pt x="64056" y="80372"/>
                </a:cubicBezTo>
                <a:cubicBezTo>
                  <a:pt x="66699" y="80015"/>
                  <a:pt x="68938" y="78086"/>
                  <a:pt x="70355" y="75812"/>
                </a:cubicBezTo>
                <a:cubicBezTo>
                  <a:pt x="71760" y="73550"/>
                  <a:pt x="72510" y="70930"/>
                  <a:pt x="73295" y="68382"/>
                </a:cubicBezTo>
                <a:cubicBezTo>
                  <a:pt x="76105" y="59334"/>
                  <a:pt x="79737" y="50547"/>
                  <a:pt x="84166" y="42165"/>
                </a:cubicBezTo>
                <a:cubicBezTo>
                  <a:pt x="85630" y="39367"/>
                  <a:pt x="87261" y="36533"/>
                  <a:pt x="89714" y="34545"/>
                </a:cubicBezTo>
                <a:cubicBezTo>
                  <a:pt x="91408" y="33163"/>
                  <a:pt x="93608" y="32264"/>
                  <a:pt x="95760" y="32264"/>
                </a:cubicBezTo>
                <a:cubicBezTo>
                  <a:pt x="96724" y="32264"/>
                  <a:pt x="97678" y="32445"/>
                  <a:pt x="98572" y="32842"/>
                </a:cubicBezTo>
                <a:cubicBezTo>
                  <a:pt x="100811" y="33842"/>
                  <a:pt x="102299" y="35985"/>
                  <a:pt x="104073" y="37700"/>
                </a:cubicBezTo>
                <a:cubicBezTo>
                  <a:pt x="105435" y="39016"/>
                  <a:pt x="107288" y="40143"/>
                  <a:pt x="109088" y="40143"/>
                </a:cubicBezTo>
                <a:cubicBezTo>
                  <a:pt x="109633" y="40143"/>
                  <a:pt x="110173" y="40040"/>
                  <a:pt x="110693" y="39807"/>
                </a:cubicBezTo>
                <a:cubicBezTo>
                  <a:pt x="112419" y="39057"/>
                  <a:pt x="111824" y="24246"/>
                  <a:pt x="111848" y="22115"/>
                </a:cubicBezTo>
                <a:cubicBezTo>
                  <a:pt x="111860" y="16828"/>
                  <a:pt x="112705" y="8673"/>
                  <a:pt x="110717" y="3708"/>
                </a:cubicBezTo>
                <a:cubicBezTo>
                  <a:pt x="109642" y="1011"/>
                  <a:pt x="107271" y="0"/>
                  <a:pt x="1043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47"/>
          <p:cNvSpPr txBox="1">
            <a:spLocks noGrp="1"/>
          </p:cNvSpPr>
          <p:nvPr>
            <p:ph type="title"/>
          </p:nvPr>
        </p:nvSpPr>
        <p:spPr>
          <a:xfrm>
            <a:off x="2841331" y="449429"/>
            <a:ext cx="4586400" cy="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4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畢卡索</a:t>
            </a:r>
            <a:r>
              <a:rPr lang="zh-TW" altLang="en-US" sz="3400" b="1" dirty="0" smtClean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的靜物畫</a:t>
            </a:r>
            <a:endParaRPr sz="3400" b="1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86" name="Google Shape;386;p47"/>
          <p:cNvGrpSpPr/>
          <p:nvPr/>
        </p:nvGrpSpPr>
        <p:grpSpPr>
          <a:xfrm>
            <a:off x="-765502" y="2096111"/>
            <a:ext cx="2815244" cy="3495963"/>
            <a:chOff x="-875483" y="2274866"/>
            <a:chExt cx="2815244" cy="3495963"/>
          </a:xfrm>
        </p:grpSpPr>
        <p:pic>
          <p:nvPicPr>
            <p:cNvPr id="387" name="Google Shape;387;p47"/>
            <p:cNvPicPr preferRelativeResize="0"/>
            <p:nvPr/>
          </p:nvPicPr>
          <p:blipFill rotWithShape="1">
            <a:blip r:embed="rId4">
              <a:alphaModFix/>
            </a:blip>
            <a:srcRect l="13117" t="6025" r="15203" b="7401"/>
            <a:stretch/>
          </p:blipFill>
          <p:spPr>
            <a:xfrm rot="5196985">
              <a:off x="-1435911" y="2835294"/>
              <a:ext cx="3495963" cy="2375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47"/>
            <p:cNvSpPr/>
            <p:nvPr/>
          </p:nvSpPr>
          <p:spPr>
            <a:xfrm>
              <a:off x="806261" y="4160427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Google Shape;635;p20" descr="一張含有 文字 的圖片&#10;&#10;自動產生的描述"/>
          <p:cNvPicPr preferRelativeResize="0"/>
          <p:nvPr/>
        </p:nvPicPr>
        <p:blipFill rotWithShape="1">
          <a:blip r:embed="rId5">
            <a:alphaModFix/>
          </a:blip>
          <a:srcRect b="6708"/>
          <a:stretch/>
        </p:blipFill>
        <p:spPr>
          <a:xfrm>
            <a:off x="443432" y="1196261"/>
            <a:ext cx="2650030" cy="3706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36;p20"/>
          <p:cNvPicPr preferRelativeResize="0"/>
          <p:nvPr/>
        </p:nvPicPr>
        <p:blipFill rotWithShape="1">
          <a:blip r:embed="rId6">
            <a:alphaModFix/>
          </a:blip>
          <a:srcRect b="13069"/>
          <a:stretch/>
        </p:blipFill>
        <p:spPr>
          <a:xfrm>
            <a:off x="3125264" y="3154744"/>
            <a:ext cx="2786694" cy="1747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37;p20" descr="一張含有 文字 的圖片&#10;&#10;自動產生的描述"/>
          <p:cNvPicPr preferRelativeResize="0"/>
          <p:nvPr/>
        </p:nvPicPr>
        <p:blipFill rotWithShape="1">
          <a:blip r:embed="rId7">
            <a:alphaModFix/>
          </a:blip>
          <a:srcRect b="17936"/>
          <a:stretch/>
        </p:blipFill>
        <p:spPr>
          <a:xfrm>
            <a:off x="3127638" y="1196261"/>
            <a:ext cx="3135255" cy="178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39;p20"/>
          <p:cNvPicPr preferRelativeResize="0"/>
          <p:nvPr/>
        </p:nvPicPr>
        <p:blipFill rotWithShape="1">
          <a:blip r:embed="rId8">
            <a:alphaModFix/>
          </a:blip>
          <a:srcRect b="11575"/>
          <a:stretch/>
        </p:blipFill>
        <p:spPr>
          <a:xfrm>
            <a:off x="5942727" y="3154744"/>
            <a:ext cx="2696394" cy="17475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2776150" y="2169238"/>
            <a:ext cx="4284600" cy="1394100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5180" y="1196261"/>
            <a:ext cx="2383941" cy="181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5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7"/>
          <p:cNvPicPr preferRelativeResize="0"/>
          <p:nvPr/>
        </p:nvPicPr>
        <p:blipFill rotWithShape="1">
          <a:blip r:embed="rId3">
            <a:alphaModFix/>
          </a:blip>
          <a:srcRect l="32475" r="18763" b="3006"/>
          <a:stretch/>
        </p:blipFill>
        <p:spPr>
          <a:xfrm rot="3912549" flipH="1">
            <a:off x="7057886" y="3653203"/>
            <a:ext cx="2080697" cy="252031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7"/>
          <p:cNvSpPr/>
          <p:nvPr/>
        </p:nvSpPr>
        <p:spPr>
          <a:xfrm rot="21250552" flipH="1">
            <a:off x="-964348" y="-694120"/>
            <a:ext cx="2815560" cy="2540389"/>
          </a:xfrm>
          <a:custGeom>
            <a:avLst/>
            <a:gdLst/>
            <a:ahLst/>
            <a:cxnLst/>
            <a:rect l="l" t="t" r="r" b="b"/>
            <a:pathLst>
              <a:path w="112706" h="101691" extrusionOk="0">
                <a:moveTo>
                  <a:pt x="104395" y="0"/>
                </a:moveTo>
                <a:cubicBezTo>
                  <a:pt x="98253" y="0"/>
                  <a:pt x="89806" y="4612"/>
                  <a:pt x="86749" y="7280"/>
                </a:cubicBezTo>
                <a:cubicBezTo>
                  <a:pt x="80284" y="12935"/>
                  <a:pt x="76153" y="20769"/>
                  <a:pt x="72307" y="28461"/>
                </a:cubicBezTo>
                <a:cubicBezTo>
                  <a:pt x="71221" y="30592"/>
                  <a:pt x="69349" y="33068"/>
                  <a:pt x="67220" y="33068"/>
                </a:cubicBezTo>
                <a:cubicBezTo>
                  <a:pt x="66851" y="33068"/>
                  <a:pt x="66474" y="32994"/>
                  <a:pt x="66092" y="32830"/>
                </a:cubicBezTo>
                <a:cubicBezTo>
                  <a:pt x="64080" y="31973"/>
                  <a:pt x="63806" y="29306"/>
                  <a:pt x="63544" y="27127"/>
                </a:cubicBezTo>
                <a:cubicBezTo>
                  <a:pt x="63127" y="23674"/>
                  <a:pt x="61806" y="20103"/>
                  <a:pt x="58984" y="18067"/>
                </a:cubicBezTo>
                <a:cubicBezTo>
                  <a:pt x="57407" y="16926"/>
                  <a:pt x="55526" y="16416"/>
                  <a:pt x="53601" y="16416"/>
                </a:cubicBezTo>
                <a:cubicBezTo>
                  <a:pt x="50805" y="16416"/>
                  <a:pt x="47914" y="17492"/>
                  <a:pt x="45721" y="19269"/>
                </a:cubicBezTo>
                <a:cubicBezTo>
                  <a:pt x="42018" y="22281"/>
                  <a:pt x="39910" y="26818"/>
                  <a:pt x="38410" y="31354"/>
                </a:cubicBezTo>
                <a:cubicBezTo>
                  <a:pt x="36910" y="35902"/>
                  <a:pt x="35850" y="40605"/>
                  <a:pt x="33624" y="44832"/>
                </a:cubicBezTo>
                <a:cubicBezTo>
                  <a:pt x="30790" y="50190"/>
                  <a:pt x="26254" y="54428"/>
                  <a:pt x="21563" y="58250"/>
                </a:cubicBezTo>
                <a:cubicBezTo>
                  <a:pt x="16860" y="62072"/>
                  <a:pt x="11907" y="65632"/>
                  <a:pt x="7811" y="70097"/>
                </a:cubicBezTo>
                <a:cubicBezTo>
                  <a:pt x="3739" y="74574"/>
                  <a:pt x="536" y="80169"/>
                  <a:pt x="262" y="86230"/>
                </a:cubicBezTo>
                <a:cubicBezTo>
                  <a:pt x="1" y="92290"/>
                  <a:pt x="3263" y="98707"/>
                  <a:pt x="8918" y="100886"/>
                </a:cubicBezTo>
                <a:cubicBezTo>
                  <a:pt x="10350" y="101438"/>
                  <a:pt x="11841" y="101690"/>
                  <a:pt x="13340" y="101690"/>
                </a:cubicBezTo>
                <a:cubicBezTo>
                  <a:pt x="17826" y="101690"/>
                  <a:pt x="22383" y="99432"/>
                  <a:pt x="25623" y="96183"/>
                </a:cubicBezTo>
                <a:cubicBezTo>
                  <a:pt x="29957" y="91861"/>
                  <a:pt x="32445" y="86063"/>
                  <a:pt x="34838" y="80443"/>
                </a:cubicBezTo>
                <a:lnTo>
                  <a:pt x="41577" y="64548"/>
                </a:lnTo>
                <a:cubicBezTo>
                  <a:pt x="42446" y="62524"/>
                  <a:pt x="43351" y="60405"/>
                  <a:pt x="45006" y="58953"/>
                </a:cubicBezTo>
                <a:cubicBezTo>
                  <a:pt x="46032" y="58045"/>
                  <a:pt x="47432" y="57467"/>
                  <a:pt x="48773" y="57467"/>
                </a:cubicBezTo>
                <a:cubicBezTo>
                  <a:pt x="49597" y="57467"/>
                  <a:pt x="50399" y="57685"/>
                  <a:pt x="51078" y="58179"/>
                </a:cubicBezTo>
                <a:cubicBezTo>
                  <a:pt x="52948" y="59512"/>
                  <a:pt x="53162" y="62191"/>
                  <a:pt x="53233" y="64501"/>
                </a:cubicBezTo>
                <a:cubicBezTo>
                  <a:pt x="53352" y="68132"/>
                  <a:pt x="53626" y="71883"/>
                  <a:pt x="55305" y="75097"/>
                </a:cubicBezTo>
                <a:cubicBezTo>
                  <a:pt x="56844" y="78045"/>
                  <a:pt x="59885" y="80432"/>
                  <a:pt x="63161" y="80432"/>
                </a:cubicBezTo>
                <a:cubicBezTo>
                  <a:pt x="63458" y="80432"/>
                  <a:pt x="63756" y="80412"/>
                  <a:pt x="64056" y="80372"/>
                </a:cubicBezTo>
                <a:cubicBezTo>
                  <a:pt x="66699" y="80015"/>
                  <a:pt x="68938" y="78086"/>
                  <a:pt x="70355" y="75812"/>
                </a:cubicBezTo>
                <a:cubicBezTo>
                  <a:pt x="71760" y="73550"/>
                  <a:pt x="72510" y="70930"/>
                  <a:pt x="73295" y="68382"/>
                </a:cubicBezTo>
                <a:cubicBezTo>
                  <a:pt x="76105" y="59334"/>
                  <a:pt x="79737" y="50547"/>
                  <a:pt x="84166" y="42165"/>
                </a:cubicBezTo>
                <a:cubicBezTo>
                  <a:pt x="85630" y="39367"/>
                  <a:pt x="87261" y="36533"/>
                  <a:pt x="89714" y="34545"/>
                </a:cubicBezTo>
                <a:cubicBezTo>
                  <a:pt x="91408" y="33163"/>
                  <a:pt x="93608" y="32264"/>
                  <a:pt x="95760" y="32264"/>
                </a:cubicBezTo>
                <a:cubicBezTo>
                  <a:pt x="96724" y="32264"/>
                  <a:pt x="97678" y="32445"/>
                  <a:pt x="98572" y="32842"/>
                </a:cubicBezTo>
                <a:cubicBezTo>
                  <a:pt x="100811" y="33842"/>
                  <a:pt x="102299" y="35985"/>
                  <a:pt x="104073" y="37700"/>
                </a:cubicBezTo>
                <a:cubicBezTo>
                  <a:pt x="105435" y="39016"/>
                  <a:pt x="107288" y="40143"/>
                  <a:pt x="109088" y="40143"/>
                </a:cubicBezTo>
                <a:cubicBezTo>
                  <a:pt x="109633" y="40143"/>
                  <a:pt x="110173" y="40040"/>
                  <a:pt x="110693" y="39807"/>
                </a:cubicBezTo>
                <a:cubicBezTo>
                  <a:pt x="112419" y="39057"/>
                  <a:pt x="111824" y="24246"/>
                  <a:pt x="111848" y="22115"/>
                </a:cubicBezTo>
                <a:cubicBezTo>
                  <a:pt x="111860" y="16828"/>
                  <a:pt x="112705" y="8673"/>
                  <a:pt x="110717" y="3708"/>
                </a:cubicBezTo>
                <a:cubicBezTo>
                  <a:pt x="109642" y="1011"/>
                  <a:pt x="107271" y="0"/>
                  <a:pt x="1043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47"/>
          <p:cNvSpPr txBox="1">
            <a:spLocks noGrp="1"/>
          </p:cNvSpPr>
          <p:nvPr>
            <p:ph type="title"/>
          </p:nvPr>
        </p:nvSpPr>
        <p:spPr>
          <a:xfrm>
            <a:off x="2827476" y="371286"/>
            <a:ext cx="4586400" cy="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畢卡索</a:t>
            </a:r>
            <a:r>
              <a:rPr lang="zh-TW" altLang="en-US" sz="3600" b="1" dirty="0" smtClean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的靜物畫</a:t>
            </a:r>
            <a:endParaRPr sz="3600" b="1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5" name="Google Shape;385;p47"/>
          <p:cNvSpPr txBox="1">
            <a:spLocks noGrp="1"/>
          </p:cNvSpPr>
          <p:nvPr>
            <p:ph type="subTitle" idx="1"/>
          </p:nvPr>
        </p:nvSpPr>
        <p:spPr>
          <a:xfrm>
            <a:off x="3877331" y="1363754"/>
            <a:ext cx="3891077" cy="5894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Clr>
                <a:srgbClr val="4C2A19"/>
              </a:buClr>
              <a:buSzPts val="1100"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1942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年納粹德國佔領巴黎期間畢卡索完成的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水果籃與鮮花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靜物畫，以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1660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萬美元（約新台幣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4.6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億元）拍出</a:t>
            </a:r>
            <a:endParaRPr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86" name="Google Shape;386;p47"/>
          <p:cNvGrpSpPr/>
          <p:nvPr/>
        </p:nvGrpSpPr>
        <p:grpSpPr>
          <a:xfrm>
            <a:off x="-765502" y="2096111"/>
            <a:ext cx="2815244" cy="3495963"/>
            <a:chOff x="-875483" y="2274866"/>
            <a:chExt cx="2815244" cy="3495963"/>
          </a:xfrm>
        </p:grpSpPr>
        <p:pic>
          <p:nvPicPr>
            <p:cNvPr id="387" name="Google Shape;387;p47"/>
            <p:cNvPicPr preferRelativeResize="0"/>
            <p:nvPr/>
          </p:nvPicPr>
          <p:blipFill rotWithShape="1">
            <a:blip r:embed="rId4">
              <a:alphaModFix/>
            </a:blip>
            <a:srcRect l="13117" t="6025" r="15203" b="7401"/>
            <a:stretch/>
          </p:blipFill>
          <p:spPr>
            <a:xfrm rot="5196985">
              <a:off x="-1435911" y="2835294"/>
              <a:ext cx="3495963" cy="2375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47"/>
            <p:cNvSpPr/>
            <p:nvPr/>
          </p:nvSpPr>
          <p:spPr>
            <a:xfrm>
              <a:off x="806261" y="4160427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t="14817"/>
          <a:stretch/>
        </p:blipFill>
        <p:spPr>
          <a:xfrm>
            <a:off x="1170708" y="1503218"/>
            <a:ext cx="2560573" cy="207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7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7"/>
          <p:cNvPicPr preferRelativeResize="0"/>
          <p:nvPr/>
        </p:nvPicPr>
        <p:blipFill rotWithShape="1">
          <a:blip r:embed="rId3">
            <a:alphaModFix/>
          </a:blip>
          <a:srcRect l="32475" r="18763" b="3006"/>
          <a:stretch/>
        </p:blipFill>
        <p:spPr>
          <a:xfrm rot="3912549" flipH="1">
            <a:off x="7057886" y="3653203"/>
            <a:ext cx="2080697" cy="252031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7"/>
          <p:cNvSpPr/>
          <p:nvPr/>
        </p:nvSpPr>
        <p:spPr>
          <a:xfrm rot="21250552" flipH="1">
            <a:off x="-964348" y="-694120"/>
            <a:ext cx="2815560" cy="2540389"/>
          </a:xfrm>
          <a:custGeom>
            <a:avLst/>
            <a:gdLst/>
            <a:ahLst/>
            <a:cxnLst/>
            <a:rect l="l" t="t" r="r" b="b"/>
            <a:pathLst>
              <a:path w="112706" h="101691" extrusionOk="0">
                <a:moveTo>
                  <a:pt x="104395" y="0"/>
                </a:moveTo>
                <a:cubicBezTo>
                  <a:pt x="98253" y="0"/>
                  <a:pt x="89806" y="4612"/>
                  <a:pt x="86749" y="7280"/>
                </a:cubicBezTo>
                <a:cubicBezTo>
                  <a:pt x="80284" y="12935"/>
                  <a:pt x="76153" y="20769"/>
                  <a:pt x="72307" y="28461"/>
                </a:cubicBezTo>
                <a:cubicBezTo>
                  <a:pt x="71221" y="30592"/>
                  <a:pt x="69349" y="33068"/>
                  <a:pt x="67220" y="33068"/>
                </a:cubicBezTo>
                <a:cubicBezTo>
                  <a:pt x="66851" y="33068"/>
                  <a:pt x="66474" y="32994"/>
                  <a:pt x="66092" y="32830"/>
                </a:cubicBezTo>
                <a:cubicBezTo>
                  <a:pt x="64080" y="31973"/>
                  <a:pt x="63806" y="29306"/>
                  <a:pt x="63544" y="27127"/>
                </a:cubicBezTo>
                <a:cubicBezTo>
                  <a:pt x="63127" y="23674"/>
                  <a:pt x="61806" y="20103"/>
                  <a:pt x="58984" y="18067"/>
                </a:cubicBezTo>
                <a:cubicBezTo>
                  <a:pt x="57407" y="16926"/>
                  <a:pt x="55526" y="16416"/>
                  <a:pt x="53601" y="16416"/>
                </a:cubicBezTo>
                <a:cubicBezTo>
                  <a:pt x="50805" y="16416"/>
                  <a:pt x="47914" y="17492"/>
                  <a:pt x="45721" y="19269"/>
                </a:cubicBezTo>
                <a:cubicBezTo>
                  <a:pt x="42018" y="22281"/>
                  <a:pt x="39910" y="26818"/>
                  <a:pt x="38410" y="31354"/>
                </a:cubicBezTo>
                <a:cubicBezTo>
                  <a:pt x="36910" y="35902"/>
                  <a:pt x="35850" y="40605"/>
                  <a:pt x="33624" y="44832"/>
                </a:cubicBezTo>
                <a:cubicBezTo>
                  <a:pt x="30790" y="50190"/>
                  <a:pt x="26254" y="54428"/>
                  <a:pt x="21563" y="58250"/>
                </a:cubicBezTo>
                <a:cubicBezTo>
                  <a:pt x="16860" y="62072"/>
                  <a:pt x="11907" y="65632"/>
                  <a:pt x="7811" y="70097"/>
                </a:cubicBezTo>
                <a:cubicBezTo>
                  <a:pt x="3739" y="74574"/>
                  <a:pt x="536" y="80169"/>
                  <a:pt x="262" y="86230"/>
                </a:cubicBezTo>
                <a:cubicBezTo>
                  <a:pt x="1" y="92290"/>
                  <a:pt x="3263" y="98707"/>
                  <a:pt x="8918" y="100886"/>
                </a:cubicBezTo>
                <a:cubicBezTo>
                  <a:pt x="10350" y="101438"/>
                  <a:pt x="11841" y="101690"/>
                  <a:pt x="13340" y="101690"/>
                </a:cubicBezTo>
                <a:cubicBezTo>
                  <a:pt x="17826" y="101690"/>
                  <a:pt x="22383" y="99432"/>
                  <a:pt x="25623" y="96183"/>
                </a:cubicBezTo>
                <a:cubicBezTo>
                  <a:pt x="29957" y="91861"/>
                  <a:pt x="32445" y="86063"/>
                  <a:pt x="34838" y="80443"/>
                </a:cubicBezTo>
                <a:lnTo>
                  <a:pt x="41577" y="64548"/>
                </a:lnTo>
                <a:cubicBezTo>
                  <a:pt x="42446" y="62524"/>
                  <a:pt x="43351" y="60405"/>
                  <a:pt x="45006" y="58953"/>
                </a:cubicBezTo>
                <a:cubicBezTo>
                  <a:pt x="46032" y="58045"/>
                  <a:pt x="47432" y="57467"/>
                  <a:pt x="48773" y="57467"/>
                </a:cubicBezTo>
                <a:cubicBezTo>
                  <a:pt x="49597" y="57467"/>
                  <a:pt x="50399" y="57685"/>
                  <a:pt x="51078" y="58179"/>
                </a:cubicBezTo>
                <a:cubicBezTo>
                  <a:pt x="52948" y="59512"/>
                  <a:pt x="53162" y="62191"/>
                  <a:pt x="53233" y="64501"/>
                </a:cubicBezTo>
                <a:cubicBezTo>
                  <a:pt x="53352" y="68132"/>
                  <a:pt x="53626" y="71883"/>
                  <a:pt x="55305" y="75097"/>
                </a:cubicBezTo>
                <a:cubicBezTo>
                  <a:pt x="56844" y="78045"/>
                  <a:pt x="59885" y="80432"/>
                  <a:pt x="63161" y="80432"/>
                </a:cubicBezTo>
                <a:cubicBezTo>
                  <a:pt x="63458" y="80432"/>
                  <a:pt x="63756" y="80412"/>
                  <a:pt x="64056" y="80372"/>
                </a:cubicBezTo>
                <a:cubicBezTo>
                  <a:pt x="66699" y="80015"/>
                  <a:pt x="68938" y="78086"/>
                  <a:pt x="70355" y="75812"/>
                </a:cubicBezTo>
                <a:cubicBezTo>
                  <a:pt x="71760" y="73550"/>
                  <a:pt x="72510" y="70930"/>
                  <a:pt x="73295" y="68382"/>
                </a:cubicBezTo>
                <a:cubicBezTo>
                  <a:pt x="76105" y="59334"/>
                  <a:pt x="79737" y="50547"/>
                  <a:pt x="84166" y="42165"/>
                </a:cubicBezTo>
                <a:cubicBezTo>
                  <a:pt x="85630" y="39367"/>
                  <a:pt x="87261" y="36533"/>
                  <a:pt x="89714" y="34545"/>
                </a:cubicBezTo>
                <a:cubicBezTo>
                  <a:pt x="91408" y="33163"/>
                  <a:pt x="93608" y="32264"/>
                  <a:pt x="95760" y="32264"/>
                </a:cubicBezTo>
                <a:cubicBezTo>
                  <a:pt x="96724" y="32264"/>
                  <a:pt x="97678" y="32445"/>
                  <a:pt x="98572" y="32842"/>
                </a:cubicBezTo>
                <a:cubicBezTo>
                  <a:pt x="100811" y="33842"/>
                  <a:pt x="102299" y="35985"/>
                  <a:pt x="104073" y="37700"/>
                </a:cubicBezTo>
                <a:cubicBezTo>
                  <a:pt x="105435" y="39016"/>
                  <a:pt x="107288" y="40143"/>
                  <a:pt x="109088" y="40143"/>
                </a:cubicBezTo>
                <a:cubicBezTo>
                  <a:pt x="109633" y="40143"/>
                  <a:pt x="110173" y="40040"/>
                  <a:pt x="110693" y="39807"/>
                </a:cubicBezTo>
                <a:cubicBezTo>
                  <a:pt x="112419" y="39057"/>
                  <a:pt x="111824" y="24246"/>
                  <a:pt x="111848" y="22115"/>
                </a:cubicBezTo>
                <a:cubicBezTo>
                  <a:pt x="111860" y="16828"/>
                  <a:pt x="112705" y="8673"/>
                  <a:pt x="110717" y="3708"/>
                </a:cubicBezTo>
                <a:cubicBezTo>
                  <a:pt x="109642" y="1011"/>
                  <a:pt x="107271" y="0"/>
                  <a:pt x="1043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47"/>
          <p:cNvSpPr txBox="1">
            <a:spLocks noGrp="1"/>
          </p:cNvSpPr>
          <p:nvPr>
            <p:ph type="title"/>
          </p:nvPr>
        </p:nvSpPr>
        <p:spPr>
          <a:xfrm>
            <a:off x="2806694" y="0"/>
            <a:ext cx="4586400" cy="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畢卡索的女人們</a:t>
            </a:r>
            <a:endParaRPr sz="3600" b="1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5" name="Google Shape;385;p47"/>
          <p:cNvSpPr txBox="1">
            <a:spLocks noGrp="1"/>
          </p:cNvSpPr>
          <p:nvPr>
            <p:ph type="subTitle" idx="1"/>
          </p:nvPr>
        </p:nvSpPr>
        <p:spPr>
          <a:xfrm>
            <a:off x="7372669" y="536879"/>
            <a:ext cx="1476360" cy="5894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C2A19"/>
              </a:buClr>
              <a:buSzPts val="1100"/>
              <a:buFont typeface="Arial"/>
              <a:buNone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愛情是畢卡索創作生崖最重要的元素，女人給予了他創作的靈感，是他的繆斯女神</a:t>
            </a:r>
            <a:endParaRPr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86" name="Google Shape;386;p47"/>
          <p:cNvGrpSpPr/>
          <p:nvPr/>
        </p:nvGrpSpPr>
        <p:grpSpPr>
          <a:xfrm>
            <a:off x="-765502" y="2096111"/>
            <a:ext cx="2815244" cy="3495963"/>
            <a:chOff x="-875483" y="2274866"/>
            <a:chExt cx="2815244" cy="3495963"/>
          </a:xfrm>
        </p:grpSpPr>
        <p:pic>
          <p:nvPicPr>
            <p:cNvPr id="387" name="Google Shape;387;p47"/>
            <p:cNvPicPr preferRelativeResize="0"/>
            <p:nvPr/>
          </p:nvPicPr>
          <p:blipFill rotWithShape="1">
            <a:blip r:embed="rId4">
              <a:alphaModFix/>
            </a:blip>
            <a:srcRect l="13117" t="6025" r="15203" b="7401"/>
            <a:stretch/>
          </p:blipFill>
          <p:spPr>
            <a:xfrm rot="5196985">
              <a:off x="-1435911" y="2835294"/>
              <a:ext cx="3495963" cy="2375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47"/>
            <p:cNvSpPr/>
            <p:nvPr/>
          </p:nvSpPr>
          <p:spPr>
            <a:xfrm>
              <a:off x="806261" y="4160427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993C2535-4073-B870-F345-85F6C6591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403" y="2858186"/>
            <a:ext cx="1755638" cy="218906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B0DB979-B75D-5C75-2BF5-A48618FDE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219" y="2855201"/>
            <a:ext cx="1579480" cy="218906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1F75E69-C7B9-E6A1-DAB3-509A1B0BFB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9699" y="2858186"/>
            <a:ext cx="1793704" cy="218607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4A15557-FDCE-EAD1-1949-F5916A5D20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780" y="2849476"/>
            <a:ext cx="2926381" cy="219478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22B4034-98A9-1041-9471-7D7737B7BA6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01" t="1216" r="732" b="7110"/>
          <a:stretch/>
        </p:blipFill>
        <p:spPr>
          <a:xfrm>
            <a:off x="488516" y="669124"/>
            <a:ext cx="1563027" cy="2189062"/>
          </a:xfrm>
          <a:prstGeom prst="rect">
            <a:avLst/>
          </a:prstGeom>
        </p:spPr>
      </p:pic>
      <p:pic>
        <p:nvPicPr>
          <p:cNvPr id="8" name="Google Shape;508;p18" descr="一張含有 文字 的圖片&#10;&#10;自動產生的描述">
            <a:extLst>
              <a:ext uri="{FF2B5EF4-FFF2-40B4-BE49-F238E27FC236}">
                <a16:creationId xmlns:a16="http://schemas.microsoft.com/office/drawing/2014/main" id="{6FD0F175-F2F1-7224-42C5-CB801505492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3171" r="2672" b="8107"/>
          <a:stretch/>
        </p:blipFill>
        <p:spPr>
          <a:xfrm>
            <a:off x="2051543" y="669123"/>
            <a:ext cx="1755638" cy="2180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86EF7E7-8B6C-877D-AAD9-0DA07518EB2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550" t="1250" r="12166" b="1309"/>
          <a:stretch/>
        </p:blipFill>
        <p:spPr>
          <a:xfrm>
            <a:off x="3807182" y="669122"/>
            <a:ext cx="1729322" cy="218035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DB56B4A-7762-9418-42CF-9AF065E357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9164" y="669121"/>
            <a:ext cx="1838521" cy="2189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7"/>
          <p:cNvPicPr preferRelativeResize="0"/>
          <p:nvPr/>
        </p:nvPicPr>
        <p:blipFill rotWithShape="1">
          <a:blip r:embed="rId3">
            <a:alphaModFix/>
          </a:blip>
          <a:srcRect l="32475" r="18763" b="3006"/>
          <a:stretch/>
        </p:blipFill>
        <p:spPr>
          <a:xfrm rot="3912549" flipH="1">
            <a:off x="7057886" y="3653203"/>
            <a:ext cx="2080697" cy="252031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7"/>
          <p:cNvSpPr/>
          <p:nvPr/>
        </p:nvSpPr>
        <p:spPr>
          <a:xfrm rot="21250552" flipH="1">
            <a:off x="-964348" y="-694120"/>
            <a:ext cx="2815560" cy="2540389"/>
          </a:xfrm>
          <a:custGeom>
            <a:avLst/>
            <a:gdLst/>
            <a:ahLst/>
            <a:cxnLst/>
            <a:rect l="l" t="t" r="r" b="b"/>
            <a:pathLst>
              <a:path w="112706" h="101691" extrusionOk="0">
                <a:moveTo>
                  <a:pt x="104395" y="0"/>
                </a:moveTo>
                <a:cubicBezTo>
                  <a:pt x="98253" y="0"/>
                  <a:pt x="89806" y="4612"/>
                  <a:pt x="86749" y="7280"/>
                </a:cubicBezTo>
                <a:cubicBezTo>
                  <a:pt x="80284" y="12935"/>
                  <a:pt x="76153" y="20769"/>
                  <a:pt x="72307" y="28461"/>
                </a:cubicBezTo>
                <a:cubicBezTo>
                  <a:pt x="71221" y="30592"/>
                  <a:pt x="69349" y="33068"/>
                  <a:pt x="67220" y="33068"/>
                </a:cubicBezTo>
                <a:cubicBezTo>
                  <a:pt x="66851" y="33068"/>
                  <a:pt x="66474" y="32994"/>
                  <a:pt x="66092" y="32830"/>
                </a:cubicBezTo>
                <a:cubicBezTo>
                  <a:pt x="64080" y="31973"/>
                  <a:pt x="63806" y="29306"/>
                  <a:pt x="63544" y="27127"/>
                </a:cubicBezTo>
                <a:cubicBezTo>
                  <a:pt x="63127" y="23674"/>
                  <a:pt x="61806" y="20103"/>
                  <a:pt x="58984" y="18067"/>
                </a:cubicBezTo>
                <a:cubicBezTo>
                  <a:pt x="57407" y="16926"/>
                  <a:pt x="55526" y="16416"/>
                  <a:pt x="53601" y="16416"/>
                </a:cubicBezTo>
                <a:cubicBezTo>
                  <a:pt x="50805" y="16416"/>
                  <a:pt x="47914" y="17492"/>
                  <a:pt x="45721" y="19269"/>
                </a:cubicBezTo>
                <a:cubicBezTo>
                  <a:pt x="42018" y="22281"/>
                  <a:pt x="39910" y="26818"/>
                  <a:pt x="38410" y="31354"/>
                </a:cubicBezTo>
                <a:cubicBezTo>
                  <a:pt x="36910" y="35902"/>
                  <a:pt x="35850" y="40605"/>
                  <a:pt x="33624" y="44832"/>
                </a:cubicBezTo>
                <a:cubicBezTo>
                  <a:pt x="30790" y="50190"/>
                  <a:pt x="26254" y="54428"/>
                  <a:pt x="21563" y="58250"/>
                </a:cubicBezTo>
                <a:cubicBezTo>
                  <a:pt x="16860" y="62072"/>
                  <a:pt x="11907" y="65632"/>
                  <a:pt x="7811" y="70097"/>
                </a:cubicBezTo>
                <a:cubicBezTo>
                  <a:pt x="3739" y="74574"/>
                  <a:pt x="536" y="80169"/>
                  <a:pt x="262" y="86230"/>
                </a:cubicBezTo>
                <a:cubicBezTo>
                  <a:pt x="1" y="92290"/>
                  <a:pt x="3263" y="98707"/>
                  <a:pt x="8918" y="100886"/>
                </a:cubicBezTo>
                <a:cubicBezTo>
                  <a:pt x="10350" y="101438"/>
                  <a:pt x="11841" y="101690"/>
                  <a:pt x="13340" y="101690"/>
                </a:cubicBezTo>
                <a:cubicBezTo>
                  <a:pt x="17826" y="101690"/>
                  <a:pt x="22383" y="99432"/>
                  <a:pt x="25623" y="96183"/>
                </a:cubicBezTo>
                <a:cubicBezTo>
                  <a:pt x="29957" y="91861"/>
                  <a:pt x="32445" y="86063"/>
                  <a:pt x="34838" y="80443"/>
                </a:cubicBezTo>
                <a:lnTo>
                  <a:pt x="41577" y="64548"/>
                </a:lnTo>
                <a:cubicBezTo>
                  <a:pt x="42446" y="62524"/>
                  <a:pt x="43351" y="60405"/>
                  <a:pt x="45006" y="58953"/>
                </a:cubicBezTo>
                <a:cubicBezTo>
                  <a:pt x="46032" y="58045"/>
                  <a:pt x="47432" y="57467"/>
                  <a:pt x="48773" y="57467"/>
                </a:cubicBezTo>
                <a:cubicBezTo>
                  <a:pt x="49597" y="57467"/>
                  <a:pt x="50399" y="57685"/>
                  <a:pt x="51078" y="58179"/>
                </a:cubicBezTo>
                <a:cubicBezTo>
                  <a:pt x="52948" y="59512"/>
                  <a:pt x="53162" y="62191"/>
                  <a:pt x="53233" y="64501"/>
                </a:cubicBezTo>
                <a:cubicBezTo>
                  <a:pt x="53352" y="68132"/>
                  <a:pt x="53626" y="71883"/>
                  <a:pt x="55305" y="75097"/>
                </a:cubicBezTo>
                <a:cubicBezTo>
                  <a:pt x="56844" y="78045"/>
                  <a:pt x="59885" y="80432"/>
                  <a:pt x="63161" y="80432"/>
                </a:cubicBezTo>
                <a:cubicBezTo>
                  <a:pt x="63458" y="80432"/>
                  <a:pt x="63756" y="80412"/>
                  <a:pt x="64056" y="80372"/>
                </a:cubicBezTo>
                <a:cubicBezTo>
                  <a:pt x="66699" y="80015"/>
                  <a:pt x="68938" y="78086"/>
                  <a:pt x="70355" y="75812"/>
                </a:cubicBezTo>
                <a:cubicBezTo>
                  <a:pt x="71760" y="73550"/>
                  <a:pt x="72510" y="70930"/>
                  <a:pt x="73295" y="68382"/>
                </a:cubicBezTo>
                <a:cubicBezTo>
                  <a:pt x="76105" y="59334"/>
                  <a:pt x="79737" y="50547"/>
                  <a:pt x="84166" y="42165"/>
                </a:cubicBezTo>
                <a:cubicBezTo>
                  <a:pt x="85630" y="39367"/>
                  <a:pt x="87261" y="36533"/>
                  <a:pt x="89714" y="34545"/>
                </a:cubicBezTo>
                <a:cubicBezTo>
                  <a:pt x="91408" y="33163"/>
                  <a:pt x="93608" y="32264"/>
                  <a:pt x="95760" y="32264"/>
                </a:cubicBezTo>
                <a:cubicBezTo>
                  <a:pt x="96724" y="32264"/>
                  <a:pt x="97678" y="32445"/>
                  <a:pt x="98572" y="32842"/>
                </a:cubicBezTo>
                <a:cubicBezTo>
                  <a:pt x="100811" y="33842"/>
                  <a:pt x="102299" y="35985"/>
                  <a:pt x="104073" y="37700"/>
                </a:cubicBezTo>
                <a:cubicBezTo>
                  <a:pt x="105435" y="39016"/>
                  <a:pt x="107288" y="40143"/>
                  <a:pt x="109088" y="40143"/>
                </a:cubicBezTo>
                <a:cubicBezTo>
                  <a:pt x="109633" y="40143"/>
                  <a:pt x="110173" y="40040"/>
                  <a:pt x="110693" y="39807"/>
                </a:cubicBezTo>
                <a:cubicBezTo>
                  <a:pt x="112419" y="39057"/>
                  <a:pt x="111824" y="24246"/>
                  <a:pt x="111848" y="22115"/>
                </a:cubicBezTo>
                <a:cubicBezTo>
                  <a:pt x="111860" y="16828"/>
                  <a:pt x="112705" y="8673"/>
                  <a:pt x="110717" y="3708"/>
                </a:cubicBezTo>
                <a:cubicBezTo>
                  <a:pt x="109642" y="1011"/>
                  <a:pt x="107271" y="0"/>
                  <a:pt x="1043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47"/>
          <p:cNvSpPr txBox="1">
            <a:spLocks noGrp="1"/>
          </p:cNvSpPr>
          <p:nvPr>
            <p:ph type="title"/>
          </p:nvPr>
        </p:nvSpPr>
        <p:spPr>
          <a:xfrm>
            <a:off x="2806694" y="297873"/>
            <a:ext cx="4586400" cy="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畢卡索的女人們</a:t>
            </a:r>
            <a:endParaRPr sz="3600" b="1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5" name="Google Shape;385;p47"/>
          <p:cNvSpPr txBox="1">
            <a:spLocks noGrp="1"/>
          </p:cNvSpPr>
          <p:nvPr>
            <p:ph type="subTitle" idx="1"/>
          </p:nvPr>
        </p:nvSpPr>
        <p:spPr>
          <a:xfrm>
            <a:off x="4047577" y="1126301"/>
            <a:ext cx="3891077" cy="5894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Clr>
                <a:srgbClr val="4C2A19"/>
              </a:buClr>
              <a:buSzPts val="1100"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橙色貝雷帽女人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 marL="0" lvl="0" indent="0" algn="l">
              <a:buClr>
                <a:srgbClr val="4C2A19"/>
              </a:buClr>
              <a:buSzPts val="1100"/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已婚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的畢卡索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1938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年為情人瓦爾特（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Marie-</a:t>
            </a:r>
            <a:r>
              <a:rPr lang="en-US" altLang="zh-TW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Thérèse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Walter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）完成的肖像畫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年價格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達到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4050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萬美元（約新台幣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11.2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億元）。</a:t>
            </a:r>
            <a:endParaRPr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86" name="Google Shape;386;p47"/>
          <p:cNvGrpSpPr/>
          <p:nvPr/>
        </p:nvGrpSpPr>
        <p:grpSpPr>
          <a:xfrm>
            <a:off x="-765502" y="2096111"/>
            <a:ext cx="2815244" cy="3495963"/>
            <a:chOff x="-875483" y="2274866"/>
            <a:chExt cx="2815244" cy="3495963"/>
          </a:xfrm>
        </p:grpSpPr>
        <p:pic>
          <p:nvPicPr>
            <p:cNvPr id="387" name="Google Shape;387;p47"/>
            <p:cNvPicPr preferRelativeResize="0"/>
            <p:nvPr/>
          </p:nvPicPr>
          <p:blipFill rotWithShape="1">
            <a:blip r:embed="rId4">
              <a:alphaModFix/>
            </a:blip>
            <a:srcRect l="13117" t="6025" r="15203" b="7401"/>
            <a:stretch/>
          </p:blipFill>
          <p:spPr>
            <a:xfrm rot="5196985">
              <a:off x="-1435911" y="2835294"/>
              <a:ext cx="3495963" cy="2375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47"/>
            <p:cNvSpPr/>
            <p:nvPr/>
          </p:nvSpPr>
          <p:spPr>
            <a:xfrm>
              <a:off x="806261" y="4160427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畢卡索11件作品拍賣，總成交價將近1.1億美元（約新台幣30.6億元）。圖為當中最貴的《橙色貝雷帽女人》，價格達到4050萬美元（約新台幣11.2億元）。（路透）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5" t="28962" r="43042" b="24832"/>
          <a:stretch/>
        </p:blipFill>
        <p:spPr bwMode="auto">
          <a:xfrm>
            <a:off x="1049223" y="1126301"/>
            <a:ext cx="2895600" cy="350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3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7"/>
          <p:cNvPicPr preferRelativeResize="0"/>
          <p:nvPr/>
        </p:nvPicPr>
        <p:blipFill rotWithShape="1">
          <a:blip r:embed="rId3">
            <a:alphaModFix/>
          </a:blip>
          <a:srcRect l="32475" r="18763" b="3006"/>
          <a:stretch/>
        </p:blipFill>
        <p:spPr>
          <a:xfrm rot="3912549" flipH="1">
            <a:off x="7057886" y="3653203"/>
            <a:ext cx="2080697" cy="252031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7"/>
          <p:cNvSpPr/>
          <p:nvPr/>
        </p:nvSpPr>
        <p:spPr>
          <a:xfrm rot="21250552" flipH="1">
            <a:off x="-964348" y="-694120"/>
            <a:ext cx="2815560" cy="2540389"/>
          </a:xfrm>
          <a:custGeom>
            <a:avLst/>
            <a:gdLst/>
            <a:ahLst/>
            <a:cxnLst/>
            <a:rect l="l" t="t" r="r" b="b"/>
            <a:pathLst>
              <a:path w="112706" h="101691" extrusionOk="0">
                <a:moveTo>
                  <a:pt x="104395" y="0"/>
                </a:moveTo>
                <a:cubicBezTo>
                  <a:pt x="98253" y="0"/>
                  <a:pt x="89806" y="4612"/>
                  <a:pt x="86749" y="7280"/>
                </a:cubicBezTo>
                <a:cubicBezTo>
                  <a:pt x="80284" y="12935"/>
                  <a:pt x="76153" y="20769"/>
                  <a:pt x="72307" y="28461"/>
                </a:cubicBezTo>
                <a:cubicBezTo>
                  <a:pt x="71221" y="30592"/>
                  <a:pt x="69349" y="33068"/>
                  <a:pt x="67220" y="33068"/>
                </a:cubicBezTo>
                <a:cubicBezTo>
                  <a:pt x="66851" y="33068"/>
                  <a:pt x="66474" y="32994"/>
                  <a:pt x="66092" y="32830"/>
                </a:cubicBezTo>
                <a:cubicBezTo>
                  <a:pt x="64080" y="31973"/>
                  <a:pt x="63806" y="29306"/>
                  <a:pt x="63544" y="27127"/>
                </a:cubicBezTo>
                <a:cubicBezTo>
                  <a:pt x="63127" y="23674"/>
                  <a:pt x="61806" y="20103"/>
                  <a:pt x="58984" y="18067"/>
                </a:cubicBezTo>
                <a:cubicBezTo>
                  <a:pt x="57407" y="16926"/>
                  <a:pt x="55526" y="16416"/>
                  <a:pt x="53601" y="16416"/>
                </a:cubicBezTo>
                <a:cubicBezTo>
                  <a:pt x="50805" y="16416"/>
                  <a:pt x="47914" y="17492"/>
                  <a:pt x="45721" y="19269"/>
                </a:cubicBezTo>
                <a:cubicBezTo>
                  <a:pt x="42018" y="22281"/>
                  <a:pt x="39910" y="26818"/>
                  <a:pt x="38410" y="31354"/>
                </a:cubicBezTo>
                <a:cubicBezTo>
                  <a:pt x="36910" y="35902"/>
                  <a:pt x="35850" y="40605"/>
                  <a:pt x="33624" y="44832"/>
                </a:cubicBezTo>
                <a:cubicBezTo>
                  <a:pt x="30790" y="50190"/>
                  <a:pt x="26254" y="54428"/>
                  <a:pt x="21563" y="58250"/>
                </a:cubicBezTo>
                <a:cubicBezTo>
                  <a:pt x="16860" y="62072"/>
                  <a:pt x="11907" y="65632"/>
                  <a:pt x="7811" y="70097"/>
                </a:cubicBezTo>
                <a:cubicBezTo>
                  <a:pt x="3739" y="74574"/>
                  <a:pt x="536" y="80169"/>
                  <a:pt x="262" y="86230"/>
                </a:cubicBezTo>
                <a:cubicBezTo>
                  <a:pt x="1" y="92290"/>
                  <a:pt x="3263" y="98707"/>
                  <a:pt x="8918" y="100886"/>
                </a:cubicBezTo>
                <a:cubicBezTo>
                  <a:pt x="10350" y="101438"/>
                  <a:pt x="11841" y="101690"/>
                  <a:pt x="13340" y="101690"/>
                </a:cubicBezTo>
                <a:cubicBezTo>
                  <a:pt x="17826" y="101690"/>
                  <a:pt x="22383" y="99432"/>
                  <a:pt x="25623" y="96183"/>
                </a:cubicBezTo>
                <a:cubicBezTo>
                  <a:pt x="29957" y="91861"/>
                  <a:pt x="32445" y="86063"/>
                  <a:pt x="34838" y="80443"/>
                </a:cubicBezTo>
                <a:lnTo>
                  <a:pt x="41577" y="64548"/>
                </a:lnTo>
                <a:cubicBezTo>
                  <a:pt x="42446" y="62524"/>
                  <a:pt x="43351" y="60405"/>
                  <a:pt x="45006" y="58953"/>
                </a:cubicBezTo>
                <a:cubicBezTo>
                  <a:pt x="46032" y="58045"/>
                  <a:pt x="47432" y="57467"/>
                  <a:pt x="48773" y="57467"/>
                </a:cubicBezTo>
                <a:cubicBezTo>
                  <a:pt x="49597" y="57467"/>
                  <a:pt x="50399" y="57685"/>
                  <a:pt x="51078" y="58179"/>
                </a:cubicBezTo>
                <a:cubicBezTo>
                  <a:pt x="52948" y="59512"/>
                  <a:pt x="53162" y="62191"/>
                  <a:pt x="53233" y="64501"/>
                </a:cubicBezTo>
                <a:cubicBezTo>
                  <a:pt x="53352" y="68132"/>
                  <a:pt x="53626" y="71883"/>
                  <a:pt x="55305" y="75097"/>
                </a:cubicBezTo>
                <a:cubicBezTo>
                  <a:pt x="56844" y="78045"/>
                  <a:pt x="59885" y="80432"/>
                  <a:pt x="63161" y="80432"/>
                </a:cubicBezTo>
                <a:cubicBezTo>
                  <a:pt x="63458" y="80432"/>
                  <a:pt x="63756" y="80412"/>
                  <a:pt x="64056" y="80372"/>
                </a:cubicBezTo>
                <a:cubicBezTo>
                  <a:pt x="66699" y="80015"/>
                  <a:pt x="68938" y="78086"/>
                  <a:pt x="70355" y="75812"/>
                </a:cubicBezTo>
                <a:cubicBezTo>
                  <a:pt x="71760" y="73550"/>
                  <a:pt x="72510" y="70930"/>
                  <a:pt x="73295" y="68382"/>
                </a:cubicBezTo>
                <a:cubicBezTo>
                  <a:pt x="76105" y="59334"/>
                  <a:pt x="79737" y="50547"/>
                  <a:pt x="84166" y="42165"/>
                </a:cubicBezTo>
                <a:cubicBezTo>
                  <a:pt x="85630" y="39367"/>
                  <a:pt x="87261" y="36533"/>
                  <a:pt x="89714" y="34545"/>
                </a:cubicBezTo>
                <a:cubicBezTo>
                  <a:pt x="91408" y="33163"/>
                  <a:pt x="93608" y="32264"/>
                  <a:pt x="95760" y="32264"/>
                </a:cubicBezTo>
                <a:cubicBezTo>
                  <a:pt x="96724" y="32264"/>
                  <a:pt x="97678" y="32445"/>
                  <a:pt x="98572" y="32842"/>
                </a:cubicBezTo>
                <a:cubicBezTo>
                  <a:pt x="100811" y="33842"/>
                  <a:pt x="102299" y="35985"/>
                  <a:pt x="104073" y="37700"/>
                </a:cubicBezTo>
                <a:cubicBezTo>
                  <a:pt x="105435" y="39016"/>
                  <a:pt x="107288" y="40143"/>
                  <a:pt x="109088" y="40143"/>
                </a:cubicBezTo>
                <a:cubicBezTo>
                  <a:pt x="109633" y="40143"/>
                  <a:pt x="110173" y="40040"/>
                  <a:pt x="110693" y="39807"/>
                </a:cubicBezTo>
                <a:cubicBezTo>
                  <a:pt x="112419" y="39057"/>
                  <a:pt x="111824" y="24246"/>
                  <a:pt x="111848" y="22115"/>
                </a:cubicBezTo>
                <a:cubicBezTo>
                  <a:pt x="111860" y="16828"/>
                  <a:pt x="112705" y="8673"/>
                  <a:pt x="110717" y="3708"/>
                </a:cubicBezTo>
                <a:cubicBezTo>
                  <a:pt x="109642" y="1011"/>
                  <a:pt x="107271" y="0"/>
                  <a:pt x="1043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47"/>
          <p:cNvSpPr txBox="1">
            <a:spLocks noGrp="1"/>
          </p:cNvSpPr>
          <p:nvPr>
            <p:ph type="title"/>
          </p:nvPr>
        </p:nvSpPr>
        <p:spPr>
          <a:xfrm>
            <a:off x="3865156" y="529084"/>
            <a:ext cx="4586400" cy="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畢卡索的孩子們</a:t>
            </a:r>
            <a:endParaRPr sz="3600" b="1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5" name="Google Shape;385;p47"/>
          <p:cNvSpPr txBox="1">
            <a:spLocks noGrp="1"/>
          </p:cNvSpPr>
          <p:nvPr>
            <p:ph type="subTitle" idx="1"/>
          </p:nvPr>
        </p:nvSpPr>
        <p:spPr>
          <a:xfrm>
            <a:off x="3905379" y="1177421"/>
            <a:ext cx="4639811" cy="5894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C2A19"/>
              </a:buClr>
              <a:buSzPts val="1100"/>
              <a:buFont typeface="Arial"/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畢卡索以孩子最為模特兒，畫了不少溫馨的畫面</a:t>
            </a:r>
            <a:endParaRPr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86" name="Google Shape;386;p47"/>
          <p:cNvGrpSpPr/>
          <p:nvPr/>
        </p:nvGrpSpPr>
        <p:grpSpPr>
          <a:xfrm>
            <a:off x="-765502" y="2096111"/>
            <a:ext cx="2815244" cy="3495963"/>
            <a:chOff x="-875483" y="2274866"/>
            <a:chExt cx="2815244" cy="3495963"/>
          </a:xfrm>
        </p:grpSpPr>
        <p:pic>
          <p:nvPicPr>
            <p:cNvPr id="387" name="Google Shape;387;p47"/>
            <p:cNvPicPr preferRelativeResize="0"/>
            <p:nvPr/>
          </p:nvPicPr>
          <p:blipFill rotWithShape="1">
            <a:blip r:embed="rId4">
              <a:alphaModFix/>
            </a:blip>
            <a:srcRect l="13117" t="6025" r="15203" b="7401"/>
            <a:stretch/>
          </p:blipFill>
          <p:spPr>
            <a:xfrm rot="5196985">
              <a:off x="-1435911" y="2835294"/>
              <a:ext cx="3495963" cy="2375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47"/>
            <p:cNvSpPr/>
            <p:nvPr/>
          </p:nvSpPr>
          <p:spPr>
            <a:xfrm>
              <a:off x="806261" y="4160427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世紀大師畢卡索特展】玩卡車的小孩">
            <a:extLst>
              <a:ext uri="{FF2B5EF4-FFF2-40B4-BE49-F238E27FC236}">
                <a16:creationId xmlns:a16="http://schemas.microsoft.com/office/drawing/2014/main" id="{D2221116-3F09-C0EF-0ABC-10FFBB5B5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5" y="2833607"/>
            <a:ext cx="1646510" cy="221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957EE18A-A4D2-B445-89F9-F31AF0068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9187" y="2821473"/>
            <a:ext cx="1750707" cy="222577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46E2799-45ED-E179-A685-EB1FFAA321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3410" y="2833606"/>
            <a:ext cx="1613915" cy="221364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3427A6A-9F4A-9078-5123-94D2F0EB9E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6463" y="2821473"/>
            <a:ext cx="1750707" cy="222577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A5DC42F-398A-1436-D2EB-536A697FDE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5846" y="619962"/>
            <a:ext cx="1766874" cy="221364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F2B4346-7CD9-ECED-5435-B6BB0ACFA0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665" y="619962"/>
            <a:ext cx="1666181" cy="221364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C8D81C8-B7FC-2E24-3BD4-A1757335B80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5928" t="16200" r="2949" b="35484"/>
          <a:stretch/>
        </p:blipFill>
        <p:spPr>
          <a:xfrm>
            <a:off x="6847170" y="2833603"/>
            <a:ext cx="1720505" cy="221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50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7"/>
          <p:cNvPicPr preferRelativeResize="0"/>
          <p:nvPr/>
        </p:nvPicPr>
        <p:blipFill rotWithShape="1">
          <a:blip r:embed="rId3">
            <a:alphaModFix/>
          </a:blip>
          <a:srcRect l="32475" r="18763" b="3006"/>
          <a:stretch/>
        </p:blipFill>
        <p:spPr>
          <a:xfrm rot="3912549" flipH="1">
            <a:off x="7057886" y="3653203"/>
            <a:ext cx="2080697" cy="252031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7"/>
          <p:cNvSpPr/>
          <p:nvPr/>
        </p:nvSpPr>
        <p:spPr>
          <a:xfrm rot="21250552" flipH="1">
            <a:off x="-964348" y="-694120"/>
            <a:ext cx="2815560" cy="2540389"/>
          </a:xfrm>
          <a:custGeom>
            <a:avLst/>
            <a:gdLst/>
            <a:ahLst/>
            <a:cxnLst/>
            <a:rect l="l" t="t" r="r" b="b"/>
            <a:pathLst>
              <a:path w="112706" h="101691" extrusionOk="0">
                <a:moveTo>
                  <a:pt x="104395" y="0"/>
                </a:moveTo>
                <a:cubicBezTo>
                  <a:pt x="98253" y="0"/>
                  <a:pt x="89806" y="4612"/>
                  <a:pt x="86749" y="7280"/>
                </a:cubicBezTo>
                <a:cubicBezTo>
                  <a:pt x="80284" y="12935"/>
                  <a:pt x="76153" y="20769"/>
                  <a:pt x="72307" y="28461"/>
                </a:cubicBezTo>
                <a:cubicBezTo>
                  <a:pt x="71221" y="30592"/>
                  <a:pt x="69349" y="33068"/>
                  <a:pt x="67220" y="33068"/>
                </a:cubicBezTo>
                <a:cubicBezTo>
                  <a:pt x="66851" y="33068"/>
                  <a:pt x="66474" y="32994"/>
                  <a:pt x="66092" y="32830"/>
                </a:cubicBezTo>
                <a:cubicBezTo>
                  <a:pt x="64080" y="31973"/>
                  <a:pt x="63806" y="29306"/>
                  <a:pt x="63544" y="27127"/>
                </a:cubicBezTo>
                <a:cubicBezTo>
                  <a:pt x="63127" y="23674"/>
                  <a:pt x="61806" y="20103"/>
                  <a:pt x="58984" y="18067"/>
                </a:cubicBezTo>
                <a:cubicBezTo>
                  <a:pt x="57407" y="16926"/>
                  <a:pt x="55526" y="16416"/>
                  <a:pt x="53601" y="16416"/>
                </a:cubicBezTo>
                <a:cubicBezTo>
                  <a:pt x="50805" y="16416"/>
                  <a:pt x="47914" y="17492"/>
                  <a:pt x="45721" y="19269"/>
                </a:cubicBezTo>
                <a:cubicBezTo>
                  <a:pt x="42018" y="22281"/>
                  <a:pt x="39910" y="26818"/>
                  <a:pt x="38410" y="31354"/>
                </a:cubicBezTo>
                <a:cubicBezTo>
                  <a:pt x="36910" y="35902"/>
                  <a:pt x="35850" y="40605"/>
                  <a:pt x="33624" y="44832"/>
                </a:cubicBezTo>
                <a:cubicBezTo>
                  <a:pt x="30790" y="50190"/>
                  <a:pt x="26254" y="54428"/>
                  <a:pt x="21563" y="58250"/>
                </a:cubicBezTo>
                <a:cubicBezTo>
                  <a:pt x="16860" y="62072"/>
                  <a:pt x="11907" y="65632"/>
                  <a:pt x="7811" y="70097"/>
                </a:cubicBezTo>
                <a:cubicBezTo>
                  <a:pt x="3739" y="74574"/>
                  <a:pt x="536" y="80169"/>
                  <a:pt x="262" y="86230"/>
                </a:cubicBezTo>
                <a:cubicBezTo>
                  <a:pt x="1" y="92290"/>
                  <a:pt x="3263" y="98707"/>
                  <a:pt x="8918" y="100886"/>
                </a:cubicBezTo>
                <a:cubicBezTo>
                  <a:pt x="10350" y="101438"/>
                  <a:pt x="11841" y="101690"/>
                  <a:pt x="13340" y="101690"/>
                </a:cubicBezTo>
                <a:cubicBezTo>
                  <a:pt x="17826" y="101690"/>
                  <a:pt x="22383" y="99432"/>
                  <a:pt x="25623" y="96183"/>
                </a:cubicBezTo>
                <a:cubicBezTo>
                  <a:pt x="29957" y="91861"/>
                  <a:pt x="32445" y="86063"/>
                  <a:pt x="34838" y="80443"/>
                </a:cubicBezTo>
                <a:lnTo>
                  <a:pt x="41577" y="64548"/>
                </a:lnTo>
                <a:cubicBezTo>
                  <a:pt x="42446" y="62524"/>
                  <a:pt x="43351" y="60405"/>
                  <a:pt x="45006" y="58953"/>
                </a:cubicBezTo>
                <a:cubicBezTo>
                  <a:pt x="46032" y="58045"/>
                  <a:pt x="47432" y="57467"/>
                  <a:pt x="48773" y="57467"/>
                </a:cubicBezTo>
                <a:cubicBezTo>
                  <a:pt x="49597" y="57467"/>
                  <a:pt x="50399" y="57685"/>
                  <a:pt x="51078" y="58179"/>
                </a:cubicBezTo>
                <a:cubicBezTo>
                  <a:pt x="52948" y="59512"/>
                  <a:pt x="53162" y="62191"/>
                  <a:pt x="53233" y="64501"/>
                </a:cubicBezTo>
                <a:cubicBezTo>
                  <a:pt x="53352" y="68132"/>
                  <a:pt x="53626" y="71883"/>
                  <a:pt x="55305" y="75097"/>
                </a:cubicBezTo>
                <a:cubicBezTo>
                  <a:pt x="56844" y="78045"/>
                  <a:pt x="59885" y="80432"/>
                  <a:pt x="63161" y="80432"/>
                </a:cubicBezTo>
                <a:cubicBezTo>
                  <a:pt x="63458" y="80432"/>
                  <a:pt x="63756" y="80412"/>
                  <a:pt x="64056" y="80372"/>
                </a:cubicBezTo>
                <a:cubicBezTo>
                  <a:pt x="66699" y="80015"/>
                  <a:pt x="68938" y="78086"/>
                  <a:pt x="70355" y="75812"/>
                </a:cubicBezTo>
                <a:cubicBezTo>
                  <a:pt x="71760" y="73550"/>
                  <a:pt x="72510" y="70930"/>
                  <a:pt x="73295" y="68382"/>
                </a:cubicBezTo>
                <a:cubicBezTo>
                  <a:pt x="76105" y="59334"/>
                  <a:pt x="79737" y="50547"/>
                  <a:pt x="84166" y="42165"/>
                </a:cubicBezTo>
                <a:cubicBezTo>
                  <a:pt x="85630" y="39367"/>
                  <a:pt x="87261" y="36533"/>
                  <a:pt x="89714" y="34545"/>
                </a:cubicBezTo>
                <a:cubicBezTo>
                  <a:pt x="91408" y="33163"/>
                  <a:pt x="93608" y="32264"/>
                  <a:pt x="95760" y="32264"/>
                </a:cubicBezTo>
                <a:cubicBezTo>
                  <a:pt x="96724" y="32264"/>
                  <a:pt x="97678" y="32445"/>
                  <a:pt x="98572" y="32842"/>
                </a:cubicBezTo>
                <a:cubicBezTo>
                  <a:pt x="100811" y="33842"/>
                  <a:pt x="102299" y="35985"/>
                  <a:pt x="104073" y="37700"/>
                </a:cubicBezTo>
                <a:cubicBezTo>
                  <a:pt x="105435" y="39016"/>
                  <a:pt x="107288" y="40143"/>
                  <a:pt x="109088" y="40143"/>
                </a:cubicBezTo>
                <a:cubicBezTo>
                  <a:pt x="109633" y="40143"/>
                  <a:pt x="110173" y="40040"/>
                  <a:pt x="110693" y="39807"/>
                </a:cubicBezTo>
                <a:cubicBezTo>
                  <a:pt x="112419" y="39057"/>
                  <a:pt x="111824" y="24246"/>
                  <a:pt x="111848" y="22115"/>
                </a:cubicBezTo>
                <a:cubicBezTo>
                  <a:pt x="111860" y="16828"/>
                  <a:pt x="112705" y="8673"/>
                  <a:pt x="110717" y="3708"/>
                </a:cubicBezTo>
                <a:cubicBezTo>
                  <a:pt x="109642" y="1011"/>
                  <a:pt x="107271" y="0"/>
                  <a:pt x="1043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47"/>
          <p:cNvSpPr txBox="1">
            <a:spLocks noGrp="1"/>
          </p:cNvSpPr>
          <p:nvPr>
            <p:ph type="title"/>
          </p:nvPr>
        </p:nvSpPr>
        <p:spPr>
          <a:xfrm>
            <a:off x="2486629" y="531607"/>
            <a:ext cx="4586400" cy="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畢卡索的孩子們</a:t>
            </a:r>
            <a:endParaRPr sz="3600" b="1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5" name="Google Shape;385;p47"/>
          <p:cNvSpPr txBox="1">
            <a:spLocks noGrp="1"/>
          </p:cNvSpPr>
          <p:nvPr>
            <p:ph type="subTitle" idx="1"/>
          </p:nvPr>
        </p:nvSpPr>
        <p:spPr>
          <a:xfrm>
            <a:off x="3619151" y="1403735"/>
            <a:ext cx="3938503" cy="5894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Clr>
                <a:srgbClr val="4C2A19"/>
              </a:buClr>
              <a:buSzPts val="1100"/>
            </a:pP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1959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年肖像畫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男人與孩子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年則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2440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萬美元（約新台幣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6.8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億元）成交</a:t>
            </a:r>
            <a:endParaRPr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86" name="Google Shape;386;p47"/>
          <p:cNvGrpSpPr/>
          <p:nvPr/>
        </p:nvGrpSpPr>
        <p:grpSpPr>
          <a:xfrm>
            <a:off x="-765502" y="2096111"/>
            <a:ext cx="2815244" cy="3495963"/>
            <a:chOff x="-875483" y="2274866"/>
            <a:chExt cx="2815244" cy="3495963"/>
          </a:xfrm>
        </p:grpSpPr>
        <p:pic>
          <p:nvPicPr>
            <p:cNvPr id="387" name="Google Shape;387;p47"/>
            <p:cNvPicPr preferRelativeResize="0"/>
            <p:nvPr/>
          </p:nvPicPr>
          <p:blipFill rotWithShape="1">
            <a:blip r:embed="rId4">
              <a:alphaModFix/>
            </a:blip>
            <a:srcRect l="13117" t="6025" r="15203" b="7401"/>
            <a:stretch/>
          </p:blipFill>
          <p:spPr>
            <a:xfrm rot="5196985">
              <a:off x="-1435911" y="2835294"/>
              <a:ext cx="3495963" cy="2375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47"/>
            <p:cNvSpPr/>
            <p:nvPr/>
          </p:nvSpPr>
          <p:spPr>
            <a:xfrm>
              <a:off x="806261" y="4160427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 descr="近2公尺高的巨幅肖像畫《男人與孩子》以2440萬美元（約新台幣6.8億元）成交。（美聯社）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2" t="13466" r="33951" b="16944"/>
          <a:stretch/>
        </p:blipFill>
        <p:spPr bwMode="auto">
          <a:xfrm>
            <a:off x="1353746" y="1507764"/>
            <a:ext cx="2243537" cy="327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00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7"/>
          <p:cNvPicPr preferRelativeResize="0"/>
          <p:nvPr/>
        </p:nvPicPr>
        <p:blipFill rotWithShape="1">
          <a:blip r:embed="rId3">
            <a:alphaModFix/>
          </a:blip>
          <a:srcRect l="32475" r="18763" b="3006"/>
          <a:stretch/>
        </p:blipFill>
        <p:spPr>
          <a:xfrm rot="3912549" flipH="1">
            <a:off x="7057886" y="3653203"/>
            <a:ext cx="2080697" cy="252031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7"/>
          <p:cNvSpPr/>
          <p:nvPr/>
        </p:nvSpPr>
        <p:spPr>
          <a:xfrm rot="21250552" flipH="1">
            <a:off x="-964348" y="-694120"/>
            <a:ext cx="2815560" cy="2540389"/>
          </a:xfrm>
          <a:custGeom>
            <a:avLst/>
            <a:gdLst/>
            <a:ahLst/>
            <a:cxnLst/>
            <a:rect l="l" t="t" r="r" b="b"/>
            <a:pathLst>
              <a:path w="112706" h="101691" extrusionOk="0">
                <a:moveTo>
                  <a:pt x="104395" y="0"/>
                </a:moveTo>
                <a:cubicBezTo>
                  <a:pt x="98253" y="0"/>
                  <a:pt x="89806" y="4612"/>
                  <a:pt x="86749" y="7280"/>
                </a:cubicBezTo>
                <a:cubicBezTo>
                  <a:pt x="80284" y="12935"/>
                  <a:pt x="76153" y="20769"/>
                  <a:pt x="72307" y="28461"/>
                </a:cubicBezTo>
                <a:cubicBezTo>
                  <a:pt x="71221" y="30592"/>
                  <a:pt x="69349" y="33068"/>
                  <a:pt x="67220" y="33068"/>
                </a:cubicBezTo>
                <a:cubicBezTo>
                  <a:pt x="66851" y="33068"/>
                  <a:pt x="66474" y="32994"/>
                  <a:pt x="66092" y="32830"/>
                </a:cubicBezTo>
                <a:cubicBezTo>
                  <a:pt x="64080" y="31973"/>
                  <a:pt x="63806" y="29306"/>
                  <a:pt x="63544" y="27127"/>
                </a:cubicBezTo>
                <a:cubicBezTo>
                  <a:pt x="63127" y="23674"/>
                  <a:pt x="61806" y="20103"/>
                  <a:pt x="58984" y="18067"/>
                </a:cubicBezTo>
                <a:cubicBezTo>
                  <a:pt x="57407" y="16926"/>
                  <a:pt x="55526" y="16416"/>
                  <a:pt x="53601" y="16416"/>
                </a:cubicBezTo>
                <a:cubicBezTo>
                  <a:pt x="50805" y="16416"/>
                  <a:pt x="47914" y="17492"/>
                  <a:pt x="45721" y="19269"/>
                </a:cubicBezTo>
                <a:cubicBezTo>
                  <a:pt x="42018" y="22281"/>
                  <a:pt x="39910" y="26818"/>
                  <a:pt x="38410" y="31354"/>
                </a:cubicBezTo>
                <a:cubicBezTo>
                  <a:pt x="36910" y="35902"/>
                  <a:pt x="35850" y="40605"/>
                  <a:pt x="33624" y="44832"/>
                </a:cubicBezTo>
                <a:cubicBezTo>
                  <a:pt x="30790" y="50190"/>
                  <a:pt x="26254" y="54428"/>
                  <a:pt x="21563" y="58250"/>
                </a:cubicBezTo>
                <a:cubicBezTo>
                  <a:pt x="16860" y="62072"/>
                  <a:pt x="11907" y="65632"/>
                  <a:pt x="7811" y="70097"/>
                </a:cubicBezTo>
                <a:cubicBezTo>
                  <a:pt x="3739" y="74574"/>
                  <a:pt x="536" y="80169"/>
                  <a:pt x="262" y="86230"/>
                </a:cubicBezTo>
                <a:cubicBezTo>
                  <a:pt x="1" y="92290"/>
                  <a:pt x="3263" y="98707"/>
                  <a:pt x="8918" y="100886"/>
                </a:cubicBezTo>
                <a:cubicBezTo>
                  <a:pt x="10350" y="101438"/>
                  <a:pt x="11841" y="101690"/>
                  <a:pt x="13340" y="101690"/>
                </a:cubicBezTo>
                <a:cubicBezTo>
                  <a:pt x="17826" y="101690"/>
                  <a:pt x="22383" y="99432"/>
                  <a:pt x="25623" y="96183"/>
                </a:cubicBezTo>
                <a:cubicBezTo>
                  <a:pt x="29957" y="91861"/>
                  <a:pt x="32445" y="86063"/>
                  <a:pt x="34838" y="80443"/>
                </a:cubicBezTo>
                <a:lnTo>
                  <a:pt x="41577" y="64548"/>
                </a:lnTo>
                <a:cubicBezTo>
                  <a:pt x="42446" y="62524"/>
                  <a:pt x="43351" y="60405"/>
                  <a:pt x="45006" y="58953"/>
                </a:cubicBezTo>
                <a:cubicBezTo>
                  <a:pt x="46032" y="58045"/>
                  <a:pt x="47432" y="57467"/>
                  <a:pt x="48773" y="57467"/>
                </a:cubicBezTo>
                <a:cubicBezTo>
                  <a:pt x="49597" y="57467"/>
                  <a:pt x="50399" y="57685"/>
                  <a:pt x="51078" y="58179"/>
                </a:cubicBezTo>
                <a:cubicBezTo>
                  <a:pt x="52948" y="59512"/>
                  <a:pt x="53162" y="62191"/>
                  <a:pt x="53233" y="64501"/>
                </a:cubicBezTo>
                <a:cubicBezTo>
                  <a:pt x="53352" y="68132"/>
                  <a:pt x="53626" y="71883"/>
                  <a:pt x="55305" y="75097"/>
                </a:cubicBezTo>
                <a:cubicBezTo>
                  <a:pt x="56844" y="78045"/>
                  <a:pt x="59885" y="80432"/>
                  <a:pt x="63161" y="80432"/>
                </a:cubicBezTo>
                <a:cubicBezTo>
                  <a:pt x="63458" y="80432"/>
                  <a:pt x="63756" y="80412"/>
                  <a:pt x="64056" y="80372"/>
                </a:cubicBezTo>
                <a:cubicBezTo>
                  <a:pt x="66699" y="80015"/>
                  <a:pt x="68938" y="78086"/>
                  <a:pt x="70355" y="75812"/>
                </a:cubicBezTo>
                <a:cubicBezTo>
                  <a:pt x="71760" y="73550"/>
                  <a:pt x="72510" y="70930"/>
                  <a:pt x="73295" y="68382"/>
                </a:cubicBezTo>
                <a:cubicBezTo>
                  <a:pt x="76105" y="59334"/>
                  <a:pt x="79737" y="50547"/>
                  <a:pt x="84166" y="42165"/>
                </a:cubicBezTo>
                <a:cubicBezTo>
                  <a:pt x="85630" y="39367"/>
                  <a:pt x="87261" y="36533"/>
                  <a:pt x="89714" y="34545"/>
                </a:cubicBezTo>
                <a:cubicBezTo>
                  <a:pt x="91408" y="33163"/>
                  <a:pt x="93608" y="32264"/>
                  <a:pt x="95760" y="32264"/>
                </a:cubicBezTo>
                <a:cubicBezTo>
                  <a:pt x="96724" y="32264"/>
                  <a:pt x="97678" y="32445"/>
                  <a:pt x="98572" y="32842"/>
                </a:cubicBezTo>
                <a:cubicBezTo>
                  <a:pt x="100811" y="33842"/>
                  <a:pt x="102299" y="35985"/>
                  <a:pt x="104073" y="37700"/>
                </a:cubicBezTo>
                <a:cubicBezTo>
                  <a:pt x="105435" y="39016"/>
                  <a:pt x="107288" y="40143"/>
                  <a:pt x="109088" y="40143"/>
                </a:cubicBezTo>
                <a:cubicBezTo>
                  <a:pt x="109633" y="40143"/>
                  <a:pt x="110173" y="40040"/>
                  <a:pt x="110693" y="39807"/>
                </a:cubicBezTo>
                <a:cubicBezTo>
                  <a:pt x="112419" y="39057"/>
                  <a:pt x="111824" y="24246"/>
                  <a:pt x="111848" y="22115"/>
                </a:cubicBezTo>
                <a:cubicBezTo>
                  <a:pt x="111860" y="16828"/>
                  <a:pt x="112705" y="8673"/>
                  <a:pt x="110717" y="3708"/>
                </a:cubicBezTo>
                <a:cubicBezTo>
                  <a:pt x="109642" y="1011"/>
                  <a:pt x="107271" y="0"/>
                  <a:pt x="1043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47"/>
          <p:cNvSpPr txBox="1">
            <a:spLocks noGrp="1"/>
          </p:cNvSpPr>
          <p:nvPr>
            <p:ph type="title"/>
          </p:nvPr>
        </p:nvSpPr>
        <p:spPr>
          <a:xfrm>
            <a:off x="183046" y="477336"/>
            <a:ext cx="4586400" cy="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zh-TW" altLang="en-US" sz="3600" b="1" dirty="0" smtClean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狂熱</a:t>
            </a: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的鬥牛迷</a:t>
            </a:r>
            <a:endParaRPr sz="3600" b="1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5" name="Google Shape;385;p47"/>
          <p:cNvSpPr txBox="1">
            <a:spLocks noGrp="1"/>
          </p:cNvSpPr>
          <p:nvPr>
            <p:ph type="subTitle" idx="1"/>
          </p:nvPr>
        </p:nvSpPr>
        <p:spPr>
          <a:xfrm>
            <a:off x="5274099" y="1064302"/>
            <a:ext cx="3615067" cy="12816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Clr>
                <a:srgbClr val="4C2A19"/>
              </a:buClr>
              <a:buSzPts val="1100"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鬥牛是畢卡索一生中最鍾愛的一種運動，象徵著勇士的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精神，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給畢卡索的一生帶來巨大的創作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源泉</a:t>
            </a: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86" name="Google Shape;386;p47"/>
          <p:cNvGrpSpPr/>
          <p:nvPr/>
        </p:nvGrpSpPr>
        <p:grpSpPr>
          <a:xfrm>
            <a:off x="-765502" y="2096111"/>
            <a:ext cx="2815244" cy="3495963"/>
            <a:chOff x="-875483" y="2274866"/>
            <a:chExt cx="2815244" cy="3495963"/>
          </a:xfrm>
        </p:grpSpPr>
        <p:pic>
          <p:nvPicPr>
            <p:cNvPr id="387" name="Google Shape;387;p47"/>
            <p:cNvPicPr preferRelativeResize="0"/>
            <p:nvPr/>
          </p:nvPicPr>
          <p:blipFill rotWithShape="1">
            <a:blip r:embed="rId4">
              <a:alphaModFix/>
            </a:blip>
            <a:srcRect l="13117" t="6025" r="15203" b="7401"/>
            <a:stretch/>
          </p:blipFill>
          <p:spPr>
            <a:xfrm rot="5196985">
              <a:off x="-1435911" y="2835294"/>
              <a:ext cx="3495963" cy="2375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47"/>
            <p:cNvSpPr/>
            <p:nvPr/>
          </p:nvSpPr>
          <p:spPr>
            <a:xfrm>
              <a:off x="806261" y="4160427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6" name="Picture 4" descr="藝創網| 畢卡索極簡公牛圖，極不簡單- 每日頭條">
            <a:extLst>
              <a:ext uri="{FF2B5EF4-FFF2-40B4-BE49-F238E27FC236}">
                <a16:creationId xmlns:a16="http://schemas.microsoft.com/office/drawing/2014/main" id="{373B5CF9-2E9B-4E85-D9BF-2B752421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356" y="1279250"/>
            <a:ext cx="2546361" cy="19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638;p20">
            <a:extLst>
              <a:ext uri="{FF2B5EF4-FFF2-40B4-BE49-F238E27FC236}">
                <a16:creationId xmlns:a16="http://schemas.microsoft.com/office/drawing/2014/main" id="{C1D32698-68E7-C7A6-237C-500B7E6C150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184" t="37" r="1880" b="12900"/>
          <a:stretch/>
        </p:blipFill>
        <p:spPr>
          <a:xfrm>
            <a:off x="2634130" y="3177869"/>
            <a:ext cx="2632587" cy="1900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7"/>
          <a:srcRect l="8850" t="10425"/>
          <a:stretch/>
        </p:blipFill>
        <p:spPr>
          <a:xfrm>
            <a:off x="5274099" y="2081967"/>
            <a:ext cx="3545433" cy="299640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8"/>
          <a:srcRect t="11136" b="11223"/>
          <a:stretch/>
        </p:blipFill>
        <p:spPr>
          <a:xfrm>
            <a:off x="186265" y="3177870"/>
            <a:ext cx="2447865" cy="190050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046" y="1279250"/>
            <a:ext cx="2537310" cy="19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2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7"/>
          <p:cNvPicPr preferRelativeResize="0"/>
          <p:nvPr/>
        </p:nvPicPr>
        <p:blipFill rotWithShape="1">
          <a:blip r:embed="rId3">
            <a:alphaModFix/>
          </a:blip>
          <a:srcRect l="32475" r="18763" b="3006"/>
          <a:stretch/>
        </p:blipFill>
        <p:spPr>
          <a:xfrm rot="3912549" flipH="1">
            <a:off x="7057886" y="3653203"/>
            <a:ext cx="2080697" cy="252031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7"/>
          <p:cNvSpPr/>
          <p:nvPr/>
        </p:nvSpPr>
        <p:spPr>
          <a:xfrm rot="21250552" flipH="1">
            <a:off x="-964348" y="-694120"/>
            <a:ext cx="2815560" cy="2540389"/>
          </a:xfrm>
          <a:custGeom>
            <a:avLst/>
            <a:gdLst/>
            <a:ahLst/>
            <a:cxnLst/>
            <a:rect l="l" t="t" r="r" b="b"/>
            <a:pathLst>
              <a:path w="112706" h="101691" extrusionOk="0">
                <a:moveTo>
                  <a:pt x="104395" y="0"/>
                </a:moveTo>
                <a:cubicBezTo>
                  <a:pt x="98253" y="0"/>
                  <a:pt x="89806" y="4612"/>
                  <a:pt x="86749" y="7280"/>
                </a:cubicBezTo>
                <a:cubicBezTo>
                  <a:pt x="80284" y="12935"/>
                  <a:pt x="76153" y="20769"/>
                  <a:pt x="72307" y="28461"/>
                </a:cubicBezTo>
                <a:cubicBezTo>
                  <a:pt x="71221" y="30592"/>
                  <a:pt x="69349" y="33068"/>
                  <a:pt x="67220" y="33068"/>
                </a:cubicBezTo>
                <a:cubicBezTo>
                  <a:pt x="66851" y="33068"/>
                  <a:pt x="66474" y="32994"/>
                  <a:pt x="66092" y="32830"/>
                </a:cubicBezTo>
                <a:cubicBezTo>
                  <a:pt x="64080" y="31973"/>
                  <a:pt x="63806" y="29306"/>
                  <a:pt x="63544" y="27127"/>
                </a:cubicBezTo>
                <a:cubicBezTo>
                  <a:pt x="63127" y="23674"/>
                  <a:pt x="61806" y="20103"/>
                  <a:pt x="58984" y="18067"/>
                </a:cubicBezTo>
                <a:cubicBezTo>
                  <a:pt x="57407" y="16926"/>
                  <a:pt x="55526" y="16416"/>
                  <a:pt x="53601" y="16416"/>
                </a:cubicBezTo>
                <a:cubicBezTo>
                  <a:pt x="50805" y="16416"/>
                  <a:pt x="47914" y="17492"/>
                  <a:pt x="45721" y="19269"/>
                </a:cubicBezTo>
                <a:cubicBezTo>
                  <a:pt x="42018" y="22281"/>
                  <a:pt x="39910" y="26818"/>
                  <a:pt x="38410" y="31354"/>
                </a:cubicBezTo>
                <a:cubicBezTo>
                  <a:pt x="36910" y="35902"/>
                  <a:pt x="35850" y="40605"/>
                  <a:pt x="33624" y="44832"/>
                </a:cubicBezTo>
                <a:cubicBezTo>
                  <a:pt x="30790" y="50190"/>
                  <a:pt x="26254" y="54428"/>
                  <a:pt x="21563" y="58250"/>
                </a:cubicBezTo>
                <a:cubicBezTo>
                  <a:pt x="16860" y="62072"/>
                  <a:pt x="11907" y="65632"/>
                  <a:pt x="7811" y="70097"/>
                </a:cubicBezTo>
                <a:cubicBezTo>
                  <a:pt x="3739" y="74574"/>
                  <a:pt x="536" y="80169"/>
                  <a:pt x="262" y="86230"/>
                </a:cubicBezTo>
                <a:cubicBezTo>
                  <a:pt x="1" y="92290"/>
                  <a:pt x="3263" y="98707"/>
                  <a:pt x="8918" y="100886"/>
                </a:cubicBezTo>
                <a:cubicBezTo>
                  <a:pt x="10350" y="101438"/>
                  <a:pt x="11841" y="101690"/>
                  <a:pt x="13340" y="101690"/>
                </a:cubicBezTo>
                <a:cubicBezTo>
                  <a:pt x="17826" y="101690"/>
                  <a:pt x="22383" y="99432"/>
                  <a:pt x="25623" y="96183"/>
                </a:cubicBezTo>
                <a:cubicBezTo>
                  <a:pt x="29957" y="91861"/>
                  <a:pt x="32445" y="86063"/>
                  <a:pt x="34838" y="80443"/>
                </a:cubicBezTo>
                <a:lnTo>
                  <a:pt x="41577" y="64548"/>
                </a:lnTo>
                <a:cubicBezTo>
                  <a:pt x="42446" y="62524"/>
                  <a:pt x="43351" y="60405"/>
                  <a:pt x="45006" y="58953"/>
                </a:cubicBezTo>
                <a:cubicBezTo>
                  <a:pt x="46032" y="58045"/>
                  <a:pt x="47432" y="57467"/>
                  <a:pt x="48773" y="57467"/>
                </a:cubicBezTo>
                <a:cubicBezTo>
                  <a:pt x="49597" y="57467"/>
                  <a:pt x="50399" y="57685"/>
                  <a:pt x="51078" y="58179"/>
                </a:cubicBezTo>
                <a:cubicBezTo>
                  <a:pt x="52948" y="59512"/>
                  <a:pt x="53162" y="62191"/>
                  <a:pt x="53233" y="64501"/>
                </a:cubicBezTo>
                <a:cubicBezTo>
                  <a:pt x="53352" y="68132"/>
                  <a:pt x="53626" y="71883"/>
                  <a:pt x="55305" y="75097"/>
                </a:cubicBezTo>
                <a:cubicBezTo>
                  <a:pt x="56844" y="78045"/>
                  <a:pt x="59885" y="80432"/>
                  <a:pt x="63161" y="80432"/>
                </a:cubicBezTo>
                <a:cubicBezTo>
                  <a:pt x="63458" y="80432"/>
                  <a:pt x="63756" y="80412"/>
                  <a:pt x="64056" y="80372"/>
                </a:cubicBezTo>
                <a:cubicBezTo>
                  <a:pt x="66699" y="80015"/>
                  <a:pt x="68938" y="78086"/>
                  <a:pt x="70355" y="75812"/>
                </a:cubicBezTo>
                <a:cubicBezTo>
                  <a:pt x="71760" y="73550"/>
                  <a:pt x="72510" y="70930"/>
                  <a:pt x="73295" y="68382"/>
                </a:cubicBezTo>
                <a:cubicBezTo>
                  <a:pt x="76105" y="59334"/>
                  <a:pt x="79737" y="50547"/>
                  <a:pt x="84166" y="42165"/>
                </a:cubicBezTo>
                <a:cubicBezTo>
                  <a:pt x="85630" y="39367"/>
                  <a:pt x="87261" y="36533"/>
                  <a:pt x="89714" y="34545"/>
                </a:cubicBezTo>
                <a:cubicBezTo>
                  <a:pt x="91408" y="33163"/>
                  <a:pt x="93608" y="32264"/>
                  <a:pt x="95760" y="32264"/>
                </a:cubicBezTo>
                <a:cubicBezTo>
                  <a:pt x="96724" y="32264"/>
                  <a:pt x="97678" y="32445"/>
                  <a:pt x="98572" y="32842"/>
                </a:cubicBezTo>
                <a:cubicBezTo>
                  <a:pt x="100811" y="33842"/>
                  <a:pt x="102299" y="35985"/>
                  <a:pt x="104073" y="37700"/>
                </a:cubicBezTo>
                <a:cubicBezTo>
                  <a:pt x="105435" y="39016"/>
                  <a:pt x="107288" y="40143"/>
                  <a:pt x="109088" y="40143"/>
                </a:cubicBezTo>
                <a:cubicBezTo>
                  <a:pt x="109633" y="40143"/>
                  <a:pt x="110173" y="40040"/>
                  <a:pt x="110693" y="39807"/>
                </a:cubicBezTo>
                <a:cubicBezTo>
                  <a:pt x="112419" y="39057"/>
                  <a:pt x="111824" y="24246"/>
                  <a:pt x="111848" y="22115"/>
                </a:cubicBezTo>
                <a:cubicBezTo>
                  <a:pt x="111860" y="16828"/>
                  <a:pt x="112705" y="8673"/>
                  <a:pt x="110717" y="3708"/>
                </a:cubicBezTo>
                <a:cubicBezTo>
                  <a:pt x="109642" y="1011"/>
                  <a:pt x="107271" y="0"/>
                  <a:pt x="1043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47"/>
          <p:cNvSpPr txBox="1">
            <a:spLocks noGrp="1"/>
          </p:cNvSpPr>
          <p:nvPr>
            <p:ph type="title"/>
          </p:nvPr>
        </p:nvSpPr>
        <p:spPr>
          <a:xfrm>
            <a:off x="102197" y="330187"/>
            <a:ext cx="4586400" cy="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格爾尼卡</a:t>
            </a:r>
            <a:r>
              <a:rPr lang="en-US" altLang="zh-TW" sz="36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sz="3600" b="1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5" name="Google Shape;385;p47"/>
          <p:cNvSpPr txBox="1">
            <a:spLocks noGrp="1"/>
          </p:cNvSpPr>
          <p:nvPr>
            <p:ph type="subTitle" idx="1"/>
          </p:nvPr>
        </p:nvSpPr>
        <p:spPr>
          <a:xfrm>
            <a:off x="7284189" y="1113586"/>
            <a:ext cx="1832311" cy="139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C2A19"/>
              </a:buClr>
              <a:buSzPts val="1100"/>
              <a:buFont typeface="Arial"/>
              <a:buNone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當時正值西班牙內戰。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1937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年對格爾尼卡城進行了人類歷史上第一次地毯式轟炸。從而創作了這幅立體派藝術作品。作品描繪了經受炸彈蹂躪之後的格爾尼卡城</a:t>
            </a:r>
            <a:endParaRPr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86" name="Google Shape;386;p47"/>
          <p:cNvGrpSpPr/>
          <p:nvPr/>
        </p:nvGrpSpPr>
        <p:grpSpPr>
          <a:xfrm>
            <a:off x="-765502" y="2096111"/>
            <a:ext cx="2815244" cy="3495963"/>
            <a:chOff x="-875483" y="2274866"/>
            <a:chExt cx="2815244" cy="3495963"/>
          </a:xfrm>
        </p:grpSpPr>
        <p:pic>
          <p:nvPicPr>
            <p:cNvPr id="387" name="Google Shape;387;p47"/>
            <p:cNvPicPr preferRelativeResize="0"/>
            <p:nvPr/>
          </p:nvPicPr>
          <p:blipFill rotWithShape="1">
            <a:blip r:embed="rId4">
              <a:alphaModFix/>
            </a:blip>
            <a:srcRect l="13117" t="6025" r="15203" b="7401"/>
            <a:stretch/>
          </p:blipFill>
          <p:spPr>
            <a:xfrm rot="5196985">
              <a:off x="-1435911" y="2835294"/>
              <a:ext cx="3495963" cy="2375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47"/>
            <p:cNvSpPr/>
            <p:nvPr/>
          </p:nvSpPr>
          <p:spPr>
            <a:xfrm>
              <a:off x="806261" y="4160427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8167D87C-3B7C-26E4-FAA6-16B418C0E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97" y="1229040"/>
            <a:ext cx="7181992" cy="326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51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2"/>
          <p:cNvSpPr/>
          <p:nvPr/>
        </p:nvSpPr>
        <p:spPr>
          <a:xfrm>
            <a:off x="3498075" y="4298118"/>
            <a:ext cx="1718478" cy="885847"/>
          </a:xfrm>
          <a:custGeom>
            <a:avLst/>
            <a:gdLst/>
            <a:ahLst/>
            <a:cxnLst/>
            <a:rect l="l" t="t" r="r" b="b"/>
            <a:pathLst>
              <a:path w="54829" h="33692" extrusionOk="0">
                <a:moveTo>
                  <a:pt x="29565" y="1"/>
                </a:moveTo>
                <a:cubicBezTo>
                  <a:pt x="28528" y="1"/>
                  <a:pt x="27498" y="199"/>
                  <a:pt x="26540" y="628"/>
                </a:cubicBezTo>
                <a:cubicBezTo>
                  <a:pt x="22944" y="2212"/>
                  <a:pt x="21265" y="6415"/>
                  <a:pt x="20967" y="10308"/>
                </a:cubicBezTo>
                <a:cubicBezTo>
                  <a:pt x="20670" y="14213"/>
                  <a:pt x="21420" y="18142"/>
                  <a:pt x="21063" y="22047"/>
                </a:cubicBezTo>
                <a:cubicBezTo>
                  <a:pt x="20860" y="24155"/>
                  <a:pt x="19896" y="26679"/>
                  <a:pt x="17777" y="26929"/>
                </a:cubicBezTo>
                <a:cubicBezTo>
                  <a:pt x="17673" y="26940"/>
                  <a:pt x="17571" y="26945"/>
                  <a:pt x="17470" y="26945"/>
                </a:cubicBezTo>
                <a:cubicBezTo>
                  <a:pt x="15638" y="26945"/>
                  <a:pt x="14263" y="25166"/>
                  <a:pt x="12728" y="24071"/>
                </a:cubicBezTo>
                <a:cubicBezTo>
                  <a:pt x="11464" y="23160"/>
                  <a:pt x="9984" y="22731"/>
                  <a:pt x="8511" y="22731"/>
                </a:cubicBezTo>
                <a:cubicBezTo>
                  <a:pt x="5751" y="22731"/>
                  <a:pt x="3017" y="24234"/>
                  <a:pt x="1775" y="26881"/>
                </a:cubicBezTo>
                <a:cubicBezTo>
                  <a:pt x="1" y="30656"/>
                  <a:pt x="596" y="33525"/>
                  <a:pt x="596" y="33525"/>
                </a:cubicBezTo>
                <a:cubicBezTo>
                  <a:pt x="596" y="33525"/>
                  <a:pt x="16729" y="33525"/>
                  <a:pt x="22087" y="33585"/>
                </a:cubicBezTo>
                <a:cubicBezTo>
                  <a:pt x="25762" y="33627"/>
                  <a:pt x="29140" y="33639"/>
                  <a:pt x="32361" y="33639"/>
                </a:cubicBezTo>
                <a:cubicBezTo>
                  <a:pt x="36298" y="33639"/>
                  <a:pt x="40001" y="33622"/>
                  <a:pt x="43729" y="33622"/>
                </a:cubicBezTo>
                <a:cubicBezTo>
                  <a:pt x="47118" y="33622"/>
                  <a:pt x="50527" y="33636"/>
                  <a:pt x="54150" y="33692"/>
                </a:cubicBezTo>
                <a:cubicBezTo>
                  <a:pt x="54829" y="30215"/>
                  <a:pt x="54829" y="26596"/>
                  <a:pt x="54126" y="23107"/>
                </a:cubicBezTo>
                <a:cubicBezTo>
                  <a:pt x="53924" y="22095"/>
                  <a:pt x="53614" y="21012"/>
                  <a:pt x="52793" y="20392"/>
                </a:cubicBezTo>
                <a:cubicBezTo>
                  <a:pt x="52340" y="20042"/>
                  <a:pt x="51800" y="19892"/>
                  <a:pt x="51242" y="19892"/>
                </a:cubicBezTo>
                <a:cubicBezTo>
                  <a:pt x="50318" y="19892"/>
                  <a:pt x="49341" y="20303"/>
                  <a:pt x="48614" y="20904"/>
                </a:cubicBezTo>
                <a:cubicBezTo>
                  <a:pt x="47435" y="21857"/>
                  <a:pt x="46625" y="23214"/>
                  <a:pt x="45542" y="24274"/>
                </a:cubicBezTo>
                <a:cubicBezTo>
                  <a:pt x="44712" y="25095"/>
                  <a:pt x="43574" y="25741"/>
                  <a:pt x="42450" y="25741"/>
                </a:cubicBezTo>
                <a:cubicBezTo>
                  <a:pt x="42107" y="25741"/>
                  <a:pt x="41765" y="25681"/>
                  <a:pt x="41434" y="25548"/>
                </a:cubicBezTo>
                <a:cubicBezTo>
                  <a:pt x="40351" y="25119"/>
                  <a:pt x="39672" y="23976"/>
                  <a:pt x="39482" y="22809"/>
                </a:cubicBezTo>
                <a:cubicBezTo>
                  <a:pt x="39291" y="21654"/>
                  <a:pt x="39470" y="20476"/>
                  <a:pt x="39636" y="19321"/>
                </a:cubicBezTo>
                <a:cubicBezTo>
                  <a:pt x="40053" y="16237"/>
                  <a:pt x="40279" y="13082"/>
                  <a:pt x="39708" y="10034"/>
                </a:cubicBezTo>
                <a:cubicBezTo>
                  <a:pt x="39136" y="6974"/>
                  <a:pt x="37708" y="3998"/>
                  <a:pt x="35291" y="2057"/>
                </a:cubicBezTo>
                <a:cubicBezTo>
                  <a:pt x="33680" y="770"/>
                  <a:pt x="31608" y="1"/>
                  <a:pt x="2956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2"/>
          <p:cNvSpPr txBox="1">
            <a:spLocks noGrp="1"/>
          </p:cNvSpPr>
          <p:nvPr>
            <p:ph type="title"/>
          </p:nvPr>
        </p:nvSpPr>
        <p:spPr>
          <a:xfrm>
            <a:off x="713225" y="294244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3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20500000000000000" charset="0"/>
                <a:sym typeface="Open Sans"/>
              </a:rPr>
              <a:t>巴勃羅</a:t>
            </a:r>
            <a:r>
              <a:rPr lang="en-US" altLang="zh-TW" sz="3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20500000000000000" charset="0"/>
                <a:sym typeface="Open Sans"/>
              </a:rPr>
              <a:t>·</a:t>
            </a:r>
            <a:r>
              <a:rPr lang="zh-TW" altLang="en-US" sz="3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20500000000000000" charset="0"/>
                <a:sym typeface="Open Sans"/>
              </a:rPr>
              <a:t>魯伊斯</a:t>
            </a:r>
            <a:r>
              <a:rPr lang="en-US" altLang="zh-TW" sz="3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20500000000000000" charset="0"/>
                <a:sym typeface="Open Sans"/>
              </a:rPr>
              <a:t>·</a:t>
            </a:r>
            <a:r>
              <a:rPr lang="zh-TW" altLang="en-US" sz="36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20500000000000000" charset="0"/>
                <a:sym typeface="Open Sans"/>
              </a:rPr>
              <a:t>畢卡索</a:t>
            </a:r>
            <a:r>
              <a:rPr lang="en-US" altLang="zh-TW" sz="20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20500000000000000" charset="0"/>
                <a:sym typeface="Open Sans"/>
              </a:rPr>
              <a:t>(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Pablo Ruiz Picasso</a:t>
            </a:r>
            <a:r>
              <a:rPr lang="en-US" altLang="zh-TW" sz="20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20500000000000000" charset="0"/>
                <a:sym typeface="Open Sans"/>
              </a:rPr>
              <a:t>)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3" name="Google Shape;313;p42"/>
          <p:cNvSpPr txBox="1"/>
          <p:nvPr/>
        </p:nvSpPr>
        <p:spPr>
          <a:xfrm>
            <a:off x="726725" y="1161258"/>
            <a:ext cx="7704000" cy="3283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20500000000000000" charset="0"/>
                <a:sym typeface="Open Sans"/>
              </a:rPr>
              <a:t>1881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20500000000000000" charset="0"/>
                <a:sym typeface="Open Sans"/>
              </a:rPr>
              <a:t>年</a:t>
            </a: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20500000000000000" charset="0"/>
                <a:sym typeface="Open Sans"/>
              </a:rPr>
              <a:t>10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20500000000000000" charset="0"/>
                <a:sym typeface="Open Sans"/>
              </a:rPr>
              <a:t>月</a:t>
            </a: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20500000000000000" charset="0"/>
                <a:sym typeface="Open Sans"/>
              </a:rPr>
              <a:t>25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20500000000000000" charset="0"/>
                <a:sym typeface="Open Sans"/>
              </a:rPr>
              <a:t>日生於西班牙馬拉加，</a:t>
            </a: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20500000000000000" charset="0"/>
                <a:sym typeface="Open Sans"/>
              </a:rPr>
              <a:t>1973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20500000000000000" charset="0"/>
                <a:sym typeface="Open Sans"/>
              </a:rPr>
              <a:t>年</a:t>
            </a: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20500000000000000" charset="0"/>
                <a:sym typeface="Open Sans"/>
              </a:rPr>
              <a:t>4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20500000000000000" charset="0"/>
                <a:sym typeface="Open Sans"/>
              </a:rPr>
              <a:t>月</a:t>
            </a: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20500000000000000" charset="0"/>
                <a:sym typeface="Open Sans"/>
              </a:rPr>
              <a:t>8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20500000000000000" charset="0"/>
                <a:sym typeface="Open Sans"/>
              </a:rPr>
              <a:t>日卒於法國木甘</a:t>
            </a:r>
            <a:endParaRPr lang="en-US" altLang="zh-TW" sz="24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en Sans" panose="02020500000000000000" charset="0"/>
              <a:sym typeface="Open San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20500000000000000" charset="0"/>
                <a:sym typeface="Open Sans"/>
              </a:rPr>
              <a:t>西班牙著名的藝術家、畫家、雕塑家、版畫家、舞台設計師、作家</a:t>
            </a:r>
            <a:endParaRPr lang="en-US" altLang="zh-TW" sz="24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en Sans" panose="02020500000000000000" charset="0"/>
              <a:sym typeface="Open Sans"/>
            </a:endParaRPr>
          </a:p>
          <a:p>
            <a:pPr lvl="0"/>
            <a:endParaRPr lang="en-US" sz="24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en Sans" panose="02020500000000000000" charset="0"/>
              <a:sym typeface="Open Sans"/>
            </a:endParaRPr>
          </a:p>
          <a:p>
            <a:pPr lvl="0"/>
            <a:endParaRPr sz="24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en Sans" panose="02020500000000000000" charset="0"/>
              <a:sym typeface="Open San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8" r="91"/>
          <a:stretch/>
        </p:blipFill>
        <p:spPr bwMode="auto">
          <a:xfrm>
            <a:off x="3089520" y="2786348"/>
            <a:ext cx="2004782" cy="237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pi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7331" y="2787724"/>
            <a:ext cx="1807661" cy="236959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Google Shape;1235;p57">
            <a:extLst>
              <a:ext uri="{FF2B5EF4-FFF2-40B4-BE49-F238E27FC236}">
                <a16:creationId xmlns:a16="http://schemas.microsoft.com/office/drawing/2014/main" id="{3F7BE304-A773-302C-7439-672D96CD77BC}"/>
              </a:ext>
            </a:extLst>
          </p:cNvPr>
          <p:cNvGrpSpPr/>
          <p:nvPr/>
        </p:nvGrpSpPr>
        <p:grpSpPr>
          <a:xfrm>
            <a:off x="5198830" y="2647377"/>
            <a:ext cx="3606049" cy="2371242"/>
            <a:chOff x="235800" y="830650"/>
            <a:chExt cx="6978450" cy="4588844"/>
          </a:xfrm>
          <a:solidFill>
            <a:schemeClr val="accent5">
              <a:lumMod val="90000"/>
            </a:schemeClr>
          </a:solidFill>
        </p:grpSpPr>
        <p:sp>
          <p:nvSpPr>
            <p:cNvPr id="3" name="Google Shape;1236;p57">
              <a:extLst>
                <a:ext uri="{FF2B5EF4-FFF2-40B4-BE49-F238E27FC236}">
                  <a16:creationId xmlns:a16="http://schemas.microsoft.com/office/drawing/2014/main" id="{2F246B5E-5DF0-EDA8-3E23-84F95553945D}"/>
                </a:ext>
              </a:extLst>
            </p:cNvPr>
            <p:cNvSpPr/>
            <p:nvPr/>
          </p:nvSpPr>
          <p:spPr>
            <a:xfrm>
              <a:off x="235800" y="1224769"/>
              <a:ext cx="2592225" cy="4194725"/>
            </a:xfrm>
            <a:custGeom>
              <a:avLst/>
              <a:gdLst/>
              <a:ahLst/>
              <a:cxnLst/>
              <a:rect l="l" t="t" r="r" b="b"/>
              <a:pathLst>
                <a:path w="103689" h="167789" extrusionOk="0">
                  <a:moveTo>
                    <a:pt x="13807" y="0"/>
                  </a:moveTo>
                  <a:cubicBezTo>
                    <a:pt x="11526" y="0"/>
                    <a:pt x="9194" y="921"/>
                    <a:pt x="7431" y="2357"/>
                  </a:cubicBezTo>
                  <a:cubicBezTo>
                    <a:pt x="6418" y="3183"/>
                    <a:pt x="7559" y="5231"/>
                    <a:pt x="8433" y="6203"/>
                  </a:cubicBezTo>
                  <a:cubicBezTo>
                    <a:pt x="9308" y="7175"/>
                    <a:pt x="10393" y="8259"/>
                    <a:pt x="10189" y="9549"/>
                  </a:cubicBezTo>
                  <a:cubicBezTo>
                    <a:pt x="9355" y="9975"/>
                    <a:pt x="8287" y="10084"/>
                    <a:pt x="7292" y="10084"/>
                  </a:cubicBezTo>
                  <a:cubicBezTo>
                    <a:pt x="7024" y="10084"/>
                    <a:pt x="6762" y="10076"/>
                    <a:pt x="6511" y="10065"/>
                  </a:cubicBezTo>
                  <a:cubicBezTo>
                    <a:pt x="6102" y="10046"/>
                    <a:pt x="5686" y="9992"/>
                    <a:pt x="5277" y="9992"/>
                  </a:cubicBezTo>
                  <a:cubicBezTo>
                    <a:pt x="4990" y="9992"/>
                    <a:pt x="4705" y="10019"/>
                    <a:pt x="4430" y="10104"/>
                  </a:cubicBezTo>
                  <a:cubicBezTo>
                    <a:pt x="3763" y="10310"/>
                    <a:pt x="3182" y="11034"/>
                    <a:pt x="3440" y="11683"/>
                  </a:cubicBezTo>
                  <a:cubicBezTo>
                    <a:pt x="2981" y="12481"/>
                    <a:pt x="2431" y="12899"/>
                    <a:pt x="2962" y="13650"/>
                  </a:cubicBezTo>
                  <a:cubicBezTo>
                    <a:pt x="3377" y="14235"/>
                    <a:pt x="4081" y="14716"/>
                    <a:pt x="4076" y="15434"/>
                  </a:cubicBezTo>
                  <a:cubicBezTo>
                    <a:pt x="4071" y="16003"/>
                    <a:pt x="3591" y="16462"/>
                    <a:pt x="3082" y="16719"/>
                  </a:cubicBezTo>
                  <a:cubicBezTo>
                    <a:pt x="2572" y="16973"/>
                    <a:pt x="2000" y="17102"/>
                    <a:pt x="1518" y="17408"/>
                  </a:cubicBezTo>
                  <a:cubicBezTo>
                    <a:pt x="13" y="18366"/>
                    <a:pt x="0" y="20519"/>
                    <a:pt x="159" y="22295"/>
                  </a:cubicBezTo>
                  <a:cubicBezTo>
                    <a:pt x="1133" y="23491"/>
                    <a:pt x="1285" y="25550"/>
                    <a:pt x="817" y="27017"/>
                  </a:cubicBezTo>
                  <a:cubicBezTo>
                    <a:pt x="639" y="27577"/>
                    <a:pt x="351" y="28172"/>
                    <a:pt x="552" y="28724"/>
                  </a:cubicBezTo>
                  <a:cubicBezTo>
                    <a:pt x="782" y="29356"/>
                    <a:pt x="1526" y="29605"/>
                    <a:pt x="2177" y="29773"/>
                  </a:cubicBezTo>
                  <a:cubicBezTo>
                    <a:pt x="2891" y="29958"/>
                    <a:pt x="3669" y="30130"/>
                    <a:pt x="4408" y="30130"/>
                  </a:cubicBezTo>
                  <a:cubicBezTo>
                    <a:pt x="5109" y="30130"/>
                    <a:pt x="5775" y="29975"/>
                    <a:pt x="6314" y="29528"/>
                  </a:cubicBezTo>
                  <a:cubicBezTo>
                    <a:pt x="7583" y="28478"/>
                    <a:pt x="9157" y="28121"/>
                    <a:pt x="10834" y="28121"/>
                  </a:cubicBezTo>
                  <a:cubicBezTo>
                    <a:pt x="13016" y="28121"/>
                    <a:pt x="15374" y="28725"/>
                    <a:pt x="17464" y="29196"/>
                  </a:cubicBezTo>
                  <a:cubicBezTo>
                    <a:pt x="18740" y="29482"/>
                    <a:pt x="20083" y="29952"/>
                    <a:pt x="20830" y="31028"/>
                  </a:cubicBezTo>
                  <a:cubicBezTo>
                    <a:pt x="21824" y="32461"/>
                    <a:pt x="21400" y="34451"/>
                    <a:pt x="20580" y="35993"/>
                  </a:cubicBezTo>
                  <a:cubicBezTo>
                    <a:pt x="19762" y="37533"/>
                    <a:pt x="18587" y="38903"/>
                    <a:pt x="18068" y="40567"/>
                  </a:cubicBezTo>
                  <a:cubicBezTo>
                    <a:pt x="17582" y="42129"/>
                    <a:pt x="17717" y="43806"/>
                    <a:pt x="17859" y="45436"/>
                  </a:cubicBezTo>
                  <a:cubicBezTo>
                    <a:pt x="18032" y="47441"/>
                    <a:pt x="18242" y="49554"/>
                    <a:pt x="19405" y="51198"/>
                  </a:cubicBezTo>
                  <a:cubicBezTo>
                    <a:pt x="20624" y="52922"/>
                    <a:pt x="21392" y="55494"/>
                    <a:pt x="21294" y="57601"/>
                  </a:cubicBezTo>
                  <a:cubicBezTo>
                    <a:pt x="21216" y="59294"/>
                    <a:pt x="20619" y="60958"/>
                    <a:pt x="20775" y="62645"/>
                  </a:cubicBezTo>
                  <a:cubicBezTo>
                    <a:pt x="21057" y="65704"/>
                    <a:pt x="23699" y="67999"/>
                    <a:pt x="26397" y="69471"/>
                  </a:cubicBezTo>
                  <a:cubicBezTo>
                    <a:pt x="29219" y="71013"/>
                    <a:pt x="31651" y="73637"/>
                    <a:pt x="32623" y="76701"/>
                  </a:cubicBezTo>
                  <a:cubicBezTo>
                    <a:pt x="33112" y="78241"/>
                    <a:pt x="33257" y="79868"/>
                    <a:pt x="33688" y="81425"/>
                  </a:cubicBezTo>
                  <a:cubicBezTo>
                    <a:pt x="34432" y="84119"/>
                    <a:pt x="36051" y="86565"/>
                    <a:pt x="38239" y="88307"/>
                  </a:cubicBezTo>
                  <a:cubicBezTo>
                    <a:pt x="39834" y="89575"/>
                    <a:pt x="42451" y="90023"/>
                    <a:pt x="44455" y="90388"/>
                  </a:cubicBezTo>
                  <a:cubicBezTo>
                    <a:pt x="45495" y="90578"/>
                    <a:pt x="46617" y="90728"/>
                    <a:pt x="47400" y="91437"/>
                  </a:cubicBezTo>
                  <a:cubicBezTo>
                    <a:pt x="47762" y="91764"/>
                    <a:pt x="48023" y="92187"/>
                    <a:pt x="48369" y="92530"/>
                  </a:cubicBezTo>
                  <a:cubicBezTo>
                    <a:pt x="50044" y="94188"/>
                    <a:pt x="53127" y="93507"/>
                    <a:pt x="54821" y="95145"/>
                  </a:cubicBezTo>
                  <a:cubicBezTo>
                    <a:pt x="55259" y="95566"/>
                    <a:pt x="55558" y="96107"/>
                    <a:pt x="55941" y="96579"/>
                  </a:cubicBezTo>
                  <a:cubicBezTo>
                    <a:pt x="56887" y="97736"/>
                    <a:pt x="58370" y="98428"/>
                    <a:pt x="59861" y="98428"/>
                  </a:cubicBezTo>
                  <a:cubicBezTo>
                    <a:pt x="60003" y="98428"/>
                    <a:pt x="60145" y="98421"/>
                    <a:pt x="60286" y="98409"/>
                  </a:cubicBezTo>
                  <a:lnTo>
                    <a:pt x="60286" y="98409"/>
                  </a:lnTo>
                  <a:cubicBezTo>
                    <a:pt x="59905" y="99653"/>
                    <a:pt x="61397" y="101114"/>
                    <a:pt x="60936" y="102330"/>
                  </a:cubicBezTo>
                  <a:cubicBezTo>
                    <a:pt x="60565" y="103312"/>
                    <a:pt x="59445" y="103741"/>
                    <a:pt x="58674" y="104452"/>
                  </a:cubicBezTo>
                  <a:cubicBezTo>
                    <a:pt x="57337" y="105685"/>
                    <a:pt x="57129" y="107795"/>
                    <a:pt x="57705" y="109521"/>
                  </a:cubicBezTo>
                  <a:cubicBezTo>
                    <a:pt x="58282" y="111246"/>
                    <a:pt x="59498" y="112671"/>
                    <a:pt x="60717" y="114022"/>
                  </a:cubicBezTo>
                  <a:cubicBezTo>
                    <a:pt x="62978" y="116530"/>
                    <a:pt x="65696" y="117746"/>
                    <a:pt x="68148" y="120066"/>
                  </a:cubicBezTo>
                  <a:cubicBezTo>
                    <a:pt x="70420" y="122216"/>
                    <a:pt x="70937" y="125696"/>
                    <a:pt x="70438" y="128784"/>
                  </a:cubicBezTo>
                  <a:cubicBezTo>
                    <a:pt x="69938" y="131872"/>
                    <a:pt x="68585" y="134744"/>
                    <a:pt x="67620" y="137718"/>
                  </a:cubicBezTo>
                  <a:cubicBezTo>
                    <a:pt x="65814" y="143276"/>
                    <a:pt x="65376" y="149382"/>
                    <a:pt x="67102" y="154963"/>
                  </a:cubicBezTo>
                  <a:cubicBezTo>
                    <a:pt x="68828" y="160546"/>
                    <a:pt x="72869" y="165522"/>
                    <a:pt x="78283" y="167717"/>
                  </a:cubicBezTo>
                  <a:cubicBezTo>
                    <a:pt x="78404" y="167766"/>
                    <a:pt x="78530" y="167788"/>
                    <a:pt x="78658" y="167788"/>
                  </a:cubicBezTo>
                  <a:cubicBezTo>
                    <a:pt x="79167" y="167788"/>
                    <a:pt x="79705" y="167444"/>
                    <a:pt x="80056" y="167066"/>
                  </a:cubicBezTo>
                  <a:cubicBezTo>
                    <a:pt x="80495" y="166591"/>
                    <a:pt x="80589" y="165833"/>
                    <a:pt x="80281" y="165265"/>
                  </a:cubicBezTo>
                  <a:cubicBezTo>
                    <a:pt x="79304" y="163467"/>
                    <a:pt x="77566" y="161932"/>
                    <a:pt x="76298" y="160326"/>
                  </a:cubicBezTo>
                  <a:cubicBezTo>
                    <a:pt x="75898" y="159821"/>
                    <a:pt x="75478" y="159248"/>
                    <a:pt x="75530" y="158607"/>
                  </a:cubicBezTo>
                  <a:cubicBezTo>
                    <a:pt x="75589" y="157886"/>
                    <a:pt x="76208" y="157367"/>
                    <a:pt x="76666" y="156807"/>
                  </a:cubicBezTo>
                  <a:cubicBezTo>
                    <a:pt x="77361" y="155947"/>
                    <a:pt x="77729" y="154867"/>
                    <a:pt x="77704" y="153762"/>
                  </a:cubicBezTo>
                  <a:cubicBezTo>
                    <a:pt x="77674" y="152733"/>
                    <a:pt x="77075" y="151726"/>
                    <a:pt x="77111" y="150697"/>
                  </a:cubicBezTo>
                  <a:cubicBezTo>
                    <a:pt x="77146" y="149667"/>
                    <a:pt x="77701" y="148583"/>
                    <a:pt x="78676" y="148251"/>
                  </a:cubicBezTo>
                  <a:cubicBezTo>
                    <a:pt x="79120" y="148100"/>
                    <a:pt x="79614" y="148115"/>
                    <a:pt x="80042" y="147926"/>
                  </a:cubicBezTo>
                  <a:cubicBezTo>
                    <a:pt x="81453" y="147303"/>
                    <a:pt x="81228" y="145153"/>
                    <a:pt x="82249" y="143996"/>
                  </a:cubicBezTo>
                  <a:cubicBezTo>
                    <a:pt x="82722" y="143460"/>
                    <a:pt x="83419" y="143193"/>
                    <a:pt x="84064" y="142883"/>
                  </a:cubicBezTo>
                  <a:cubicBezTo>
                    <a:pt x="86792" y="141571"/>
                    <a:pt x="89035" y="138972"/>
                    <a:pt x="89283" y="135957"/>
                  </a:cubicBezTo>
                  <a:cubicBezTo>
                    <a:pt x="89483" y="133544"/>
                    <a:pt x="88605" y="130615"/>
                    <a:pt x="90438" y="129034"/>
                  </a:cubicBezTo>
                  <a:cubicBezTo>
                    <a:pt x="91238" y="128344"/>
                    <a:pt x="92244" y="128199"/>
                    <a:pt x="93314" y="128199"/>
                  </a:cubicBezTo>
                  <a:cubicBezTo>
                    <a:pt x="94087" y="128199"/>
                    <a:pt x="94894" y="128275"/>
                    <a:pt x="95682" y="128275"/>
                  </a:cubicBezTo>
                  <a:cubicBezTo>
                    <a:pt x="96098" y="128275"/>
                    <a:pt x="96509" y="128254"/>
                    <a:pt x="96908" y="128189"/>
                  </a:cubicBezTo>
                  <a:cubicBezTo>
                    <a:pt x="97800" y="128044"/>
                    <a:pt x="98396" y="127214"/>
                    <a:pt x="98814" y="126412"/>
                  </a:cubicBezTo>
                  <a:cubicBezTo>
                    <a:pt x="99231" y="125609"/>
                    <a:pt x="99280" y="124658"/>
                    <a:pt x="99129" y="123766"/>
                  </a:cubicBezTo>
                  <a:cubicBezTo>
                    <a:pt x="98945" y="122668"/>
                    <a:pt x="98473" y="121597"/>
                    <a:pt x="98577" y="120489"/>
                  </a:cubicBezTo>
                  <a:cubicBezTo>
                    <a:pt x="98723" y="118930"/>
                    <a:pt x="99942" y="117730"/>
                    <a:pt x="100886" y="116480"/>
                  </a:cubicBezTo>
                  <a:cubicBezTo>
                    <a:pt x="102003" y="114998"/>
                    <a:pt x="102797" y="113297"/>
                    <a:pt x="103214" y="111488"/>
                  </a:cubicBezTo>
                  <a:cubicBezTo>
                    <a:pt x="103689" y="109429"/>
                    <a:pt x="102371" y="106997"/>
                    <a:pt x="100524" y="105970"/>
                  </a:cubicBezTo>
                  <a:cubicBezTo>
                    <a:pt x="98677" y="104943"/>
                    <a:pt x="96462" y="104915"/>
                    <a:pt x="94350" y="104853"/>
                  </a:cubicBezTo>
                  <a:cubicBezTo>
                    <a:pt x="92237" y="104794"/>
                    <a:pt x="89999" y="104633"/>
                    <a:pt x="88273" y="103414"/>
                  </a:cubicBezTo>
                  <a:cubicBezTo>
                    <a:pt x="86692" y="102296"/>
                    <a:pt x="85799" y="100469"/>
                    <a:pt x="84550" y="98991"/>
                  </a:cubicBezTo>
                  <a:cubicBezTo>
                    <a:pt x="82441" y="96497"/>
                    <a:pt x="79375" y="95057"/>
                    <a:pt x="76410" y="93690"/>
                  </a:cubicBezTo>
                  <a:cubicBezTo>
                    <a:pt x="75559" y="93298"/>
                    <a:pt x="74630" y="92901"/>
                    <a:pt x="73720" y="92901"/>
                  </a:cubicBezTo>
                  <a:cubicBezTo>
                    <a:pt x="73431" y="92901"/>
                    <a:pt x="73144" y="92941"/>
                    <a:pt x="72862" y="93034"/>
                  </a:cubicBezTo>
                  <a:cubicBezTo>
                    <a:pt x="72400" y="93185"/>
                    <a:pt x="71985" y="93473"/>
                    <a:pt x="71508" y="93564"/>
                  </a:cubicBezTo>
                  <a:cubicBezTo>
                    <a:pt x="71390" y="93586"/>
                    <a:pt x="71274" y="93597"/>
                    <a:pt x="71159" y="93597"/>
                  </a:cubicBezTo>
                  <a:cubicBezTo>
                    <a:pt x="70006" y="93597"/>
                    <a:pt x="69033" y="92520"/>
                    <a:pt x="67966" y="91944"/>
                  </a:cubicBezTo>
                  <a:cubicBezTo>
                    <a:pt x="67424" y="91651"/>
                    <a:pt x="66830" y="91518"/>
                    <a:pt x="66231" y="91518"/>
                  </a:cubicBezTo>
                  <a:cubicBezTo>
                    <a:pt x="64138" y="91518"/>
                    <a:pt x="61986" y="93147"/>
                    <a:pt x="61817" y="95293"/>
                  </a:cubicBezTo>
                  <a:cubicBezTo>
                    <a:pt x="61476" y="95410"/>
                    <a:pt x="61056" y="95468"/>
                    <a:pt x="60611" y="95468"/>
                  </a:cubicBezTo>
                  <a:cubicBezTo>
                    <a:pt x="59413" y="95468"/>
                    <a:pt x="58031" y="95047"/>
                    <a:pt x="57510" y="94228"/>
                  </a:cubicBezTo>
                  <a:cubicBezTo>
                    <a:pt x="56995" y="93419"/>
                    <a:pt x="56789" y="92287"/>
                    <a:pt x="55904" y="91918"/>
                  </a:cubicBezTo>
                  <a:cubicBezTo>
                    <a:pt x="55432" y="91722"/>
                    <a:pt x="54840" y="91796"/>
                    <a:pt x="54455" y="91458"/>
                  </a:cubicBezTo>
                  <a:cubicBezTo>
                    <a:pt x="53818" y="90898"/>
                    <a:pt x="54313" y="89881"/>
                    <a:pt x="54428" y="89040"/>
                  </a:cubicBezTo>
                  <a:cubicBezTo>
                    <a:pt x="54609" y="87696"/>
                    <a:pt x="53607" y="86419"/>
                    <a:pt x="52383" y="85834"/>
                  </a:cubicBezTo>
                  <a:cubicBezTo>
                    <a:pt x="51161" y="85249"/>
                    <a:pt x="49761" y="85202"/>
                    <a:pt x="48407" y="85159"/>
                  </a:cubicBezTo>
                  <a:cubicBezTo>
                    <a:pt x="47051" y="85115"/>
                    <a:pt x="45649" y="85054"/>
                    <a:pt x="44436" y="84447"/>
                  </a:cubicBezTo>
                  <a:cubicBezTo>
                    <a:pt x="42077" y="83264"/>
                    <a:pt x="41111" y="80063"/>
                    <a:pt x="42146" y="77635"/>
                  </a:cubicBezTo>
                  <a:cubicBezTo>
                    <a:pt x="43156" y="75267"/>
                    <a:pt x="45760" y="73783"/>
                    <a:pt x="48337" y="73783"/>
                  </a:cubicBezTo>
                  <a:cubicBezTo>
                    <a:pt x="48401" y="73783"/>
                    <a:pt x="48464" y="73784"/>
                    <a:pt x="48528" y="73786"/>
                  </a:cubicBezTo>
                  <a:cubicBezTo>
                    <a:pt x="51112" y="73862"/>
                    <a:pt x="53842" y="75749"/>
                    <a:pt x="53870" y="78335"/>
                  </a:cubicBezTo>
                  <a:cubicBezTo>
                    <a:pt x="53875" y="78746"/>
                    <a:pt x="54287" y="78928"/>
                    <a:pt x="54735" y="78928"/>
                  </a:cubicBezTo>
                  <a:cubicBezTo>
                    <a:pt x="55004" y="78928"/>
                    <a:pt x="55285" y="78863"/>
                    <a:pt x="55498" y="78741"/>
                  </a:cubicBezTo>
                  <a:cubicBezTo>
                    <a:pt x="56067" y="78416"/>
                    <a:pt x="56365" y="77760"/>
                    <a:pt x="56505" y="77119"/>
                  </a:cubicBezTo>
                  <a:cubicBezTo>
                    <a:pt x="56645" y="76478"/>
                    <a:pt x="56664" y="75812"/>
                    <a:pt x="56860" y="75186"/>
                  </a:cubicBezTo>
                  <a:cubicBezTo>
                    <a:pt x="57310" y="73749"/>
                    <a:pt x="58757" y="72690"/>
                    <a:pt x="60261" y="72690"/>
                  </a:cubicBezTo>
                  <a:cubicBezTo>
                    <a:pt x="60273" y="72690"/>
                    <a:pt x="60285" y="72690"/>
                    <a:pt x="60297" y="72690"/>
                  </a:cubicBezTo>
                  <a:cubicBezTo>
                    <a:pt x="60306" y="72690"/>
                    <a:pt x="60314" y="72690"/>
                    <a:pt x="60323" y="72690"/>
                  </a:cubicBezTo>
                  <a:cubicBezTo>
                    <a:pt x="61893" y="72690"/>
                    <a:pt x="62998" y="71122"/>
                    <a:pt x="64116" y="70013"/>
                  </a:cubicBezTo>
                  <a:cubicBezTo>
                    <a:pt x="65241" y="68896"/>
                    <a:pt x="65913" y="67214"/>
                    <a:pt x="65469" y="65693"/>
                  </a:cubicBezTo>
                  <a:cubicBezTo>
                    <a:pt x="65229" y="64873"/>
                    <a:pt x="64683" y="64046"/>
                    <a:pt x="64956" y="63238"/>
                  </a:cubicBezTo>
                  <a:cubicBezTo>
                    <a:pt x="65170" y="62604"/>
                    <a:pt x="65822" y="62237"/>
                    <a:pt x="66438" y="61978"/>
                  </a:cubicBezTo>
                  <a:cubicBezTo>
                    <a:pt x="67992" y="61328"/>
                    <a:pt x="69657" y="60995"/>
                    <a:pt x="71338" y="60995"/>
                  </a:cubicBezTo>
                  <a:cubicBezTo>
                    <a:pt x="71514" y="60995"/>
                    <a:pt x="71689" y="60998"/>
                    <a:pt x="71865" y="61005"/>
                  </a:cubicBezTo>
                  <a:cubicBezTo>
                    <a:pt x="71916" y="61008"/>
                    <a:pt x="71966" y="61009"/>
                    <a:pt x="72016" y="61009"/>
                  </a:cubicBezTo>
                  <a:cubicBezTo>
                    <a:pt x="73530" y="61009"/>
                    <a:pt x="74333" y="60016"/>
                    <a:pt x="75129" y="58671"/>
                  </a:cubicBezTo>
                  <a:cubicBezTo>
                    <a:pt x="75724" y="57667"/>
                    <a:pt x="75988" y="56400"/>
                    <a:pt x="76935" y="55719"/>
                  </a:cubicBezTo>
                  <a:cubicBezTo>
                    <a:pt x="77461" y="55341"/>
                    <a:pt x="78061" y="55227"/>
                    <a:pt x="78697" y="55227"/>
                  </a:cubicBezTo>
                  <a:cubicBezTo>
                    <a:pt x="79669" y="55227"/>
                    <a:pt x="80723" y="55493"/>
                    <a:pt x="81724" y="55493"/>
                  </a:cubicBezTo>
                  <a:cubicBezTo>
                    <a:pt x="81835" y="55493"/>
                    <a:pt x="81945" y="55490"/>
                    <a:pt x="82055" y="55483"/>
                  </a:cubicBezTo>
                  <a:cubicBezTo>
                    <a:pt x="84597" y="55311"/>
                    <a:pt x="86582" y="52458"/>
                    <a:pt x="85860" y="50015"/>
                  </a:cubicBezTo>
                  <a:cubicBezTo>
                    <a:pt x="85517" y="48852"/>
                    <a:pt x="84704" y="47901"/>
                    <a:pt x="84043" y="46884"/>
                  </a:cubicBezTo>
                  <a:cubicBezTo>
                    <a:pt x="83131" y="45481"/>
                    <a:pt x="82492" y="43918"/>
                    <a:pt x="82159" y="42277"/>
                  </a:cubicBezTo>
                  <a:cubicBezTo>
                    <a:pt x="81854" y="40773"/>
                    <a:pt x="81767" y="39118"/>
                    <a:pt x="80776" y="37947"/>
                  </a:cubicBezTo>
                  <a:cubicBezTo>
                    <a:pt x="79227" y="38020"/>
                    <a:pt x="77350" y="37975"/>
                    <a:pt x="75971" y="38686"/>
                  </a:cubicBezTo>
                  <a:cubicBezTo>
                    <a:pt x="75699" y="37108"/>
                    <a:pt x="75398" y="35461"/>
                    <a:pt x="74423" y="34192"/>
                  </a:cubicBezTo>
                  <a:cubicBezTo>
                    <a:pt x="73732" y="33291"/>
                    <a:pt x="72587" y="32657"/>
                    <a:pt x="71488" y="32657"/>
                  </a:cubicBezTo>
                  <a:cubicBezTo>
                    <a:pt x="71039" y="32657"/>
                    <a:pt x="70597" y="32763"/>
                    <a:pt x="70198" y="32999"/>
                  </a:cubicBezTo>
                  <a:cubicBezTo>
                    <a:pt x="68851" y="33794"/>
                    <a:pt x="68559" y="35642"/>
                    <a:pt x="68807" y="37187"/>
                  </a:cubicBezTo>
                  <a:cubicBezTo>
                    <a:pt x="69057" y="38731"/>
                    <a:pt x="69698" y="40227"/>
                    <a:pt x="69655" y="41791"/>
                  </a:cubicBezTo>
                  <a:cubicBezTo>
                    <a:pt x="69615" y="43336"/>
                    <a:pt x="68552" y="45042"/>
                    <a:pt x="67017" y="45042"/>
                  </a:cubicBezTo>
                  <a:cubicBezTo>
                    <a:pt x="66998" y="45042"/>
                    <a:pt x="66979" y="45041"/>
                    <a:pt x="66960" y="45041"/>
                  </a:cubicBezTo>
                  <a:cubicBezTo>
                    <a:pt x="66146" y="45019"/>
                    <a:pt x="65416" y="44522"/>
                    <a:pt x="64843" y="43941"/>
                  </a:cubicBezTo>
                  <a:cubicBezTo>
                    <a:pt x="64022" y="43112"/>
                    <a:pt x="63372" y="42052"/>
                    <a:pt x="62317" y="41553"/>
                  </a:cubicBezTo>
                  <a:cubicBezTo>
                    <a:pt x="61507" y="41171"/>
                    <a:pt x="60577" y="41179"/>
                    <a:pt x="59704" y="40982"/>
                  </a:cubicBezTo>
                  <a:cubicBezTo>
                    <a:pt x="56728" y="40316"/>
                    <a:pt x="54688" y="36902"/>
                    <a:pt x="55510" y="33965"/>
                  </a:cubicBezTo>
                  <a:cubicBezTo>
                    <a:pt x="56182" y="31564"/>
                    <a:pt x="58657" y="29882"/>
                    <a:pt x="61117" y="29882"/>
                  </a:cubicBezTo>
                  <a:cubicBezTo>
                    <a:pt x="61664" y="29882"/>
                    <a:pt x="62211" y="29966"/>
                    <a:pt x="62737" y="30143"/>
                  </a:cubicBezTo>
                  <a:cubicBezTo>
                    <a:pt x="66237" y="28861"/>
                    <a:pt x="67660" y="24447"/>
                    <a:pt x="66265" y="20991"/>
                  </a:cubicBezTo>
                  <a:cubicBezTo>
                    <a:pt x="64868" y="17535"/>
                    <a:pt x="61115" y="15389"/>
                    <a:pt x="57392" y="15226"/>
                  </a:cubicBezTo>
                  <a:cubicBezTo>
                    <a:pt x="56302" y="15179"/>
                    <a:pt x="55191" y="15275"/>
                    <a:pt x="54134" y="15007"/>
                  </a:cubicBezTo>
                  <a:cubicBezTo>
                    <a:pt x="51145" y="14251"/>
                    <a:pt x="49582" y="10965"/>
                    <a:pt x="46980" y="9310"/>
                  </a:cubicBezTo>
                  <a:cubicBezTo>
                    <a:pt x="46287" y="8869"/>
                    <a:pt x="45224" y="8778"/>
                    <a:pt x="44079" y="8778"/>
                  </a:cubicBezTo>
                  <a:cubicBezTo>
                    <a:pt x="43277" y="8778"/>
                    <a:pt x="42435" y="8823"/>
                    <a:pt x="41651" y="8823"/>
                  </a:cubicBezTo>
                  <a:cubicBezTo>
                    <a:pt x="40795" y="8823"/>
                    <a:pt x="40007" y="8769"/>
                    <a:pt x="39418" y="8547"/>
                  </a:cubicBezTo>
                  <a:cubicBezTo>
                    <a:pt x="38499" y="8200"/>
                    <a:pt x="37525" y="8023"/>
                    <a:pt x="36546" y="8023"/>
                  </a:cubicBezTo>
                  <a:cubicBezTo>
                    <a:pt x="36275" y="8023"/>
                    <a:pt x="36003" y="8037"/>
                    <a:pt x="35731" y="8064"/>
                  </a:cubicBezTo>
                  <a:cubicBezTo>
                    <a:pt x="34635" y="9104"/>
                    <a:pt x="32585" y="9398"/>
                    <a:pt x="31077" y="9499"/>
                  </a:cubicBezTo>
                  <a:cubicBezTo>
                    <a:pt x="29526" y="7990"/>
                    <a:pt x="27655" y="6585"/>
                    <a:pt x="25725" y="5605"/>
                  </a:cubicBezTo>
                  <a:cubicBezTo>
                    <a:pt x="24435" y="4951"/>
                    <a:pt x="22930" y="4260"/>
                    <a:pt x="22532" y="2870"/>
                  </a:cubicBezTo>
                  <a:cubicBezTo>
                    <a:pt x="22012" y="1053"/>
                    <a:pt x="19376" y="125"/>
                    <a:pt x="17200" y="125"/>
                  </a:cubicBezTo>
                  <a:cubicBezTo>
                    <a:pt x="16716" y="125"/>
                    <a:pt x="16254" y="171"/>
                    <a:pt x="15844" y="263"/>
                  </a:cubicBezTo>
                  <a:cubicBezTo>
                    <a:pt x="15181" y="84"/>
                    <a:pt x="14496" y="0"/>
                    <a:pt x="138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" name="Google Shape;1237;p57">
              <a:extLst>
                <a:ext uri="{FF2B5EF4-FFF2-40B4-BE49-F238E27FC236}">
                  <a16:creationId xmlns:a16="http://schemas.microsoft.com/office/drawing/2014/main" id="{A865062D-AE19-F020-E874-F77E4BC111AD}"/>
                </a:ext>
              </a:extLst>
            </p:cNvPr>
            <p:cNvSpPr/>
            <p:nvPr/>
          </p:nvSpPr>
          <p:spPr>
            <a:xfrm>
              <a:off x="2370225" y="830650"/>
              <a:ext cx="1016975" cy="1158500"/>
            </a:xfrm>
            <a:custGeom>
              <a:avLst/>
              <a:gdLst/>
              <a:ahLst/>
              <a:cxnLst/>
              <a:rect l="l" t="t" r="r" b="b"/>
              <a:pathLst>
                <a:path w="40679" h="46340" extrusionOk="0">
                  <a:moveTo>
                    <a:pt x="15780" y="0"/>
                  </a:moveTo>
                  <a:cubicBezTo>
                    <a:pt x="14989" y="0"/>
                    <a:pt x="14213" y="109"/>
                    <a:pt x="13470" y="421"/>
                  </a:cubicBezTo>
                  <a:cubicBezTo>
                    <a:pt x="9879" y="1928"/>
                    <a:pt x="10933" y="5468"/>
                    <a:pt x="8580" y="7572"/>
                  </a:cubicBezTo>
                  <a:cubicBezTo>
                    <a:pt x="6546" y="9390"/>
                    <a:pt x="2788" y="7963"/>
                    <a:pt x="1150" y="10460"/>
                  </a:cubicBezTo>
                  <a:cubicBezTo>
                    <a:pt x="0" y="12215"/>
                    <a:pt x="1289" y="14606"/>
                    <a:pt x="2962" y="15871"/>
                  </a:cubicBezTo>
                  <a:cubicBezTo>
                    <a:pt x="4636" y="17135"/>
                    <a:pt x="6731" y="17894"/>
                    <a:pt x="8056" y="19522"/>
                  </a:cubicBezTo>
                  <a:cubicBezTo>
                    <a:pt x="10183" y="22136"/>
                    <a:pt x="9577" y="26004"/>
                    <a:pt x="8413" y="29169"/>
                  </a:cubicBezTo>
                  <a:cubicBezTo>
                    <a:pt x="7247" y="32332"/>
                    <a:pt x="5603" y="35532"/>
                    <a:pt x="6005" y="38881"/>
                  </a:cubicBezTo>
                  <a:cubicBezTo>
                    <a:pt x="6193" y="40459"/>
                    <a:pt x="6837" y="41956"/>
                    <a:pt x="7675" y="43307"/>
                  </a:cubicBezTo>
                  <a:cubicBezTo>
                    <a:pt x="8488" y="44615"/>
                    <a:pt x="9597" y="45873"/>
                    <a:pt x="11095" y="46235"/>
                  </a:cubicBezTo>
                  <a:cubicBezTo>
                    <a:pt x="11391" y="46306"/>
                    <a:pt x="11688" y="46339"/>
                    <a:pt x="11983" y="46339"/>
                  </a:cubicBezTo>
                  <a:cubicBezTo>
                    <a:pt x="13586" y="46339"/>
                    <a:pt x="15150" y="45367"/>
                    <a:pt x="16368" y="44250"/>
                  </a:cubicBezTo>
                  <a:cubicBezTo>
                    <a:pt x="17812" y="42927"/>
                    <a:pt x="19065" y="41325"/>
                    <a:pt x="20822" y="40465"/>
                  </a:cubicBezTo>
                  <a:cubicBezTo>
                    <a:pt x="23353" y="39224"/>
                    <a:pt x="26610" y="39686"/>
                    <a:pt x="28815" y="37929"/>
                  </a:cubicBezTo>
                  <a:cubicBezTo>
                    <a:pt x="31544" y="35754"/>
                    <a:pt x="31140" y="31606"/>
                    <a:pt x="31890" y="28199"/>
                  </a:cubicBezTo>
                  <a:cubicBezTo>
                    <a:pt x="33150" y="22476"/>
                    <a:pt x="38102" y="18249"/>
                    <a:pt x="40038" y="12718"/>
                  </a:cubicBezTo>
                  <a:cubicBezTo>
                    <a:pt x="40418" y="11636"/>
                    <a:pt x="40679" y="10499"/>
                    <a:pt x="40652" y="9352"/>
                  </a:cubicBezTo>
                  <a:cubicBezTo>
                    <a:pt x="40569" y="5649"/>
                    <a:pt x="37449" y="2571"/>
                    <a:pt x="33956" y="1339"/>
                  </a:cubicBezTo>
                  <a:cubicBezTo>
                    <a:pt x="31938" y="627"/>
                    <a:pt x="29911" y="457"/>
                    <a:pt x="27871" y="457"/>
                  </a:cubicBezTo>
                  <a:cubicBezTo>
                    <a:pt x="26007" y="457"/>
                    <a:pt x="24132" y="599"/>
                    <a:pt x="22245" y="599"/>
                  </a:cubicBezTo>
                  <a:cubicBezTo>
                    <a:pt x="21785" y="599"/>
                    <a:pt x="21325" y="591"/>
                    <a:pt x="20863" y="570"/>
                  </a:cubicBezTo>
                  <a:cubicBezTo>
                    <a:pt x="19225" y="496"/>
                    <a:pt x="17470" y="0"/>
                    <a:pt x="157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38;p57">
              <a:extLst>
                <a:ext uri="{FF2B5EF4-FFF2-40B4-BE49-F238E27FC236}">
                  <a16:creationId xmlns:a16="http://schemas.microsoft.com/office/drawing/2014/main" id="{5F43D25E-79CE-A0BA-E491-563F905B127B}"/>
                </a:ext>
              </a:extLst>
            </p:cNvPr>
            <p:cNvSpPr/>
            <p:nvPr/>
          </p:nvSpPr>
          <p:spPr>
            <a:xfrm>
              <a:off x="3143325" y="1089650"/>
              <a:ext cx="4064350" cy="3503975"/>
            </a:xfrm>
            <a:custGeom>
              <a:avLst/>
              <a:gdLst/>
              <a:ahLst/>
              <a:cxnLst/>
              <a:rect l="l" t="t" r="r" b="b"/>
              <a:pathLst>
                <a:path w="162574" h="140159" extrusionOk="0">
                  <a:moveTo>
                    <a:pt x="149391" y="0"/>
                  </a:moveTo>
                  <a:cubicBezTo>
                    <a:pt x="148360" y="0"/>
                    <a:pt x="147330" y="156"/>
                    <a:pt x="146349" y="477"/>
                  </a:cubicBezTo>
                  <a:cubicBezTo>
                    <a:pt x="145329" y="812"/>
                    <a:pt x="144363" y="1309"/>
                    <a:pt x="143326" y="1583"/>
                  </a:cubicBezTo>
                  <a:cubicBezTo>
                    <a:pt x="142494" y="1801"/>
                    <a:pt x="141638" y="1870"/>
                    <a:pt x="140776" y="1870"/>
                  </a:cubicBezTo>
                  <a:cubicBezTo>
                    <a:pt x="140050" y="1870"/>
                    <a:pt x="139319" y="1821"/>
                    <a:pt x="138596" y="1772"/>
                  </a:cubicBezTo>
                  <a:lnTo>
                    <a:pt x="130106" y="1191"/>
                  </a:lnTo>
                  <a:cubicBezTo>
                    <a:pt x="129237" y="1132"/>
                    <a:pt x="128350" y="1076"/>
                    <a:pt x="127469" y="1076"/>
                  </a:cubicBezTo>
                  <a:cubicBezTo>
                    <a:pt x="125783" y="1076"/>
                    <a:pt x="124119" y="1281"/>
                    <a:pt x="122644" y="2056"/>
                  </a:cubicBezTo>
                  <a:cubicBezTo>
                    <a:pt x="119360" y="3782"/>
                    <a:pt x="117499" y="8084"/>
                    <a:pt x="113816" y="8529"/>
                  </a:cubicBezTo>
                  <a:cubicBezTo>
                    <a:pt x="113611" y="8554"/>
                    <a:pt x="113408" y="8566"/>
                    <a:pt x="113207" y="8566"/>
                  </a:cubicBezTo>
                  <a:cubicBezTo>
                    <a:pt x="110853" y="8566"/>
                    <a:pt x="108715" y="6973"/>
                    <a:pt x="106473" y="6087"/>
                  </a:cubicBezTo>
                  <a:cubicBezTo>
                    <a:pt x="105100" y="5543"/>
                    <a:pt x="103627" y="5279"/>
                    <a:pt x="102152" y="5279"/>
                  </a:cubicBezTo>
                  <a:cubicBezTo>
                    <a:pt x="99404" y="5279"/>
                    <a:pt x="96647" y="6196"/>
                    <a:pt x="94512" y="7933"/>
                  </a:cubicBezTo>
                  <a:cubicBezTo>
                    <a:pt x="93279" y="7304"/>
                    <a:pt x="93660" y="5468"/>
                    <a:pt x="93225" y="4153"/>
                  </a:cubicBezTo>
                  <a:cubicBezTo>
                    <a:pt x="92771" y="2782"/>
                    <a:pt x="91297" y="1954"/>
                    <a:pt x="89858" y="1828"/>
                  </a:cubicBezTo>
                  <a:cubicBezTo>
                    <a:pt x="89687" y="1813"/>
                    <a:pt x="89517" y="1806"/>
                    <a:pt x="89348" y="1806"/>
                  </a:cubicBezTo>
                  <a:cubicBezTo>
                    <a:pt x="88082" y="1806"/>
                    <a:pt x="86834" y="2194"/>
                    <a:pt x="85623" y="2590"/>
                  </a:cubicBezTo>
                  <a:cubicBezTo>
                    <a:pt x="82664" y="3556"/>
                    <a:pt x="79224" y="5204"/>
                    <a:pt x="78950" y="8303"/>
                  </a:cubicBezTo>
                  <a:cubicBezTo>
                    <a:pt x="78873" y="9176"/>
                    <a:pt x="79068" y="10104"/>
                    <a:pt x="78702" y="10900"/>
                  </a:cubicBezTo>
                  <a:cubicBezTo>
                    <a:pt x="78178" y="12033"/>
                    <a:pt x="76762" y="12408"/>
                    <a:pt x="75881" y="13291"/>
                  </a:cubicBezTo>
                  <a:cubicBezTo>
                    <a:pt x="74831" y="14345"/>
                    <a:pt x="74664" y="15971"/>
                    <a:pt x="74621" y="17458"/>
                  </a:cubicBezTo>
                  <a:cubicBezTo>
                    <a:pt x="74577" y="18944"/>
                    <a:pt x="74563" y="20541"/>
                    <a:pt x="73703" y="21754"/>
                  </a:cubicBezTo>
                  <a:cubicBezTo>
                    <a:pt x="73148" y="22537"/>
                    <a:pt x="71069" y="23068"/>
                    <a:pt x="69376" y="23068"/>
                  </a:cubicBezTo>
                  <a:cubicBezTo>
                    <a:pt x="68445" y="23068"/>
                    <a:pt x="67630" y="22907"/>
                    <a:pt x="67252" y="22539"/>
                  </a:cubicBezTo>
                  <a:cubicBezTo>
                    <a:pt x="66636" y="21940"/>
                    <a:pt x="65905" y="21693"/>
                    <a:pt x="65124" y="21693"/>
                  </a:cubicBezTo>
                  <a:cubicBezTo>
                    <a:pt x="63293" y="21693"/>
                    <a:pt x="61194" y="23048"/>
                    <a:pt x="59696" y="24392"/>
                  </a:cubicBezTo>
                  <a:lnTo>
                    <a:pt x="53326" y="30110"/>
                  </a:lnTo>
                  <a:cubicBezTo>
                    <a:pt x="51731" y="31541"/>
                    <a:pt x="50013" y="33034"/>
                    <a:pt x="47899" y="33389"/>
                  </a:cubicBezTo>
                  <a:cubicBezTo>
                    <a:pt x="47672" y="33427"/>
                    <a:pt x="47440" y="33446"/>
                    <a:pt x="47206" y="33446"/>
                  </a:cubicBezTo>
                  <a:cubicBezTo>
                    <a:pt x="45267" y="33446"/>
                    <a:pt x="43232" y="32171"/>
                    <a:pt x="43155" y="30259"/>
                  </a:cubicBezTo>
                  <a:cubicBezTo>
                    <a:pt x="43563" y="29875"/>
                    <a:pt x="44085" y="29761"/>
                    <a:pt x="44655" y="29761"/>
                  </a:cubicBezTo>
                  <a:cubicBezTo>
                    <a:pt x="45498" y="29761"/>
                    <a:pt x="46445" y="30012"/>
                    <a:pt x="47276" y="30012"/>
                  </a:cubicBezTo>
                  <a:cubicBezTo>
                    <a:pt x="47872" y="30012"/>
                    <a:pt x="48409" y="29883"/>
                    <a:pt x="48805" y="29438"/>
                  </a:cubicBezTo>
                  <a:cubicBezTo>
                    <a:pt x="49977" y="28121"/>
                    <a:pt x="48243" y="26238"/>
                    <a:pt x="46718" y="25356"/>
                  </a:cubicBezTo>
                  <a:cubicBezTo>
                    <a:pt x="43929" y="23744"/>
                    <a:pt x="41047" y="22101"/>
                    <a:pt x="37854" y="21667"/>
                  </a:cubicBezTo>
                  <a:cubicBezTo>
                    <a:pt x="37395" y="21605"/>
                    <a:pt x="36928" y="21573"/>
                    <a:pt x="36459" y="21573"/>
                  </a:cubicBezTo>
                  <a:cubicBezTo>
                    <a:pt x="33662" y="21573"/>
                    <a:pt x="30804" y="22696"/>
                    <a:pt x="29384" y="25062"/>
                  </a:cubicBezTo>
                  <a:cubicBezTo>
                    <a:pt x="27966" y="27426"/>
                    <a:pt x="28225" y="30512"/>
                    <a:pt x="26820" y="32884"/>
                  </a:cubicBezTo>
                  <a:cubicBezTo>
                    <a:pt x="25941" y="34369"/>
                    <a:pt x="24491" y="35431"/>
                    <a:pt x="23493" y="36839"/>
                  </a:cubicBezTo>
                  <a:cubicBezTo>
                    <a:pt x="22495" y="38247"/>
                    <a:pt x="22067" y="40372"/>
                    <a:pt x="23291" y="41591"/>
                  </a:cubicBezTo>
                  <a:cubicBezTo>
                    <a:pt x="24277" y="42574"/>
                    <a:pt x="25957" y="42576"/>
                    <a:pt x="26934" y="43568"/>
                  </a:cubicBezTo>
                  <a:cubicBezTo>
                    <a:pt x="27686" y="44334"/>
                    <a:pt x="27942" y="45612"/>
                    <a:pt x="28928" y="46032"/>
                  </a:cubicBezTo>
                  <a:cubicBezTo>
                    <a:pt x="29116" y="46112"/>
                    <a:pt x="29308" y="46149"/>
                    <a:pt x="29499" y="46149"/>
                  </a:cubicBezTo>
                  <a:cubicBezTo>
                    <a:pt x="30453" y="46149"/>
                    <a:pt x="31375" y="45228"/>
                    <a:pt x="31599" y="44232"/>
                  </a:cubicBezTo>
                  <a:cubicBezTo>
                    <a:pt x="31870" y="43035"/>
                    <a:pt x="31491" y="41803"/>
                    <a:pt x="31294" y="40594"/>
                  </a:cubicBezTo>
                  <a:cubicBezTo>
                    <a:pt x="30707" y="36976"/>
                    <a:pt x="32524" y="32527"/>
                    <a:pt x="36153" y="32010"/>
                  </a:cubicBezTo>
                  <a:cubicBezTo>
                    <a:pt x="36979" y="32041"/>
                    <a:pt x="37253" y="33221"/>
                    <a:pt x="36881" y="33960"/>
                  </a:cubicBezTo>
                  <a:cubicBezTo>
                    <a:pt x="36512" y="34700"/>
                    <a:pt x="35790" y="35213"/>
                    <a:pt x="35400" y="35941"/>
                  </a:cubicBezTo>
                  <a:cubicBezTo>
                    <a:pt x="34663" y="37314"/>
                    <a:pt x="35518" y="39272"/>
                    <a:pt x="37026" y="39667"/>
                  </a:cubicBezTo>
                  <a:cubicBezTo>
                    <a:pt x="38598" y="40078"/>
                    <a:pt x="41223" y="39748"/>
                    <a:pt x="41017" y="41358"/>
                  </a:cubicBezTo>
                  <a:cubicBezTo>
                    <a:pt x="40797" y="43068"/>
                    <a:pt x="37630" y="41948"/>
                    <a:pt x="36606" y="43336"/>
                  </a:cubicBezTo>
                  <a:cubicBezTo>
                    <a:pt x="36002" y="44155"/>
                    <a:pt x="36537" y="45296"/>
                    <a:pt x="36521" y="46313"/>
                  </a:cubicBezTo>
                  <a:cubicBezTo>
                    <a:pt x="36494" y="48303"/>
                    <a:pt x="34299" y="49599"/>
                    <a:pt x="32313" y="49739"/>
                  </a:cubicBezTo>
                  <a:cubicBezTo>
                    <a:pt x="32097" y="49755"/>
                    <a:pt x="31880" y="49762"/>
                    <a:pt x="31663" y="49762"/>
                  </a:cubicBezTo>
                  <a:cubicBezTo>
                    <a:pt x="30164" y="49762"/>
                    <a:pt x="28664" y="49439"/>
                    <a:pt x="27166" y="49439"/>
                  </a:cubicBezTo>
                  <a:cubicBezTo>
                    <a:pt x="26898" y="49439"/>
                    <a:pt x="26629" y="49449"/>
                    <a:pt x="26361" y="49474"/>
                  </a:cubicBezTo>
                  <a:cubicBezTo>
                    <a:pt x="24379" y="49654"/>
                    <a:pt x="22222" y="51058"/>
                    <a:pt x="22312" y="53044"/>
                  </a:cubicBezTo>
                  <a:cubicBezTo>
                    <a:pt x="19567" y="54331"/>
                    <a:pt x="16715" y="55374"/>
                    <a:pt x="13788" y="56164"/>
                  </a:cubicBezTo>
                  <a:cubicBezTo>
                    <a:pt x="13912" y="58317"/>
                    <a:pt x="17975" y="58517"/>
                    <a:pt x="17960" y="60675"/>
                  </a:cubicBezTo>
                  <a:cubicBezTo>
                    <a:pt x="17949" y="61887"/>
                    <a:pt x="16542" y="62556"/>
                    <a:pt x="15302" y="62556"/>
                  </a:cubicBezTo>
                  <a:cubicBezTo>
                    <a:pt x="15219" y="62556"/>
                    <a:pt x="15137" y="62553"/>
                    <a:pt x="15056" y="62547"/>
                  </a:cubicBezTo>
                  <a:cubicBezTo>
                    <a:pt x="14072" y="62475"/>
                    <a:pt x="13082" y="62160"/>
                    <a:pt x="12113" y="62160"/>
                  </a:cubicBezTo>
                  <a:cubicBezTo>
                    <a:pt x="11810" y="62160"/>
                    <a:pt x="11508" y="62191"/>
                    <a:pt x="11210" y="62270"/>
                  </a:cubicBezTo>
                  <a:cubicBezTo>
                    <a:pt x="9047" y="62839"/>
                    <a:pt x="8290" y="65880"/>
                    <a:pt x="9487" y="67769"/>
                  </a:cubicBezTo>
                  <a:cubicBezTo>
                    <a:pt x="10572" y="69481"/>
                    <a:pt x="12694" y="70258"/>
                    <a:pt x="14741" y="70258"/>
                  </a:cubicBezTo>
                  <a:cubicBezTo>
                    <a:pt x="14954" y="70258"/>
                    <a:pt x="15165" y="70249"/>
                    <a:pt x="15375" y="70233"/>
                  </a:cubicBezTo>
                  <a:cubicBezTo>
                    <a:pt x="16269" y="70162"/>
                    <a:pt x="17225" y="69924"/>
                    <a:pt x="17785" y="69223"/>
                  </a:cubicBezTo>
                  <a:cubicBezTo>
                    <a:pt x="18318" y="68554"/>
                    <a:pt x="18362" y="67634"/>
                    <a:pt x="18586" y="66808"/>
                  </a:cubicBezTo>
                  <a:cubicBezTo>
                    <a:pt x="19089" y="64960"/>
                    <a:pt x="20667" y="63445"/>
                    <a:pt x="22534" y="63019"/>
                  </a:cubicBezTo>
                  <a:cubicBezTo>
                    <a:pt x="23588" y="62778"/>
                    <a:pt x="24878" y="62758"/>
                    <a:pt x="25444" y="61839"/>
                  </a:cubicBezTo>
                  <a:cubicBezTo>
                    <a:pt x="27854" y="63143"/>
                    <a:pt x="29550" y="65685"/>
                    <a:pt x="29826" y="68413"/>
                  </a:cubicBezTo>
                  <a:cubicBezTo>
                    <a:pt x="30020" y="68663"/>
                    <a:pt x="30274" y="68770"/>
                    <a:pt x="30543" y="68770"/>
                  </a:cubicBezTo>
                  <a:cubicBezTo>
                    <a:pt x="31347" y="68770"/>
                    <a:pt x="32287" y="67809"/>
                    <a:pt x="32159" y="66868"/>
                  </a:cubicBezTo>
                  <a:cubicBezTo>
                    <a:pt x="31991" y="65614"/>
                    <a:pt x="30882" y="64743"/>
                    <a:pt x="30003" y="63834"/>
                  </a:cubicBezTo>
                  <a:cubicBezTo>
                    <a:pt x="29122" y="62923"/>
                    <a:pt x="28387" y="61510"/>
                    <a:pt x="29078" y="60448"/>
                  </a:cubicBezTo>
                  <a:lnTo>
                    <a:pt x="29078" y="60448"/>
                  </a:lnTo>
                  <a:cubicBezTo>
                    <a:pt x="33197" y="61658"/>
                    <a:pt x="36527" y="65238"/>
                    <a:pt x="37435" y="69435"/>
                  </a:cubicBezTo>
                  <a:cubicBezTo>
                    <a:pt x="38871" y="69149"/>
                    <a:pt x="39664" y="67205"/>
                    <a:pt x="38838" y="65997"/>
                  </a:cubicBezTo>
                  <a:cubicBezTo>
                    <a:pt x="39003" y="65628"/>
                    <a:pt x="39328" y="65472"/>
                    <a:pt x="39697" y="65472"/>
                  </a:cubicBezTo>
                  <a:cubicBezTo>
                    <a:pt x="40331" y="65472"/>
                    <a:pt x="41094" y="65932"/>
                    <a:pt x="41391" y="66558"/>
                  </a:cubicBezTo>
                  <a:cubicBezTo>
                    <a:pt x="41862" y="67549"/>
                    <a:pt x="41819" y="68770"/>
                    <a:pt x="42492" y="69636"/>
                  </a:cubicBezTo>
                  <a:cubicBezTo>
                    <a:pt x="43175" y="70517"/>
                    <a:pt x="44261" y="70711"/>
                    <a:pt x="45451" y="70711"/>
                  </a:cubicBezTo>
                  <a:cubicBezTo>
                    <a:pt x="46388" y="70711"/>
                    <a:pt x="47390" y="70590"/>
                    <a:pt x="48312" y="70590"/>
                  </a:cubicBezTo>
                  <a:cubicBezTo>
                    <a:pt x="49551" y="70590"/>
                    <a:pt x="50643" y="70808"/>
                    <a:pt x="51235" y="71828"/>
                  </a:cubicBezTo>
                  <a:cubicBezTo>
                    <a:pt x="52336" y="73723"/>
                    <a:pt x="49909" y="75927"/>
                    <a:pt x="47711" y="75927"/>
                  </a:cubicBezTo>
                  <a:cubicBezTo>
                    <a:pt x="47678" y="75927"/>
                    <a:pt x="47645" y="75926"/>
                    <a:pt x="47613" y="75925"/>
                  </a:cubicBezTo>
                  <a:cubicBezTo>
                    <a:pt x="45391" y="75856"/>
                    <a:pt x="43361" y="74585"/>
                    <a:pt x="41147" y="74365"/>
                  </a:cubicBezTo>
                  <a:cubicBezTo>
                    <a:pt x="40897" y="74340"/>
                    <a:pt x="40647" y="74329"/>
                    <a:pt x="40397" y="74329"/>
                  </a:cubicBezTo>
                  <a:cubicBezTo>
                    <a:pt x="38218" y="74329"/>
                    <a:pt x="36082" y="75200"/>
                    <a:pt x="33896" y="75455"/>
                  </a:cubicBezTo>
                  <a:cubicBezTo>
                    <a:pt x="33619" y="75487"/>
                    <a:pt x="33335" y="75503"/>
                    <a:pt x="33048" y="75503"/>
                  </a:cubicBezTo>
                  <a:cubicBezTo>
                    <a:pt x="30807" y="75503"/>
                    <a:pt x="28395" y="74514"/>
                    <a:pt x="27939" y="72388"/>
                  </a:cubicBezTo>
                  <a:cubicBezTo>
                    <a:pt x="27802" y="71741"/>
                    <a:pt x="27855" y="71030"/>
                    <a:pt x="27514" y="70464"/>
                  </a:cubicBezTo>
                  <a:cubicBezTo>
                    <a:pt x="27109" y="69793"/>
                    <a:pt x="26279" y="69553"/>
                    <a:pt x="25473" y="69553"/>
                  </a:cubicBezTo>
                  <a:cubicBezTo>
                    <a:pt x="25313" y="69553"/>
                    <a:pt x="25154" y="69562"/>
                    <a:pt x="24999" y="69580"/>
                  </a:cubicBezTo>
                  <a:cubicBezTo>
                    <a:pt x="21817" y="69942"/>
                    <a:pt x="18598" y="72595"/>
                    <a:pt x="15740" y="72595"/>
                  </a:cubicBezTo>
                  <a:cubicBezTo>
                    <a:pt x="14956" y="72595"/>
                    <a:pt x="14199" y="72395"/>
                    <a:pt x="13478" y="71894"/>
                  </a:cubicBezTo>
                  <a:cubicBezTo>
                    <a:pt x="11337" y="76062"/>
                    <a:pt x="6101" y="77629"/>
                    <a:pt x="3179" y="81294"/>
                  </a:cubicBezTo>
                  <a:cubicBezTo>
                    <a:pt x="0" y="85282"/>
                    <a:pt x="268" y="91440"/>
                    <a:pt x="3354" y="95500"/>
                  </a:cubicBezTo>
                  <a:cubicBezTo>
                    <a:pt x="6050" y="99045"/>
                    <a:pt x="10552" y="100957"/>
                    <a:pt x="15019" y="100957"/>
                  </a:cubicBezTo>
                  <a:cubicBezTo>
                    <a:pt x="15667" y="100957"/>
                    <a:pt x="16314" y="100917"/>
                    <a:pt x="16954" y="100836"/>
                  </a:cubicBezTo>
                  <a:cubicBezTo>
                    <a:pt x="17630" y="100750"/>
                    <a:pt x="18327" y="100626"/>
                    <a:pt x="19005" y="100626"/>
                  </a:cubicBezTo>
                  <a:cubicBezTo>
                    <a:pt x="19489" y="100626"/>
                    <a:pt x="19963" y="100690"/>
                    <a:pt x="20413" y="100875"/>
                  </a:cubicBezTo>
                  <a:cubicBezTo>
                    <a:pt x="21482" y="101317"/>
                    <a:pt x="22166" y="102352"/>
                    <a:pt x="23058" y="103088"/>
                  </a:cubicBezTo>
                  <a:cubicBezTo>
                    <a:pt x="23580" y="103519"/>
                    <a:pt x="24303" y="103823"/>
                    <a:pt x="24961" y="103823"/>
                  </a:cubicBezTo>
                  <a:cubicBezTo>
                    <a:pt x="25427" y="103823"/>
                    <a:pt x="25861" y="103670"/>
                    <a:pt x="26168" y="103301"/>
                  </a:cubicBezTo>
                  <a:lnTo>
                    <a:pt x="26168" y="103301"/>
                  </a:lnTo>
                  <a:cubicBezTo>
                    <a:pt x="25321" y="105399"/>
                    <a:pt x="25557" y="107902"/>
                    <a:pt x="26779" y="109805"/>
                  </a:cubicBezTo>
                  <a:cubicBezTo>
                    <a:pt x="28099" y="111859"/>
                    <a:pt x="30559" y="113484"/>
                    <a:pt x="30509" y="115926"/>
                  </a:cubicBezTo>
                  <a:cubicBezTo>
                    <a:pt x="30482" y="117190"/>
                    <a:pt x="29748" y="118318"/>
                    <a:pt x="29403" y="119536"/>
                  </a:cubicBezTo>
                  <a:cubicBezTo>
                    <a:pt x="27829" y="125109"/>
                    <a:pt x="34415" y="129657"/>
                    <a:pt x="35455" y="135354"/>
                  </a:cubicBezTo>
                  <a:cubicBezTo>
                    <a:pt x="35736" y="136888"/>
                    <a:pt x="35735" y="138735"/>
                    <a:pt x="37029" y="139601"/>
                  </a:cubicBezTo>
                  <a:cubicBezTo>
                    <a:pt x="37625" y="139999"/>
                    <a:pt x="38374" y="140081"/>
                    <a:pt x="39090" y="140127"/>
                  </a:cubicBezTo>
                  <a:cubicBezTo>
                    <a:pt x="39409" y="140148"/>
                    <a:pt x="39736" y="140158"/>
                    <a:pt x="40067" y="140158"/>
                  </a:cubicBezTo>
                  <a:cubicBezTo>
                    <a:pt x="43538" y="140158"/>
                    <a:pt x="47454" y="138962"/>
                    <a:pt x="48151" y="135675"/>
                  </a:cubicBezTo>
                  <a:cubicBezTo>
                    <a:pt x="48366" y="134657"/>
                    <a:pt x="48212" y="133602"/>
                    <a:pt x="48243" y="132560"/>
                  </a:cubicBezTo>
                  <a:cubicBezTo>
                    <a:pt x="48336" y="129451"/>
                    <a:pt x="50239" y="126459"/>
                    <a:pt x="53017" y="125056"/>
                  </a:cubicBezTo>
                  <a:cubicBezTo>
                    <a:pt x="53771" y="124675"/>
                    <a:pt x="54600" y="124390"/>
                    <a:pt x="55202" y="123799"/>
                  </a:cubicBezTo>
                  <a:cubicBezTo>
                    <a:pt x="56528" y="122495"/>
                    <a:pt x="56234" y="120283"/>
                    <a:pt x="55553" y="118553"/>
                  </a:cubicBezTo>
                  <a:cubicBezTo>
                    <a:pt x="54872" y="116821"/>
                    <a:pt x="53881" y="115076"/>
                    <a:pt x="54120" y="113231"/>
                  </a:cubicBezTo>
                  <a:cubicBezTo>
                    <a:pt x="54502" y="110269"/>
                    <a:pt x="57681" y="108706"/>
                    <a:pt x="60090" y="106941"/>
                  </a:cubicBezTo>
                  <a:cubicBezTo>
                    <a:pt x="63716" y="104284"/>
                    <a:pt x="66206" y="100125"/>
                    <a:pt x="66835" y="95675"/>
                  </a:cubicBezTo>
                  <a:lnTo>
                    <a:pt x="66835" y="95675"/>
                  </a:lnTo>
                  <a:cubicBezTo>
                    <a:pt x="65061" y="96232"/>
                    <a:pt x="63075" y="96745"/>
                    <a:pt x="61220" y="96745"/>
                  </a:cubicBezTo>
                  <a:cubicBezTo>
                    <a:pt x="59581" y="96745"/>
                    <a:pt x="58045" y="96344"/>
                    <a:pt x="56849" y="95215"/>
                  </a:cubicBezTo>
                  <a:cubicBezTo>
                    <a:pt x="55965" y="94380"/>
                    <a:pt x="55421" y="93259"/>
                    <a:pt x="54897" y="92162"/>
                  </a:cubicBezTo>
                  <a:lnTo>
                    <a:pt x="50173" y="82291"/>
                  </a:lnTo>
                  <a:cubicBezTo>
                    <a:pt x="49966" y="81857"/>
                    <a:pt x="49755" y="81362"/>
                    <a:pt x="49925" y="80912"/>
                  </a:cubicBezTo>
                  <a:cubicBezTo>
                    <a:pt x="50074" y="80517"/>
                    <a:pt x="50366" y="80356"/>
                    <a:pt x="50717" y="80356"/>
                  </a:cubicBezTo>
                  <a:cubicBezTo>
                    <a:pt x="51453" y="80356"/>
                    <a:pt x="52449" y="81064"/>
                    <a:pt x="52928" y="81807"/>
                  </a:cubicBezTo>
                  <a:cubicBezTo>
                    <a:pt x="55452" y="85724"/>
                    <a:pt x="57718" y="89804"/>
                    <a:pt x="59707" y="94020"/>
                  </a:cubicBezTo>
                  <a:cubicBezTo>
                    <a:pt x="63791" y="93273"/>
                    <a:pt x="67648" y="91596"/>
                    <a:pt x="70980" y="89118"/>
                  </a:cubicBezTo>
                  <a:cubicBezTo>
                    <a:pt x="72037" y="88329"/>
                    <a:pt x="73088" y="87386"/>
                    <a:pt x="73445" y="86117"/>
                  </a:cubicBezTo>
                  <a:cubicBezTo>
                    <a:pt x="73802" y="84846"/>
                    <a:pt x="73146" y="83218"/>
                    <a:pt x="71846" y="82993"/>
                  </a:cubicBezTo>
                  <a:cubicBezTo>
                    <a:pt x="71723" y="82971"/>
                    <a:pt x="71600" y="82963"/>
                    <a:pt x="71476" y="82963"/>
                  </a:cubicBezTo>
                  <a:cubicBezTo>
                    <a:pt x="71093" y="82963"/>
                    <a:pt x="70708" y="83045"/>
                    <a:pt x="70324" y="83086"/>
                  </a:cubicBezTo>
                  <a:cubicBezTo>
                    <a:pt x="70133" y="83106"/>
                    <a:pt x="69943" y="83115"/>
                    <a:pt x="69755" y="83115"/>
                  </a:cubicBezTo>
                  <a:cubicBezTo>
                    <a:pt x="66927" y="83115"/>
                    <a:pt x="64468" y="80925"/>
                    <a:pt x="62588" y="78727"/>
                  </a:cubicBezTo>
                  <a:cubicBezTo>
                    <a:pt x="63132" y="78118"/>
                    <a:pt x="63852" y="77890"/>
                    <a:pt x="64640" y="77890"/>
                  </a:cubicBezTo>
                  <a:cubicBezTo>
                    <a:pt x="65842" y="77890"/>
                    <a:pt x="67201" y="78421"/>
                    <a:pt x="68334" y="78941"/>
                  </a:cubicBezTo>
                  <a:cubicBezTo>
                    <a:pt x="71699" y="80486"/>
                    <a:pt x="75249" y="81588"/>
                    <a:pt x="78895" y="82221"/>
                  </a:cubicBezTo>
                  <a:cubicBezTo>
                    <a:pt x="79803" y="82378"/>
                    <a:pt x="80736" y="82513"/>
                    <a:pt x="81554" y="82936"/>
                  </a:cubicBezTo>
                  <a:cubicBezTo>
                    <a:pt x="82126" y="83232"/>
                    <a:pt x="82622" y="83658"/>
                    <a:pt x="83095" y="84096"/>
                  </a:cubicBezTo>
                  <a:cubicBezTo>
                    <a:pt x="87298" y="87967"/>
                    <a:pt x="90407" y="93013"/>
                    <a:pt x="91975" y="98509"/>
                  </a:cubicBezTo>
                  <a:cubicBezTo>
                    <a:pt x="92104" y="98538"/>
                    <a:pt x="92231" y="98552"/>
                    <a:pt x="92354" y="98552"/>
                  </a:cubicBezTo>
                  <a:cubicBezTo>
                    <a:pt x="93754" y="98552"/>
                    <a:pt x="94717" y="96760"/>
                    <a:pt x="94833" y="95252"/>
                  </a:cubicBezTo>
                  <a:cubicBezTo>
                    <a:pt x="94960" y="93612"/>
                    <a:pt x="94769" y="91722"/>
                    <a:pt x="95948" y="90578"/>
                  </a:cubicBezTo>
                  <a:cubicBezTo>
                    <a:pt x="96875" y="89678"/>
                    <a:pt x="98399" y="89556"/>
                    <a:pt x="99214" y="88552"/>
                  </a:cubicBezTo>
                  <a:cubicBezTo>
                    <a:pt x="100238" y="87289"/>
                    <a:pt x="99703" y="85157"/>
                    <a:pt x="100900" y="84056"/>
                  </a:cubicBezTo>
                  <a:cubicBezTo>
                    <a:pt x="101284" y="83704"/>
                    <a:pt x="101728" y="83552"/>
                    <a:pt x="102190" y="83552"/>
                  </a:cubicBezTo>
                  <a:cubicBezTo>
                    <a:pt x="103537" y="83552"/>
                    <a:pt x="105034" y="84844"/>
                    <a:pt x="105630" y="86240"/>
                  </a:cubicBezTo>
                  <a:cubicBezTo>
                    <a:pt x="106431" y="88116"/>
                    <a:pt x="106723" y="90422"/>
                    <a:pt x="108410" y="91569"/>
                  </a:cubicBezTo>
                  <a:lnTo>
                    <a:pt x="111137" y="91176"/>
                  </a:lnTo>
                  <a:cubicBezTo>
                    <a:pt x="111152" y="95778"/>
                    <a:pt x="112750" y="100362"/>
                    <a:pt x="115602" y="103975"/>
                  </a:cubicBezTo>
                  <a:cubicBezTo>
                    <a:pt x="117157" y="103161"/>
                    <a:pt x="116453" y="100795"/>
                    <a:pt x="115480" y="99330"/>
                  </a:cubicBezTo>
                  <a:cubicBezTo>
                    <a:pt x="114508" y="97866"/>
                    <a:pt x="113554" y="95681"/>
                    <a:pt x="114936" y="94596"/>
                  </a:cubicBezTo>
                  <a:lnTo>
                    <a:pt x="114936" y="94596"/>
                  </a:lnTo>
                  <a:cubicBezTo>
                    <a:pt x="116854" y="94614"/>
                    <a:pt x="117747" y="97259"/>
                    <a:pt x="119611" y="97712"/>
                  </a:cubicBezTo>
                  <a:cubicBezTo>
                    <a:pt x="119777" y="97752"/>
                    <a:pt x="119940" y="97771"/>
                    <a:pt x="120101" y="97771"/>
                  </a:cubicBezTo>
                  <a:cubicBezTo>
                    <a:pt x="121744" y="97771"/>
                    <a:pt x="123089" y="95790"/>
                    <a:pt x="122784" y="94080"/>
                  </a:cubicBezTo>
                  <a:cubicBezTo>
                    <a:pt x="122451" y="92201"/>
                    <a:pt x="120835" y="90820"/>
                    <a:pt x="119169" y="89895"/>
                  </a:cubicBezTo>
                  <a:cubicBezTo>
                    <a:pt x="117675" y="88258"/>
                    <a:pt x="119833" y="85644"/>
                    <a:pt x="122018" y="85274"/>
                  </a:cubicBezTo>
                  <a:cubicBezTo>
                    <a:pt x="122730" y="85153"/>
                    <a:pt x="123464" y="85138"/>
                    <a:pt x="124199" y="85138"/>
                  </a:cubicBezTo>
                  <a:cubicBezTo>
                    <a:pt x="124443" y="85138"/>
                    <a:pt x="124686" y="85140"/>
                    <a:pt x="124930" y="85140"/>
                  </a:cubicBezTo>
                  <a:cubicBezTo>
                    <a:pt x="126201" y="85140"/>
                    <a:pt x="127452" y="85095"/>
                    <a:pt x="128573" y="84531"/>
                  </a:cubicBezTo>
                  <a:cubicBezTo>
                    <a:pt x="130946" y="83339"/>
                    <a:pt x="131739" y="80207"/>
                    <a:pt x="131200" y="77607"/>
                  </a:cubicBezTo>
                  <a:cubicBezTo>
                    <a:pt x="130659" y="75007"/>
                    <a:pt x="129117" y="72748"/>
                    <a:pt x="127857" y="70410"/>
                  </a:cubicBezTo>
                  <a:cubicBezTo>
                    <a:pt x="126781" y="68413"/>
                    <a:pt x="126249" y="65298"/>
                    <a:pt x="128341" y="64420"/>
                  </a:cubicBezTo>
                  <a:cubicBezTo>
                    <a:pt x="128900" y="64186"/>
                    <a:pt x="129528" y="64195"/>
                    <a:pt x="130135" y="64170"/>
                  </a:cubicBezTo>
                  <a:cubicBezTo>
                    <a:pt x="138047" y="63837"/>
                    <a:pt x="144592" y="55459"/>
                    <a:pt x="143005" y="47701"/>
                  </a:cubicBezTo>
                  <a:cubicBezTo>
                    <a:pt x="142706" y="46238"/>
                    <a:pt x="142140" y="44786"/>
                    <a:pt x="141097" y="43719"/>
                  </a:cubicBezTo>
                  <a:cubicBezTo>
                    <a:pt x="139216" y="41800"/>
                    <a:pt x="136024" y="41349"/>
                    <a:pt x="134619" y="39057"/>
                  </a:cubicBezTo>
                  <a:cubicBezTo>
                    <a:pt x="132900" y="36255"/>
                    <a:pt x="135025" y="32537"/>
                    <a:pt x="137778" y="30737"/>
                  </a:cubicBezTo>
                  <a:cubicBezTo>
                    <a:pt x="140529" y="28938"/>
                    <a:pt x="143891" y="28156"/>
                    <a:pt x="146461" y="26105"/>
                  </a:cubicBezTo>
                  <a:cubicBezTo>
                    <a:pt x="147145" y="26087"/>
                    <a:pt x="147512" y="25417"/>
                    <a:pt x="147638" y="24743"/>
                  </a:cubicBezTo>
                  <a:cubicBezTo>
                    <a:pt x="147716" y="24319"/>
                    <a:pt x="147611" y="23887"/>
                    <a:pt x="147608" y="23456"/>
                  </a:cubicBezTo>
                  <a:cubicBezTo>
                    <a:pt x="147598" y="22276"/>
                    <a:pt x="148442" y="21139"/>
                    <a:pt x="149574" y="20805"/>
                  </a:cubicBezTo>
                  <a:cubicBezTo>
                    <a:pt x="149811" y="20736"/>
                    <a:pt x="150056" y="20702"/>
                    <a:pt x="150302" y="20702"/>
                  </a:cubicBezTo>
                  <a:cubicBezTo>
                    <a:pt x="151231" y="20702"/>
                    <a:pt x="152165" y="21179"/>
                    <a:pt x="152664" y="21968"/>
                  </a:cubicBezTo>
                  <a:cubicBezTo>
                    <a:pt x="153442" y="23198"/>
                    <a:pt x="153129" y="24821"/>
                    <a:pt x="152563" y="26163"/>
                  </a:cubicBezTo>
                  <a:cubicBezTo>
                    <a:pt x="151998" y="27505"/>
                    <a:pt x="151199" y="28790"/>
                    <a:pt x="151051" y="30239"/>
                  </a:cubicBezTo>
                  <a:cubicBezTo>
                    <a:pt x="150905" y="31687"/>
                    <a:pt x="151726" y="33391"/>
                    <a:pt x="153173" y="33553"/>
                  </a:cubicBezTo>
                  <a:cubicBezTo>
                    <a:pt x="153252" y="33562"/>
                    <a:pt x="153330" y="33566"/>
                    <a:pt x="153406" y="33566"/>
                  </a:cubicBezTo>
                  <a:cubicBezTo>
                    <a:pt x="155043" y="33566"/>
                    <a:pt x="156090" y="31574"/>
                    <a:pt x="156201" y="29877"/>
                  </a:cubicBezTo>
                  <a:cubicBezTo>
                    <a:pt x="156318" y="28099"/>
                    <a:pt x="155972" y="26160"/>
                    <a:pt x="156925" y="24659"/>
                  </a:cubicBezTo>
                  <a:cubicBezTo>
                    <a:pt x="158377" y="22374"/>
                    <a:pt x="162385" y="21839"/>
                    <a:pt x="162490" y="19133"/>
                  </a:cubicBezTo>
                  <a:cubicBezTo>
                    <a:pt x="162574" y="16945"/>
                    <a:pt x="159821" y="15661"/>
                    <a:pt x="159327" y="13530"/>
                  </a:cubicBezTo>
                  <a:cubicBezTo>
                    <a:pt x="159129" y="12668"/>
                    <a:pt x="159325" y="11773"/>
                    <a:pt x="159405" y="10894"/>
                  </a:cubicBezTo>
                  <a:cubicBezTo>
                    <a:pt x="159709" y="7612"/>
                    <a:pt x="158263" y="4218"/>
                    <a:pt x="155688" y="2163"/>
                  </a:cubicBezTo>
                  <a:cubicBezTo>
                    <a:pt x="153919" y="751"/>
                    <a:pt x="151652" y="0"/>
                    <a:pt x="1493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39;p57">
              <a:extLst>
                <a:ext uri="{FF2B5EF4-FFF2-40B4-BE49-F238E27FC236}">
                  <a16:creationId xmlns:a16="http://schemas.microsoft.com/office/drawing/2014/main" id="{113D636F-D49D-F1BD-467A-BAAAF326294D}"/>
                </a:ext>
              </a:extLst>
            </p:cNvPr>
            <p:cNvSpPr/>
            <p:nvPr/>
          </p:nvSpPr>
          <p:spPr>
            <a:xfrm>
              <a:off x="6146600" y="3671525"/>
              <a:ext cx="342925" cy="189500"/>
            </a:xfrm>
            <a:custGeom>
              <a:avLst/>
              <a:gdLst/>
              <a:ahLst/>
              <a:cxnLst/>
              <a:rect l="l" t="t" r="r" b="b"/>
              <a:pathLst>
                <a:path w="13717" h="7580" extrusionOk="0">
                  <a:moveTo>
                    <a:pt x="9951" y="0"/>
                  </a:moveTo>
                  <a:cubicBezTo>
                    <a:pt x="6355" y="0"/>
                    <a:pt x="1" y="1281"/>
                    <a:pt x="2486" y="4894"/>
                  </a:cubicBezTo>
                  <a:cubicBezTo>
                    <a:pt x="3169" y="5885"/>
                    <a:pt x="4297" y="6467"/>
                    <a:pt x="5404" y="6938"/>
                  </a:cubicBezTo>
                  <a:cubicBezTo>
                    <a:pt x="6217" y="7282"/>
                    <a:pt x="7136" y="7580"/>
                    <a:pt x="8003" y="7580"/>
                  </a:cubicBezTo>
                  <a:cubicBezTo>
                    <a:pt x="8565" y="7580"/>
                    <a:pt x="9106" y="7454"/>
                    <a:pt x="9581" y="7134"/>
                  </a:cubicBezTo>
                  <a:cubicBezTo>
                    <a:pt x="10406" y="6577"/>
                    <a:pt x="13156" y="2774"/>
                    <a:pt x="13348" y="1948"/>
                  </a:cubicBezTo>
                  <a:cubicBezTo>
                    <a:pt x="13716" y="358"/>
                    <a:pt x="13186" y="447"/>
                    <a:pt x="11597" y="126"/>
                  </a:cubicBezTo>
                  <a:cubicBezTo>
                    <a:pt x="11194" y="44"/>
                    <a:pt x="10620" y="0"/>
                    <a:pt x="99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40;p57">
              <a:extLst>
                <a:ext uri="{FF2B5EF4-FFF2-40B4-BE49-F238E27FC236}">
                  <a16:creationId xmlns:a16="http://schemas.microsoft.com/office/drawing/2014/main" id="{A6CCCF76-D261-3B53-59EF-A6802E428F5A}"/>
                </a:ext>
              </a:extLst>
            </p:cNvPr>
            <p:cNvSpPr/>
            <p:nvPr/>
          </p:nvSpPr>
          <p:spPr>
            <a:xfrm>
              <a:off x="5901600" y="3652500"/>
              <a:ext cx="558700" cy="402875"/>
            </a:xfrm>
            <a:custGeom>
              <a:avLst/>
              <a:gdLst/>
              <a:ahLst/>
              <a:cxnLst/>
              <a:rect l="l" t="t" r="r" b="b"/>
              <a:pathLst>
                <a:path w="22348" h="16115" extrusionOk="0">
                  <a:moveTo>
                    <a:pt x="946" y="1"/>
                  </a:moveTo>
                  <a:cubicBezTo>
                    <a:pt x="616" y="1"/>
                    <a:pt x="299" y="66"/>
                    <a:pt x="1" y="208"/>
                  </a:cubicBezTo>
                  <a:cubicBezTo>
                    <a:pt x="742" y="1762"/>
                    <a:pt x="2032" y="3475"/>
                    <a:pt x="2935" y="5119"/>
                  </a:cubicBezTo>
                  <a:cubicBezTo>
                    <a:pt x="6575" y="11745"/>
                    <a:pt x="13987" y="16115"/>
                    <a:pt x="21544" y="16115"/>
                  </a:cubicBezTo>
                  <a:cubicBezTo>
                    <a:pt x="21635" y="16115"/>
                    <a:pt x="21726" y="16114"/>
                    <a:pt x="21817" y="16113"/>
                  </a:cubicBezTo>
                  <a:cubicBezTo>
                    <a:pt x="22347" y="15571"/>
                    <a:pt x="21564" y="14744"/>
                    <a:pt x="20866" y="14448"/>
                  </a:cubicBezTo>
                  <a:cubicBezTo>
                    <a:pt x="18934" y="13634"/>
                    <a:pt x="16857" y="13226"/>
                    <a:pt x="14879" y="12532"/>
                  </a:cubicBezTo>
                  <a:cubicBezTo>
                    <a:pt x="12900" y="11839"/>
                    <a:pt x="10943" y="10790"/>
                    <a:pt x="9769" y="9051"/>
                  </a:cubicBezTo>
                  <a:cubicBezTo>
                    <a:pt x="9280" y="8326"/>
                    <a:pt x="8945" y="7508"/>
                    <a:pt x="8542" y="6731"/>
                  </a:cubicBezTo>
                  <a:cubicBezTo>
                    <a:pt x="7503" y="4729"/>
                    <a:pt x="3759" y="1"/>
                    <a:pt x="9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41;p57">
              <a:extLst>
                <a:ext uri="{FF2B5EF4-FFF2-40B4-BE49-F238E27FC236}">
                  <a16:creationId xmlns:a16="http://schemas.microsoft.com/office/drawing/2014/main" id="{236A91E7-C28E-13A0-A500-859684C1C76C}"/>
                </a:ext>
              </a:extLst>
            </p:cNvPr>
            <p:cNvSpPr/>
            <p:nvPr/>
          </p:nvSpPr>
          <p:spPr>
            <a:xfrm>
              <a:off x="6249675" y="4061675"/>
              <a:ext cx="964575" cy="811125"/>
            </a:xfrm>
            <a:custGeom>
              <a:avLst/>
              <a:gdLst/>
              <a:ahLst/>
              <a:cxnLst/>
              <a:rect l="l" t="t" r="r" b="b"/>
              <a:pathLst>
                <a:path w="38583" h="32445" extrusionOk="0">
                  <a:moveTo>
                    <a:pt x="17573" y="0"/>
                  </a:moveTo>
                  <a:cubicBezTo>
                    <a:pt x="14431" y="0"/>
                    <a:pt x="10968" y="2180"/>
                    <a:pt x="9011" y="4369"/>
                  </a:cubicBezTo>
                  <a:cubicBezTo>
                    <a:pt x="8028" y="5468"/>
                    <a:pt x="7111" y="6810"/>
                    <a:pt x="5676" y="7153"/>
                  </a:cubicBezTo>
                  <a:cubicBezTo>
                    <a:pt x="4830" y="7356"/>
                    <a:pt x="3925" y="7164"/>
                    <a:pt x="3076" y="7361"/>
                  </a:cubicBezTo>
                  <a:cubicBezTo>
                    <a:pt x="581" y="7938"/>
                    <a:pt x="1" y="11293"/>
                    <a:pt x="569" y="13791"/>
                  </a:cubicBezTo>
                  <a:cubicBezTo>
                    <a:pt x="1136" y="16289"/>
                    <a:pt x="2307" y="18910"/>
                    <a:pt x="1374" y="21296"/>
                  </a:cubicBezTo>
                  <a:cubicBezTo>
                    <a:pt x="1185" y="21776"/>
                    <a:pt x="913" y="22246"/>
                    <a:pt x="921" y="22762"/>
                  </a:cubicBezTo>
                  <a:cubicBezTo>
                    <a:pt x="932" y="23380"/>
                    <a:pt x="1355" y="23921"/>
                    <a:pt x="1849" y="24293"/>
                  </a:cubicBezTo>
                  <a:cubicBezTo>
                    <a:pt x="2646" y="24890"/>
                    <a:pt x="3559" y="25128"/>
                    <a:pt x="4517" y="25128"/>
                  </a:cubicBezTo>
                  <a:cubicBezTo>
                    <a:pt x="6301" y="25128"/>
                    <a:pt x="8239" y="24301"/>
                    <a:pt x="9868" y="23418"/>
                  </a:cubicBezTo>
                  <a:cubicBezTo>
                    <a:pt x="11665" y="22444"/>
                    <a:pt x="13735" y="21414"/>
                    <a:pt x="15685" y="21414"/>
                  </a:cubicBezTo>
                  <a:cubicBezTo>
                    <a:pt x="16453" y="21414"/>
                    <a:pt x="17203" y="21574"/>
                    <a:pt x="17910" y="21960"/>
                  </a:cubicBezTo>
                  <a:cubicBezTo>
                    <a:pt x="20585" y="23420"/>
                    <a:pt x="20837" y="27119"/>
                    <a:pt x="22486" y="29685"/>
                  </a:cubicBezTo>
                  <a:cubicBezTo>
                    <a:pt x="23522" y="31296"/>
                    <a:pt x="25450" y="32445"/>
                    <a:pt x="27291" y="32445"/>
                  </a:cubicBezTo>
                  <a:cubicBezTo>
                    <a:pt x="28027" y="32445"/>
                    <a:pt x="28749" y="32261"/>
                    <a:pt x="29394" y="31851"/>
                  </a:cubicBezTo>
                  <a:cubicBezTo>
                    <a:pt x="30163" y="31362"/>
                    <a:pt x="30731" y="30624"/>
                    <a:pt x="31285" y="29900"/>
                  </a:cubicBezTo>
                  <a:lnTo>
                    <a:pt x="34684" y="25460"/>
                  </a:lnTo>
                  <a:cubicBezTo>
                    <a:pt x="36183" y="23501"/>
                    <a:pt x="37736" y="21414"/>
                    <a:pt x="38025" y="18965"/>
                  </a:cubicBezTo>
                  <a:cubicBezTo>
                    <a:pt x="38582" y="14235"/>
                    <a:pt x="34390" y="10436"/>
                    <a:pt x="30609" y="7540"/>
                  </a:cubicBezTo>
                  <a:cubicBezTo>
                    <a:pt x="30407" y="6031"/>
                    <a:pt x="30190" y="4479"/>
                    <a:pt x="29421" y="3165"/>
                  </a:cubicBezTo>
                  <a:cubicBezTo>
                    <a:pt x="28683" y="1906"/>
                    <a:pt x="27576" y="1186"/>
                    <a:pt x="26718" y="1186"/>
                  </a:cubicBezTo>
                  <a:cubicBezTo>
                    <a:pt x="25783" y="1186"/>
                    <a:pt x="25141" y="2039"/>
                    <a:pt x="25589" y="3982"/>
                  </a:cubicBezTo>
                  <a:cubicBezTo>
                    <a:pt x="25561" y="3983"/>
                    <a:pt x="25533" y="3983"/>
                    <a:pt x="25505" y="3983"/>
                  </a:cubicBezTo>
                  <a:cubicBezTo>
                    <a:pt x="23077" y="3983"/>
                    <a:pt x="21095" y="399"/>
                    <a:pt x="18382" y="51"/>
                  </a:cubicBezTo>
                  <a:cubicBezTo>
                    <a:pt x="18115" y="17"/>
                    <a:pt x="17846" y="0"/>
                    <a:pt x="175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1249;p57">
            <a:extLst>
              <a:ext uri="{FF2B5EF4-FFF2-40B4-BE49-F238E27FC236}">
                <a16:creationId xmlns:a16="http://schemas.microsoft.com/office/drawing/2014/main" id="{6A66ED0B-DB4F-2662-AD1C-D958CB823590}"/>
              </a:ext>
            </a:extLst>
          </p:cNvPr>
          <p:cNvSpPr/>
          <p:nvPr/>
        </p:nvSpPr>
        <p:spPr>
          <a:xfrm>
            <a:off x="6827286" y="3658646"/>
            <a:ext cx="93536" cy="65035"/>
          </a:xfrm>
          <a:custGeom>
            <a:avLst/>
            <a:gdLst/>
            <a:ahLst/>
            <a:cxnLst/>
            <a:rect l="l" t="t" r="r" b="b"/>
            <a:pathLst>
              <a:path w="8949" h="9810" extrusionOk="0">
                <a:moveTo>
                  <a:pt x="4675" y="3815"/>
                </a:moveTo>
                <a:cubicBezTo>
                  <a:pt x="4704" y="3815"/>
                  <a:pt x="4733" y="3821"/>
                  <a:pt x="4763" y="3835"/>
                </a:cubicBezTo>
                <a:cubicBezTo>
                  <a:pt x="5038" y="4036"/>
                  <a:pt x="4938" y="4387"/>
                  <a:pt x="5064" y="4562"/>
                </a:cubicBezTo>
                <a:cubicBezTo>
                  <a:pt x="5064" y="4888"/>
                  <a:pt x="5064" y="5164"/>
                  <a:pt x="4763" y="5164"/>
                </a:cubicBezTo>
                <a:cubicBezTo>
                  <a:pt x="4749" y="5165"/>
                  <a:pt x="4735" y="5166"/>
                  <a:pt x="4722" y="5166"/>
                </a:cubicBezTo>
                <a:cubicBezTo>
                  <a:pt x="4474" y="5166"/>
                  <a:pt x="4359" y="4950"/>
                  <a:pt x="4312" y="4713"/>
                </a:cubicBezTo>
                <a:cubicBezTo>
                  <a:pt x="4236" y="4437"/>
                  <a:pt x="4236" y="4136"/>
                  <a:pt x="4487" y="3886"/>
                </a:cubicBezTo>
                <a:cubicBezTo>
                  <a:pt x="4540" y="3850"/>
                  <a:pt x="4606" y="3815"/>
                  <a:pt x="4675" y="3815"/>
                </a:cubicBezTo>
                <a:close/>
                <a:moveTo>
                  <a:pt x="4587" y="1"/>
                </a:moveTo>
                <a:cubicBezTo>
                  <a:pt x="3159" y="1"/>
                  <a:pt x="1379" y="1129"/>
                  <a:pt x="828" y="2206"/>
                </a:cubicBezTo>
                <a:cubicBezTo>
                  <a:pt x="1" y="3735"/>
                  <a:pt x="327" y="6893"/>
                  <a:pt x="1605" y="8046"/>
                </a:cubicBezTo>
                <a:cubicBezTo>
                  <a:pt x="2933" y="9232"/>
                  <a:pt x="3653" y="9810"/>
                  <a:pt x="4677" y="9810"/>
                </a:cubicBezTo>
                <a:cubicBezTo>
                  <a:pt x="5276" y="9810"/>
                  <a:pt x="5979" y="9612"/>
                  <a:pt x="6968" y="9224"/>
                </a:cubicBezTo>
                <a:cubicBezTo>
                  <a:pt x="7018" y="9199"/>
                  <a:pt x="7094" y="9149"/>
                  <a:pt x="7144" y="9124"/>
                </a:cubicBezTo>
                <a:cubicBezTo>
                  <a:pt x="8522" y="8472"/>
                  <a:pt x="8948" y="7720"/>
                  <a:pt x="8773" y="6166"/>
                </a:cubicBezTo>
                <a:cubicBezTo>
                  <a:pt x="8748" y="5941"/>
                  <a:pt x="8723" y="5715"/>
                  <a:pt x="8698" y="5490"/>
                </a:cubicBezTo>
                <a:cubicBezTo>
                  <a:pt x="8472" y="3911"/>
                  <a:pt x="7971" y="2432"/>
                  <a:pt x="6843" y="1254"/>
                </a:cubicBezTo>
                <a:cubicBezTo>
                  <a:pt x="6141" y="552"/>
                  <a:pt x="5339" y="51"/>
                  <a:pt x="45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2"/>
          <p:cNvSpPr txBox="1">
            <a:spLocks noGrp="1"/>
          </p:cNvSpPr>
          <p:nvPr>
            <p:ph type="title"/>
          </p:nvPr>
        </p:nvSpPr>
        <p:spPr>
          <a:xfrm>
            <a:off x="1511853" y="1842621"/>
            <a:ext cx="6367800" cy="9693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4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介紹各年級藝術創作</a:t>
            </a:r>
            <a:endParaRPr sz="5400" b="1" dirty="0">
              <a:solidFill>
                <a:schemeClr val="accent5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64" name="Google Shape;464;p52"/>
          <p:cNvGrpSpPr/>
          <p:nvPr/>
        </p:nvGrpSpPr>
        <p:grpSpPr>
          <a:xfrm>
            <a:off x="-1501573" y="1328025"/>
            <a:ext cx="5925824" cy="5153149"/>
            <a:chOff x="-1501573" y="1328025"/>
            <a:chExt cx="5925824" cy="5153149"/>
          </a:xfrm>
        </p:grpSpPr>
        <p:sp>
          <p:nvSpPr>
            <p:cNvPr id="465" name="Google Shape;465;p52"/>
            <p:cNvSpPr/>
            <p:nvPr/>
          </p:nvSpPr>
          <p:spPr>
            <a:xfrm rot="-2268859" flipH="1">
              <a:off x="1003887" y="3350301"/>
              <a:ext cx="2167000" cy="2755946"/>
            </a:xfrm>
            <a:custGeom>
              <a:avLst/>
              <a:gdLst/>
              <a:ahLst/>
              <a:cxnLst/>
              <a:rect l="l" t="t" r="r" b="b"/>
              <a:pathLst>
                <a:path w="58794" h="74773" extrusionOk="0">
                  <a:moveTo>
                    <a:pt x="45101" y="0"/>
                  </a:moveTo>
                  <a:cubicBezTo>
                    <a:pt x="44760" y="0"/>
                    <a:pt x="44421" y="276"/>
                    <a:pt x="44161" y="537"/>
                  </a:cubicBezTo>
                  <a:cubicBezTo>
                    <a:pt x="39220" y="5478"/>
                    <a:pt x="36529" y="10515"/>
                    <a:pt x="31588" y="15456"/>
                  </a:cubicBezTo>
                  <a:cubicBezTo>
                    <a:pt x="27111" y="13503"/>
                    <a:pt x="20408" y="11443"/>
                    <a:pt x="15931" y="9479"/>
                  </a:cubicBezTo>
                  <a:cubicBezTo>
                    <a:pt x="15529" y="9308"/>
                    <a:pt x="15068" y="9137"/>
                    <a:pt x="14641" y="9137"/>
                  </a:cubicBezTo>
                  <a:cubicBezTo>
                    <a:pt x="14385" y="9137"/>
                    <a:pt x="14141" y="9199"/>
                    <a:pt x="13931" y="9360"/>
                  </a:cubicBezTo>
                  <a:cubicBezTo>
                    <a:pt x="13240" y="9895"/>
                    <a:pt x="13514" y="10991"/>
                    <a:pt x="13859" y="11789"/>
                  </a:cubicBezTo>
                  <a:cubicBezTo>
                    <a:pt x="16693" y="18373"/>
                    <a:pt x="19920" y="23861"/>
                    <a:pt x="22741" y="30434"/>
                  </a:cubicBezTo>
                  <a:cubicBezTo>
                    <a:pt x="15990" y="32958"/>
                    <a:pt x="8835" y="36542"/>
                    <a:pt x="2072" y="39054"/>
                  </a:cubicBezTo>
                  <a:cubicBezTo>
                    <a:pt x="1370" y="39316"/>
                    <a:pt x="572" y="39661"/>
                    <a:pt x="358" y="40399"/>
                  </a:cubicBezTo>
                  <a:cubicBezTo>
                    <a:pt x="0" y="41649"/>
                    <a:pt x="1596" y="42483"/>
                    <a:pt x="2858" y="42792"/>
                  </a:cubicBezTo>
                  <a:lnTo>
                    <a:pt x="18669" y="46626"/>
                  </a:lnTo>
                  <a:cubicBezTo>
                    <a:pt x="16348" y="54044"/>
                    <a:pt x="14681" y="61664"/>
                    <a:pt x="13716" y="69367"/>
                  </a:cubicBezTo>
                  <a:cubicBezTo>
                    <a:pt x="13609" y="70248"/>
                    <a:pt x="13609" y="71332"/>
                    <a:pt x="14383" y="71772"/>
                  </a:cubicBezTo>
                  <a:cubicBezTo>
                    <a:pt x="14531" y="71853"/>
                    <a:pt x="14675" y="71888"/>
                    <a:pt x="14816" y="71888"/>
                  </a:cubicBezTo>
                  <a:cubicBezTo>
                    <a:pt x="15550" y="71888"/>
                    <a:pt x="16212" y="70941"/>
                    <a:pt x="16991" y="70522"/>
                  </a:cubicBezTo>
                  <a:cubicBezTo>
                    <a:pt x="22241" y="67724"/>
                    <a:pt x="24503" y="65378"/>
                    <a:pt x="28135" y="62723"/>
                  </a:cubicBezTo>
                  <a:cubicBezTo>
                    <a:pt x="28956" y="62128"/>
                    <a:pt x="31338" y="59902"/>
                    <a:pt x="31338" y="59902"/>
                  </a:cubicBezTo>
                  <a:lnTo>
                    <a:pt x="39017" y="69129"/>
                  </a:lnTo>
                  <a:cubicBezTo>
                    <a:pt x="40160" y="70677"/>
                    <a:pt x="40398" y="71034"/>
                    <a:pt x="42446" y="72570"/>
                  </a:cubicBezTo>
                  <a:cubicBezTo>
                    <a:pt x="43982" y="73713"/>
                    <a:pt x="46828" y="74772"/>
                    <a:pt x="46828" y="74772"/>
                  </a:cubicBezTo>
                  <a:cubicBezTo>
                    <a:pt x="46828" y="74772"/>
                    <a:pt x="48304" y="67962"/>
                    <a:pt x="48364" y="66962"/>
                  </a:cubicBezTo>
                  <a:cubicBezTo>
                    <a:pt x="48756" y="61092"/>
                    <a:pt x="48316" y="57068"/>
                    <a:pt x="48745" y="51198"/>
                  </a:cubicBezTo>
                  <a:lnTo>
                    <a:pt x="48745" y="51198"/>
                  </a:lnTo>
                  <a:cubicBezTo>
                    <a:pt x="51316" y="52520"/>
                    <a:pt x="55400" y="54425"/>
                    <a:pt x="58281" y="54532"/>
                  </a:cubicBezTo>
                  <a:cubicBezTo>
                    <a:pt x="58401" y="43876"/>
                    <a:pt x="58627" y="22576"/>
                    <a:pt x="58627" y="22576"/>
                  </a:cubicBezTo>
                  <a:lnTo>
                    <a:pt x="58793" y="17754"/>
                  </a:lnTo>
                  <a:cubicBezTo>
                    <a:pt x="58793" y="17754"/>
                    <a:pt x="57021" y="17681"/>
                    <a:pt x="55307" y="17681"/>
                  </a:cubicBezTo>
                  <a:cubicBezTo>
                    <a:pt x="54515" y="17681"/>
                    <a:pt x="53736" y="17696"/>
                    <a:pt x="53150" y="17742"/>
                  </a:cubicBezTo>
                  <a:cubicBezTo>
                    <a:pt x="52864" y="17766"/>
                    <a:pt x="52453" y="17776"/>
                    <a:pt x="51989" y="17776"/>
                  </a:cubicBezTo>
                  <a:cubicBezTo>
                    <a:pt x="50444" y="17776"/>
                    <a:pt x="48316" y="17670"/>
                    <a:pt x="48316" y="17670"/>
                  </a:cubicBezTo>
                  <a:cubicBezTo>
                    <a:pt x="48316" y="17670"/>
                    <a:pt x="47590" y="14086"/>
                    <a:pt x="47423" y="12908"/>
                  </a:cubicBezTo>
                  <a:cubicBezTo>
                    <a:pt x="46887" y="8943"/>
                    <a:pt x="46363" y="5002"/>
                    <a:pt x="45851" y="1049"/>
                  </a:cubicBezTo>
                  <a:cubicBezTo>
                    <a:pt x="45804" y="656"/>
                    <a:pt x="45697" y="192"/>
                    <a:pt x="45339" y="49"/>
                  </a:cubicBezTo>
                  <a:cubicBezTo>
                    <a:pt x="45261" y="15"/>
                    <a:pt x="45181" y="0"/>
                    <a:pt x="45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66" name="Google Shape;466;p52"/>
            <p:cNvPicPr preferRelativeResize="0"/>
            <p:nvPr/>
          </p:nvPicPr>
          <p:blipFill rotWithShape="1">
            <a:blip r:embed="rId3">
              <a:alphaModFix/>
            </a:blip>
            <a:srcRect l="32475" r="18763" b="3006"/>
            <a:stretch/>
          </p:blipFill>
          <p:spPr>
            <a:xfrm>
              <a:off x="-1501573" y="2476221"/>
              <a:ext cx="2914848" cy="32613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7" name="Google Shape;467;p52"/>
            <p:cNvSpPr/>
            <p:nvPr/>
          </p:nvSpPr>
          <p:spPr>
            <a:xfrm>
              <a:off x="2485701" y="4339264"/>
              <a:ext cx="1938549" cy="778001"/>
            </a:xfrm>
            <a:custGeom>
              <a:avLst/>
              <a:gdLst/>
              <a:ahLst/>
              <a:cxnLst/>
              <a:rect l="l" t="t" r="r" b="b"/>
              <a:pathLst>
                <a:path w="66835" h="26823" extrusionOk="0">
                  <a:moveTo>
                    <a:pt x="0" y="25060"/>
                  </a:moveTo>
                  <a:cubicBezTo>
                    <a:pt x="0" y="15934"/>
                    <a:pt x="9200" y="-189"/>
                    <a:pt x="17363" y="3891"/>
                  </a:cubicBezTo>
                  <a:cubicBezTo>
                    <a:pt x="24712" y="7564"/>
                    <a:pt x="18556" y="28196"/>
                    <a:pt x="26639" y="26725"/>
                  </a:cubicBezTo>
                  <a:cubicBezTo>
                    <a:pt x="37559" y="24738"/>
                    <a:pt x="35604" y="-1291"/>
                    <a:pt x="46618" y="86"/>
                  </a:cubicBezTo>
                  <a:cubicBezTo>
                    <a:pt x="55005" y="1135"/>
                    <a:pt x="48016" y="18370"/>
                    <a:pt x="53992" y="24346"/>
                  </a:cubicBezTo>
                  <a:cubicBezTo>
                    <a:pt x="57793" y="28147"/>
                    <a:pt x="63611" y="18896"/>
                    <a:pt x="66835" y="14595"/>
                  </a:cubicBezTo>
                </a:path>
              </a:pathLst>
            </a:custGeom>
            <a:noFill/>
            <a:ln w="1143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68" name="Google Shape;468;p52"/>
            <p:cNvSpPr/>
            <p:nvPr/>
          </p:nvSpPr>
          <p:spPr>
            <a:xfrm>
              <a:off x="132188" y="1328025"/>
              <a:ext cx="1162075" cy="1875175"/>
            </a:xfrm>
            <a:custGeom>
              <a:avLst/>
              <a:gdLst/>
              <a:ahLst/>
              <a:cxnLst/>
              <a:rect l="l" t="t" r="r" b="b"/>
              <a:pathLst>
                <a:path w="46483" h="75007" extrusionOk="0">
                  <a:moveTo>
                    <a:pt x="19974" y="1"/>
                  </a:moveTo>
                  <a:cubicBezTo>
                    <a:pt x="19675" y="1"/>
                    <a:pt x="19375" y="7"/>
                    <a:pt x="19074" y="22"/>
                  </a:cubicBezTo>
                  <a:cubicBezTo>
                    <a:pt x="18324" y="57"/>
                    <a:pt x="17574" y="117"/>
                    <a:pt x="16812" y="236"/>
                  </a:cubicBezTo>
                  <a:cubicBezTo>
                    <a:pt x="16074" y="343"/>
                    <a:pt x="15312" y="510"/>
                    <a:pt x="14585" y="712"/>
                  </a:cubicBezTo>
                  <a:cubicBezTo>
                    <a:pt x="13859" y="926"/>
                    <a:pt x="13121" y="1165"/>
                    <a:pt x="12430" y="1474"/>
                  </a:cubicBezTo>
                  <a:cubicBezTo>
                    <a:pt x="11728" y="1772"/>
                    <a:pt x="11037" y="2129"/>
                    <a:pt x="10382" y="2534"/>
                  </a:cubicBezTo>
                  <a:cubicBezTo>
                    <a:pt x="9728" y="2950"/>
                    <a:pt x="9109" y="3391"/>
                    <a:pt x="8513" y="3891"/>
                  </a:cubicBezTo>
                  <a:lnTo>
                    <a:pt x="8085" y="4260"/>
                  </a:lnTo>
                  <a:lnTo>
                    <a:pt x="7668" y="4665"/>
                  </a:lnTo>
                  <a:cubicBezTo>
                    <a:pt x="7394" y="4927"/>
                    <a:pt x="7144" y="5213"/>
                    <a:pt x="6870" y="5475"/>
                  </a:cubicBezTo>
                  <a:cubicBezTo>
                    <a:pt x="6620" y="5760"/>
                    <a:pt x="6370" y="6058"/>
                    <a:pt x="6132" y="6344"/>
                  </a:cubicBezTo>
                  <a:lnTo>
                    <a:pt x="5775" y="6784"/>
                  </a:lnTo>
                  <a:cubicBezTo>
                    <a:pt x="5656" y="6939"/>
                    <a:pt x="5537" y="7082"/>
                    <a:pt x="5429" y="7237"/>
                  </a:cubicBezTo>
                  <a:cubicBezTo>
                    <a:pt x="4525" y="8439"/>
                    <a:pt x="3751" y="9749"/>
                    <a:pt x="3108" y="11118"/>
                  </a:cubicBezTo>
                  <a:cubicBezTo>
                    <a:pt x="2465" y="12487"/>
                    <a:pt x="1965" y="13904"/>
                    <a:pt x="1548" y="15345"/>
                  </a:cubicBezTo>
                  <a:cubicBezTo>
                    <a:pt x="1143" y="16786"/>
                    <a:pt x="834" y="18250"/>
                    <a:pt x="607" y="19726"/>
                  </a:cubicBezTo>
                  <a:cubicBezTo>
                    <a:pt x="381" y="21191"/>
                    <a:pt x="250" y="22679"/>
                    <a:pt x="167" y="24155"/>
                  </a:cubicBezTo>
                  <a:cubicBezTo>
                    <a:pt x="0" y="27108"/>
                    <a:pt x="48" y="30061"/>
                    <a:pt x="203" y="33002"/>
                  </a:cubicBezTo>
                  <a:cubicBezTo>
                    <a:pt x="369" y="35931"/>
                    <a:pt x="584" y="38848"/>
                    <a:pt x="857" y="41777"/>
                  </a:cubicBezTo>
                  <a:cubicBezTo>
                    <a:pt x="1155" y="44694"/>
                    <a:pt x="1548" y="47611"/>
                    <a:pt x="2072" y="50516"/>
                  </a:cubicBezTo>
                  <a:cubicBezTo>
                    <a:pt x="2131" y="50873"/>
                    <a:pt x="2191" y="51242"/>
                    <a:pt x="2262" y="51599"/>
                  </a:cubicBezTo>
                  <a:lnTo>
                    <a:pt x="2489" y="52683"/>
                  </a:lnTo>
                  <a:cubicBezTo>
                    <a:pt x="2632" y="53421"/>
                    <a:pt x="2810" y="54135"/>
                    <a:pt x="2977" y="54850"/>
                  </a:cubicBezTo>
                  <a:cubicBezTo>
                    <a:pt x="3048" y="55207"/>
                    <a:pt x="3155" y="55564"/>
                    <a:pt x="3239" y="55921"/>
                  </a:cubicBezTo>
                  <a:lnTo>
                    <a:pt x="3524" y="56993"/>
                  </a:lnTo>
                  <a:cubicBezTo>
                    <a:pt x="3739" y="57707"/>
                    <a:pt x="3941" y="58422"/>
                    <a:pt x="4167" y="59112"/>
                  </a:cubicBezTo>
                  <a:cubicBezTo>
                    <a:pt x="4632" y="60529"/>
                    <a:pt x="5120" y="61934"/>
                    <a:pt x="5715" y="63279"/>
                  </a:cubicBezTo>
                  <a:cubicBezTo>
                    <a:pt x="5846" y="63625"/>
                    <a:pt x="6001" y="63970"/>
                    <a:pt x="6144" y="64315"/>
                  </a:cubicBezTo>
                  <a:cubicBezTo>
                    <a:pt x="6311" y="64649"/>
                    <a:pt x="6453" y="64994"/>
                    <a:pt x="6632" y="65327"/>
                  </a:cubicBezTo>
                  <a:cubicBezTo>
                    <a:pt x="6977" y="65982"/>
                    <a:pt x="7334" y="66649"/>
                    <a:pt x="7751" y="67268"/>
                  </a:cubicBezTo>
                  <a:cubicBezTo>
                    <a:pt x="8561" y="68542"/>
                    <a:pt x="9490" y="69732"/>
                    <a:pt x="10597" y="70768"/>
                  </a:cubicBezTo>
                  <a:cubicBezTo>
                    <a:pt x="10740" y="70899"/>
                    <a:pt x="10883" y="71018"/>
                    <a:pt x="11014" y="71161"/>
                  </a:cubicBezTo>
                  <a:lnTo>
                    <a:pt x="11442" y="71530"/>
                  </a:lnTo>
                  <a:lnTo>
                    <a:pt x="11668" y="71709"/>
                  </a:lnTo>
                  <a:lnTo>
                    <a:pt x="11895" y="71888"/>
                  </a:lnTo>
                  <a:cubicBezTo>
                    <a:pt x="12037" y="72007"/>
                    <a:pt x="12192" y="72114"/>
                    <a:pt x="12335" y="72233"/>
                  </a:cubicBezTo>
                  <a:cubicBezTo>
                    <a:pt x="12645" y="72435"/>
                    <a:pt x="12966" y="72661"/>
                    <a:pt x="13288" y="72852"/>
                  </a:cubicBezTo>
                  <a:cubicBezTo>
                    <a:pt x="13454" y="72959"/>
                    <a:pt x="13621" y="73066"/>
                    <a:pt x="13776" y="73150"/>
                  </a:cubicBezTo>
                  <a:lnTo>
                    <a:pt x="14288" y="73423"/>
                  </a:lnTo>
                  <a:cubicBezTo>
                    <a:pt x="14954" y="73757"/>
                    <a:pt x="15657" y="74078"/>
                    <a:pt x="16383" y="74293"/>
                  </a:cubicBezTo>
                  <a:cubicBezTo>
                    <a:pt x="16740" y="74424"/>
                    <a:pt x="17110" y="74507"/>
                    <a:pt x="17491" y="74614"/>
                  </a:cubicBezTo>
                  <a:lnTo>
                    <a:pt x="18038" y="74733"/>
                  </a:lnTo>
                  <a:lnTo>
                    <a:pt x="18324" y="74793"/>
                  </a:lnTo>
                  <a:lnTo>
                    <a:pt x="18598" y="74828"/>
                  </a:lnTo>
                  <a:cubicBezTo>
                    <a:pt x="19348" y="74947"/>
                    <a:pt x="20110" y="74995"/>
                    <a:pt x="20860" y="75007"/>
                  </a:cubicBezTo>
                  <a:cubicBezTo>
                    <a:pt x="21241" y="74995"/>
                    <a:pt x="21622" y="74995"/>
                    <a:pt x="21991" y="74971"/>
                  </a:cubicBezTo>
                  <a:cubicBezTo>
                    <a:pt x="22384" y="74959"/>
                    <a:pt x="22753" y="74888"/>
                    <a:pt x="23122" y="74852"/>
                  </a:cubicBezTo>
                  <a:cubicBezTo>
                    <a:pt x="24610" y="74638"/>
                    <a:pt x="26075" y="74209"/>
                    <a:pt x="27456" y="73662"/>
                  </a:cubicBezTo>
                  <a:cubicBezTo>
                    <a:pt x="27801" y="73531"/>
                    <a:pt x="28147" y="73364"/>
                    <a:pt x="28480" y="73209"/>
                  </a:cubicBezTo>
                  <a:cubicBezTo>
                    <a:pt x="28813" y="73031"/>
                    <a:pt x="29159" y="72888"/>
                    <a:pt x="29480" y="72709"/>
                  </a:cubicBezTo>
                  <a:cubicBezTo>
                    <a:pt x="30135" y="72364"/>
                    <a:pt x="30778" y="71983"/>
                    <a:pt x="31397" y="71590"/>
                  </a:cubicBezTo>
                  <a:cubicBezTo>
                    <a:pt x="32671" y="70804"/>
                    <a:pt x="33874" y="69959"/>
                    <a:pt x="35028" y="69042"/>
                  </a:cubicBezTo>
                  <a:cubicBezTo>
                    <a:pt x="36195" y="68125"/>
                    <a:pt x="37291" y="67137"/>
                    <a:pt x="38303" y="66042"/>
                  </a:cubicBezTo>
                  <a:cubicBezTo>
                    <a:pt x="38815" y="65494"/>
                    <a:pt x="39279" y="64910"/>
                    <a:pt x="39708" y="64279"/>
                  </a:cubicBezTo>
                  <a:cubicBezTo>
                    <a:pt x="40124" y="63660"/>
                    <a:pt x="40493" y="63005"/>
                    <a:pt x="40767" y="62279"/>
                  </a:cubicBezTo>
                  <a:cubicBezTo>
                    <a:pt x="41029" y="61565"/>
                    <a:pt x="41184" y="60767"/>
                    <a:pt x="41101" y="59981"/>
                  </a:cubicBezTo>
                  <a:cubicBezTo>
                    <a:pt x="41065" y="59600"/>
                    <a:pt x="40970" y="59207"/>
                    <a:pt x="40827" y="58838"/>
                  </a:cubicBezTo>
                  <a:cubicBezTo>
                    <a:pt x="40672" y="58457"/>
                    <a:pt x="40470" y="58124"/>
                    <a:pt x="40243" y="57814"/>
                  </a:cubicBezTo>
                  <a:cubicBezTo>
                    <a:pt x="40124" y="57648"/>
                    <a:pt x="39993" y="57517"/>
                    <a:pt x="39874" y="57362"/>
                  </a:cubicBezTo>
                  <a:cubicBezTo>
                    <a:pt x="39719" y="57231"/>
                    <a:pt x="39600" y="57076"/>
                    <a:pt x="39458" y="56957"/>
                  </a:cubicBezTo>
                  <a:cubicBezTo>
                    <a:pt x="39172" y="56707"/>
                    <a:pt x="38874" y="56469"/>
                    <a:pt x="38565" y="56255"/>
                  </a:cubicBezTo>
                  <a:lnTo>
                    <a:pt x="38326" y="56112"/>
                  </a:lnTo>
                  <a:lnTo>
                    <a:pt x="38207" y="56040"/>
                  </a:lnTo>
                  <a:cubicBezTo>
                    <a:pt x="38148" y="56005"/>
                    <a:pt x="38100" y="55981"/>
                    <a:pt x="38053" y="55957"/>
                  </a:cubicBezTo>
                  <a:cubicBezTo>
                    <a:pt x="37862" y="55874"/>
                    <a:pt x="37684" y="55802"/>
                    <a:pt x="37493" y="55755"/>
                  </a:cubicBezTo>
                  <a:cubicBezTo>
                    <a:pt x="37112" y="55647"/>
                    <a:pt x="36743" y="55588"/>
                    <a:pt x="36374" y="55540"/>
                  </a:cubicBezTo>
                  <a:cubicBezTo>
                    <a:pt x="35624" y="55457"/>
                    <a:pt x="34897" y="55433"/>
                    <a:pt x="34159" y="55433"/>
                  </a:cubicBezTo>
                  <a:cubicBezTo>
                    <a:pt x="33409" y="55445"/>
                    <a:pt x="32671" y="55469"/>
                    <a:pt x="31933" y="55540"/>
                  </a:cubicBezTo>
                  <a:cubicBezTo>
                    <a:pt x="31207" y="55624"/>
                    <a:pt x="30480" y="55719"/>
                    <a:pt x="29754" y="55886"/>
                  </a:cubicBezTo>
                  <a:cubicBezTo>
                    <a:pt x="29397" y="55981"/>
                    <a:pt x="29040" y="56064"/>
                    <a:pt x="28682" y="56195"/>
                  </a:cubicBezTo>
                  <a:cubicBezTo>
                    <a:pt x="28325" y="56338"/>
                    <a:pt x="27980" y="56481"/>
                    <a:pt x="27647" y="56707"/>
                  </a:cubicBezTo>
                  <a:cubicBezTo>
                    <a:pt x="27492" y="56814"/>
                    <a:pt x="27325" y="56945"/>
                    <a:pt x="27206" y="57112"/>
                  </a:cubicBezTo>
                  <a:cubicBezTo>
                    <a:pt x="27135" y="57183"/>
                    <a:pt x="27087" y="57267"/>
                    <a:pt x="27039" y="57374"/>
                  </a:cubicBezTo>
                  <a:lnTo>
                    <a:pt x="26956" y="57648"/>
                  </a:lnTo>
                  <a:cubicBezTo>
                    <a:pt x="26837" y="58005"/>
                    <a:pt x="26754" y="58386"/>
                    <a:pt x="26813" y="58791"/>
                  </a:cubicBezTo>
                  <a:cubicBezTo>
                    <a:pt x="26873" y="59195"/>
                    <a:pt x="27087" y="59565"/>
                    <a:pt x="27385" y="59815"/>
                  </a:cubicBezTo>
                  <a:cubicBezTo>
                    <a:pt x="27682" y="60088"/>
                    <a:pt x="28039" y="60231"/>
                    <a:pt x="28397" y="60350"/>
                  </a:cubicBezTo>
                  <a:cubicBezTo>
                    <a:pt x="29111" y="60577"/>
                    <a:pt x="29849" y="60636"/>
                    <a:pt x="30587" y="60660"/>
                  </a:cubicBezTo>
                  <a:cubicBezTo>
                    <a:pt x="30749" y="60665"/>
                    <a:pt x="30910" y="60668"/>
                    <a:pt x="31071" y="60668"/>
                  </a:cubicBezTo>
                  <a:cubicBezTo>
                    <a:pt x="31645" y="60668"/>
                    <a:pt x="32214" y="60638"/>
                    <a:pt x="32790" y="60600"/>
                  </a:cubicBezTo>
                  <a:cubicBezTo>
                    <a:pt x="33516" y="60541"/>
                    <a:pt x="34243" y="60469"/>
                    <a:pt x="34969" y="60398"/>
                  </a:cubicBezTo>
                  <a:lnTo>
                    <a:pt x="36064" y="60279"/>
                  </a:lnTo>
                  <a:cubicBezTo>
                    <a:pt x="36383" y="60258"/>
                    <a:pt x="36701" y="60218"/>
                    <a:pt x="37028" y="60218"/>
                  </a:cubicBezTo>
                  <a:cubicBezTo>
                    <a:pt x="37068" y="60218"/>
                    <a:pt x="37108" y="60218"/>
                    <a:pt x="37148" y="60219"/>
                  </a:cubicBezTo>
                  <a:cubicBezTo>
                    <a:pt x="37049" y="60213"/>
                    <a:pt x="36951" y="60210"/>
                    <a:pt x="36852" y="60210"/>
                  </a:cubicBezTo>
                  <a:cubicBezTo>
                    <a:pt x="36583" y="60210"/>
                    <a:pt x="36310" y="60232"/>
                    <a:pt x="36005" y="60267"/>
                  </a:cubicBezTo>
                  <a:lnTo>
                    <a:pt x="34909" y="60350"/>
                  </a:lnTo>
                  <a:cubicBezTo>
                    <a:pt x="34183" y="60410"/>
                    <a:pt x="33457" y="60469"/>
                    <a:pt x="32731" y="60505"/>
                  </a:cubicBezTo>
                  <a:cubicBezTo>
                    <a:pt x="32326" y="60518"/>
                    <a:pt x="31924" y="60528"/>
                    <a:pt x="31524" y="60528"/>
                  </a:cubicBezTo>
                  <a:cubicBezTo>
                    <a:pt x="31195" y="60528"/>
                    <a:pt x="30868" y="60521"/>
                    <a:pt x="30540" y="60505"/>
                  </a:cubicBezTo>
                  <a:cubicBezTo>
                    <a:pt x="29813" y="60458"/>
                    <a:pt x="29075" y="60386"/>
                    <a:pt x="28409" y="60148"/>
                  </a:cubicBezTo>
                  <a:cubicBezTo>
                    <a:pt x="28075" y="60029"/>
                    <a:pt x="27754" y="59874"/>
                    <a:pt x="27504" y="59636"/>
                  </a:cubicBezTo>
                  <a:cubicBezTo>
                    <a:pt x="27242" y="59410"/>
                    <a:pt x="27099" y="59100"/>
                    <a:pt x="27051" y="58779"/>
                  </a:cubicBezTo>
                  <a:cubicBezTo>
                    <a:pt x="27027" y="58445"/>
                    <a:pt x="27099" y="58088"/>
                    <a:pt x="27206" y="57767"/>
                  </a:cubicBezTo>
                  <a:cubicBezTo>
                    <a:pt x="27230" y="57683"/>
                    <a:pt x="27266" y="57600"/>
                    <a:pt x="27289" y="57529"/>
                  </a:cubicBezTo>
                  <a:cubicBezTo>
                    <a:pt x="27325" y="57469"/>
                    <a:pt x="27373" y="57386"/>
                    <a:pt x="27408" y="57326"/>
                  </a:cubicBezTo>
                  <a:cubicBezTo>
                    <a:pt x="27516" y="57195"/>
                    <a:pt x="27635" y="57088"/>
                    <a:pt x="27778" y="57005"/>
                  </a:cubicBezTo>
                  <a:cubicBezTo>
                    <a:pt x="28063" y="56826"/>
                    <a:pt x="28397" y="56695"/>
                    <a:pt x="28730" y="56576"/>
                  </a:cubicBezTo>
                  <a:cubicBezTo>
                    <a:pt x="29075" y="56469"/>
                    <a:pt x="29421" y="56374"/>
                    <a:pt x="29778" y="56302"/>
                  </a:cubicBezTo>
                  <a:cubicBezTo>
                    <a:pt x="30480" y="56171"/>
                    <a:pt x="31207" y="56076"/>
                    <a:pt x="31921" y="56017"/>
                  </a:cubicBezTo>
                  <a:cubicBezTo>
                    <a:pt x="32484" y="55970"/>
                    <a:pt x="33040" y="55953"/>
                    <a:pt x="33600" y="55953"/>
                  </a:cubicBezTo>
                  <a:cubicBezTo>
                    <a:pt x="33762" y="55953"/>
                    <a:pt x="33925" y="55954"/>
                    <a:pt x="34088" y="55957"/>
                  </a:cubicBezTo>
                  <a:cubicBezTo>
                    <a:pt x="34826" y="55981"/>
                    <a:pt x="35540" y="56017"/>
                    <a:pt x="36255" y="56124"/>
                  </a:cubicBezTo>
                  <a:cubicBezTo>
                    <a:pt x="36612" y="56171"/>
                    <a:pt x="36969" y="56231"/>
                    <a:pt x="37291" y="56338"/>
                  </a:cubicBezTo>
                  <a:cubicBezTo>
                    <a:pt x="37457" y="56374"/>
                    <a:pt x="37624" y="56433"/>
                    <a:pt x="37755" y="56517"/>
                  </a:cubicBezTo>
                  <a:cubicBezTo>
                    <a:pt x="37803" y="56528"/>
                    <a:pt x="37826" y="56552"/>
                    <a:pt x="37862" y="56576"/>
                  </a:cubicBezTo>
                  <a:lnTo>
                    <a:pt x="37969" y="56648"/>
                  </a:lnTo>
                  <a:lnTo>
                    <a:pt x="38184" y="56790"/>
                  </a:lnTo>
                  <a:cubicBezTo>
                    <a:pt x="38469" y="57005"/>
                    <a:pt x="38755" y="57231"/>
                    <a:pt x="39005" y="57469"/>
                  </a:cubicBezTo>
                  <a:cubicBezTo>
                    <a:pt x="39136" y="57588"/>
                    <a:pt x="39255" y="57719"/>
                    <a:pt x="39374" y="57838"/>
                  </a:cubicBezTo>
                  <a:cubicBezTo>
                    <a:pt x="39481" y="57969"/>
                    <a:pt x="39600" y="58088"/>
                    <a:pt x="39696" y="58243"/>
                  </a:cubicBezTo>
                  <a:cubicBezTo>
                    <a:pt x="39898" y="58517"/>
                    <a:pt x="40065" y="58814"/>
                    <a:pt x="40184" y="59136"/>
                  </a:cubicBezTo>
                  <a:cubicBezTo>
                    <a:pt x="40303" y="59446"/>
                    <a:pt x="40374" y="59791"/>
                    <a:pt x="40410" y="60112"/>
                  </a:cubicBezTo>
                  <a:cubicBezTo>
                    <a:pt x="40446" y="60779"/>
                    <a:pt x="40315" y="61470"/>
                    <a:pt x="40065" y="62113"/>
                  </a:cubicBezTo>
                  <a:cubicBezTo>
                    <a:pt x="39827" y="62744"/>
                    <a:pt x="39458" y="63363"/>
                    <a:pt x="39053" y="63934"/>
                  </a:cubicBezTo>
                  <a:cubicBezTo>
                    <a:pt x="38636" y="64518"/>
                    <a:pt x="38172" y="65065"/>
                    <a:pt x="37684" y="65589"/>
                  </a:cubicBezTo>
                  <a:cubicBezTo>
                    <a:pt x="36695" y="66613"/>
                    <a:pt x="35600" y="67566"/>
                    <a:pt x="34457" y="68447"/>
                  </a:cubicBezTo>
                  <a:cubicBezTo>
                    <a:pt x="33302" y="69328"/>
                    <a:pt x="32099" y="70149"/>
                    <a:pt x="30861" y="70887"/>
                  </a:cubicBezTo>
                  <a:cubicBezTo>
                    <a:pt x="30254" y="71256"/>
                    <a:pt x="29623" y="71614"/>
                    <a:pt x="28992" y="71947"/>
                  </a:cubicBezTo>
                  <a:cubicBezTo>
                    <a:pt x="28670" y="72114"/>
                    <a:pt x="28349" y="72257"/>
                    <a:pt x="28028" y="72411"/>
                  </a:cubicBezTo>
                  <a:cubicBezTo>
                    <a:pt x="27694" y="72554"/>
                    <a:pt x="27373" y="72685"/>
                    <a:pt x="27039" y="72828"/>
                  </a:cubicBezTo>
                  <a:cubicBezTo>
                    <a:pt x="25694" y="73328"/>
                    <a:pt x="24313" y="73697"/>
                    <a:pt x="22920" y="73876"/>
                  </a:cubicBezTo>
                  <a:cubicBezTo>
                    <a:pt x="22563" y="73912"/>
                    <a:pt x="22217" y="73959"/>
                    <a:pt x="21860" y="73971"/>
                  </a:cubicBezTo>
                  <a:cubicBezTo>
                    <a:pt x="21503" y="73995"/>
                    <a:pt x="21158" y="73995"/>
                    <a:pt x="20800" y="73995"/>
                  </a:cubicBezTo>
                  <a:cubicBezTo>
                    <a:pt x="20098" y="73983"/>
                    <a:pt x="19384" y="73935"/>
                    <a:pt x="18705" y="73804"/>
                  </a:cubicBezTo>
                  <a:lnTo>
                    <a:pt x="18455" y="73757"/>
                  </a:lnTo>
                  <a:lnTo>
                    <a:pt x="18193" y="73697"/>
                  </a:lnTo>
                  <a:lnTo>
                    <a:pt x="17681" y="73578"/>
                  </a:lnTo>
                  <a:cubicBezTo>
                    <a:pt x="17336" y="73495"/>
                    <a:pt x="16990" y="73400"/>
                    <a:pt x="16669" y="73281"/>
                  </a:cubicBezTo>
                  <a:cubicBezTo>
                    <a:pt x="15990" y="73066"/>
                    <a:pt x="15359" y="72780"/>
                    <a:pt x="14728" y="72447"/>
                  </a:cubicBezTo>
                  <a:lnTo>
                    <a:pt x="14264" y="72197"/>
                  </a:lnTo>
                  <a:cubicBezTo>
                    <a:pt x="14121" y="72114"/>
                    <a:pt x="13966" y="72007"/>
                    <a:pt x="13823" y="71911"/>
                  </a:cubicBezTo>
                  <a:cubicBezTo>
                    <a:pt x="13514" y="71733"/>
                    <a:pt x="13228" y="71518"/>
                    <a:pt x="12942" y="71316"/>
                  </a:cubicBezTo>
                  <a:cubicBezTo>
                    <a:pt x="12811" y="71221"/>
                    <a:pt x="12657" y="71102"/>
                    <a:pt x="12526" y="70995"/>
                  </a:cubicBezTo>
                  <a:lnTo>
                    <a:pt x="12323" y="70828"/>
                  </a:lnTo>
                  <a:cubicBezTo>
                    <a:pt x="12264" y="70768"/>
                    <a:pt x="12180" y="70709"/>
                    <a:pt x="12121" y="70649"/>
                  </a:cubicBezTo>
                  <a:lnTo>
                    <a:pt x="11728" y="70304"/>
                  </a:lnTo>
                  <a:cubicBezTo>
                    <a:pt x="11585" y="70185"/>
                    <a:pt x="11466" y="70054"/>
                    <a:pt x="11335" y="69935"/>
                  </a:cubicBezTo>
                  <a:cubicBezTo>
                    <a:pt x="10323" y="68959"/>
                    <a:pt x="9466" y="67827"/>
                    <a:pt x="8704" y="66613"/>
                  </a:cubicBezTo>
                  <a:cubicBezTo>
                    <a:pt x="8311" y="66018"/>
                    <a:pt x="7989" y="65399"/>
                    <a:pt x="7656" y="64756"/>
                  </a:cubicBezTo>
                  <a:cubicBezTo>
                    <a:pt x="7501" y="64446"/>
                    <a:pt x="7346" y="64113"/>
                    <a:pt x="7204" y="63791"/>
                  </a:cubicBezTo>
                  <a:cubicBezTo>
                    <a:pt x="7049" y="63458"/>
                    <a:pt x="6918" y="63125"/>
                    <a:pt x="6787" y="62791"/>
                  </a:cubicBezTo>
                  <a:cubicBezTo>
                    <a:pt x="6227" y="61458"/>
                    <a:pt x="5775" y="60088"/>
                    <a:pt x="5322" y="58719"/>
                  </a:cubicBezTo>
                  <a:cubicBezTo>
                    <a:pt x="4477" y="55957"/>
                    <a:pt x="3834" y="53135"/>
                    <a:pt x="3334" y="50278"/>
                  </a:cubicBezTo>
                  <a:cubicBezTo>
                    <a:pt x="2334" y="44563"/>
                    <a:pt x="1905" y="38741"/>
                    <a:pt x="1608" y="32918"/>
                  </a:cubicBezTo>
                  <a:cubicBezTo>
                    <a:pt x="1465" y="30001"/>
                    <a:pt x="1405" y="27108"/>
                    <a:pt x="1584" y="24227"/>
                  </a:cubicBezTo>
                  <a:cubicBezTo>
                    <a:pt x="1679" y="22798"/>
                    <a:pt x="1822" y="21358"/>
                    <a:pt x="2036" y="19941"/>
                  </a:cubicBezTo>
                  <a:cubicBezTo>
                    <a:pt x="2262" y="18536"/>
                    <a:pt x="2560" y="17131"/>
                    <a:pt x="2941" y="15762"/>
                  </a:cubicBezTo>
                  <a:cubicBezTo>
                    <a:pt x="3346" y="14392"/>
                    <a:pt x="3822" y="13059"/>
                    <a:pt x="4429" y="11773"/>
                  </a:cubicBezTo>
                  <a:cubicBezTo>
                    <a:pt x="5037" y="10499"/>
                    <a:pt x="5775" y="9273"/>
                    <a:pt x="6608" y="8142"/>
                  </a:cubicBezTo>
                  <a:cubicBezTo>
                    <a:pt x="6703" y="7999"/>
                    <a:pt x="6823" y="7856"/>
                    <a:pt x="6930" y="7725"/>
                  </a:cubicBezTo>
                  <a:lnTo>
                    <a:pt x="7263" y="7308"/>
                  </a:lnTo>
                  <a:cubicBezTo>
                    <a:pt x="7501" y="7046"/>
                    <a:pt x="7727" y="6784"/>
                    <a:pt x="7966" y="6522"/>
                  </a:cubicBezTo>
                  <a:cubicBezTo>
                    <a:pt x="8204" y="6272"/>
                    <a:pt x="8430" y="5998"/>
                    <a:pt x="8692" y="5760"/>
                  </a:cubicBezTo>
                  <a:lnTo>
                    <a:pt x="9061" y="5403"/>
                  </a:lnTo>
                  <a:lnTo>
                    <a:pt x="9454" y="5058"/>
                  </a:lnTo>
                  <a:cubicBezTo>
                    <a:pt x="9978" y="4629"/>
                    <a:pt x="10537" y="4224"/>
                    <a:pt x="11133" y="3855"/>
                  </a:cubicBezTo>
                  <a:cubicBezTo>
                    <a:pt x="11728" y="3498"/>
                    <a:pt x="12335" y="3189"/>
                    <a:pt x="12978" y="2903"/>
                  </a:cubicBezTo>
                  <a:cubicBezTo>
                    <a:pt x="15164" y="1968"/>
                    <a:pt x="17566" y="1544"/>
                    <a:pt x="19971" y="1544"/>
                  </a:cubicBezTo>
                  <a:cubicBezTo>
                    <a:pt x="20383" y="1544"/>
                    <a:pt x="20794" y="1557"/>
                    <a:pt x="21205" y="1581"/>
                  </a:cubicBezTo>
                  <a:cubicBezTo>
                    <a:pt x="24027" y="1748"/>
                    <a:pt x="26825" y="2439"/>
                    <a:pt x="29468" y="3510"/>
                  </a:cubicBezTo>
                  <a:cubicBezTo>
                    <a:pt x="32099" y="4582"/>
                    <a:pt x="34588" y="6058"/>
                    <a:pt x="36767" y="7880"/>
                  </a:cubicBezTo>
                  <a:cubicBezTo>
                    <a:pt x="38957" y="9677"/>
                    <a:pt x="40851" y="11868"/>
                    <a:pt x="42172" y="14333"/>
                  </a:cubicBezTo>
                  <a:cubicBezTo>
                    <a:pt x="42506" y="14940"/>
                    <a:pt x="42803" y="15583"/>
                    <a:pt x="43053" y="16238"/>
                  </a:cubicBezTo>
                  <a:cubicBezTo>
                    <a:pt x="43303" y="16893"/>
                    <a:pt x="43518" y="17559"/>
                    <a:pt x="43672" y="18250"/>
                  </a:cubicBezTo>
                  <a:cubicBezTo>
                    <a:pt x="44018" y="19643"/>
                    <a:pt x="44268" y="21060"/>
                    <a:pt x="44482" y="22489"/>
                  </a:cubicBezTo>
                  <a:cubicBezTo>
                    <a:pt x="44887" y="25346"/>
                    <a:pt x="45065" y="28239"/>
                    <a:pt x="44863" y="31097"/>
                  </a:cubicBezTo>
                  <a:cubicBezTo>
                    <a:pt x="44780" y="32526"/>
                    <a:pt x="44565" y="33930"/>
                    <a:pt x="44208" y="35288"/>
                  </a:cubicBezTo>
                  <a:cubicBezTo>
                    <a:pt x="44030" y="35978"/>
                    <a:pt x="43791" y="36633"/>
                    <a:pt x="43529" y="37264"/>
                  </a:cubicBezTo>
                  <a:cubicBezTo>
                    <a:pt x="43458" y="37431"/>
                    <a:pt x="43375" y="37598"/>
                    <a:pt x="43303" y="37740"/>
                  </a:cubicBezTo>
                  <a:lnTo>
                    <a:pt x="43184" y="37979"/>
                  </a:lnTo>
                  <a:lnTo>
                    <a:pt x="43065" y="38205"/>
                  </a:lnTo>
                  <a:cubicBezTo>
                    <a:pt x="42982" y="38360"/>
                    <a:pt x="42910" y="38502"/>
                    <a:pt x="42815" y="38633"/>
                  </a:cubicBezTo>
                  <a:cubicBezTo>
                    <a:pt x="42744" y="38776"/>
                    <a:pt x="42637" y="38907"/>
                    <a:pt x="42529" y="39038"/>
                  </a:cubicBezTo>
                  <a:cubicBezTo>
                    <a:pt x="42113" y="39574"/>
                    <a:pt x="41636" y="40086"/>
                    <a:pt x="41124" y="40538"/>
                  </a:cubicBezTo>
                  <a:cubicBezTo>
                    <a:pt x="40601" y="41003"/>
                    <a:pt x="40041" y="41408"/>
                    <a:pt x="39469" y="41693"/>
                  </a:cubicBezTo>
                  <a:cubicBezTo>
                    <a:pt x="39172" y="41824"/>
                    <a:pt x="38886" y="41931"/>
                    <a:pt x="38612" y="41955"/>
                  </a:cubicBezTo>
                  <a:lnTo>
                    <a:pt x="38338" y="41955"/>
                  </a:lnTo>
                  <a:lnTo>
                    <a:pt x="38231" y="41943"/>
                  </a:lnTo>
                  <a:cubicBezTo>
                    <a:pt x="38172" y="41931"/>
                    <a:pt x="38100" y="41908"/>
                    <a:pt x="38041" y="41896"/>
                  </a:cubicBezTo>
                  <a:cubicBezTo>
                    <a:pt x="37957" y="41884"/>
                    <a:pt x="37898" y="41872"/>
                    <a:pt x="37838" y="41836"/>
                  </a:cubicBezTo>
                  <a:cubicBezTo>
                    <a:pt x="37362" y="41646"/>
                    <a:pt x="36993" y="41169"/>
                    <a:pt x="36731" y="40574"/>
                  </a:cubicBezTo>
                  <a:cubicBezTo>
                    <a:pt x="36469" y="39979"/>
                    <a:pt x="36290" y="39288"/>
                    <a:pt x="36171" y="38610"/>
                  </a:cubicBezTo>
                  <a:cubicBezTo>
                    <a:pt x="36052" y="37919"/>
                    <a:pt x="35981" y="37205"/>
                    <a:pt x="35898" y="36478"/>
                  </a:cubicBezTo>
                  <a:cubicBezTo>
                    <a:pt x="35862" y="36121"/>
                    <a:pt x="35814" y="35752"/>
                    <a:pt x="35755" y="35383"/>
                  </a:cubicBezTo>
                  <a:cubicBezTo>
                    <a:pt x="35731" y="35204"/>
                    <a:pt x="35695" y="34990"/>
                    <a:pt x="35659" y="34812"/>
                  </a:cubicBezTo>
                  <a:lnTo>
                    <a:pt x="35540" y="34264"/>
                  </a:lnTo>
                  <a:cubicBezTo>
                    <a:pt x="35457" y="33907"/>
                    <a:pt x="35362" y="33538"/>
                    <a:pt x="35267" y="33180"/>
                  </a:cubicBezTo>
                  <a:lnTo>
                    <a:pt x="35124" y="32645"/>
                  </a:lnTo>
                  <a:cubicBezTo>
                    <a:pt x="35076" y="32466"/>
                    <a:pt x="35017" y="32287"/>
                    <a:pt x="34957" y="32109"/>
                  </a:cubicBezTo>
                  <a:lnTo>
                    <a:pt x="34778" y="31573"/>
                  </a:lnTo>
                  <a:cubicBezTo>
                    <a:pt x="34719" y="31394"/>
                    <a:pt x="34647" y="31216"/>
                    <a:pt x="34564" y="31037"/>
                  </a:cubicBezTo>
                  <a:cubicBezTo>
                    <a:pt x="34445" y="30680"/>
                    <a:pt x="34290" y="30335"/>
                    <a:pt x="34124" y="29990"/>
                  </a:cubicBezTo>
                  <a:cubicBezTo>
                    <a:pt x="33778" y="29311"/>
                    <a:pt x="33409" y="28632"/>
                    <a:pt x="32957" y="28025"/>
                  </a:cubicBezTo>
                  <a:cubicBezTo>
                    <a:pt x="32088" y="26775"/>
                    <a:pt x="30933" y="25715"/>
                    <a:pt x="29671" y="24882"/>
                  </a:cubicBezTo>
                  <a:cubicBezTo>
                    <a:pt x="29516" y="24786"/>
                    <a:pt x="29349" y="24691"/>
                    <a:pt x="29182" y="24584"/>
                  </a:cubicBezTo>
                  <a:lnTo>
                    <a:pt x="28694" y="24310"/>
                  </a:lnTo>
                  <a:cubicBezTo>
                    <a:pt x="28361" y="24132"/>
                    <a:pt x="28028" y="23953"/>
                    <a:pt x="27682" y="23798"/>
                  </a:cubicBezTo>
                  <a:cubicBezTo>
                    <a:pt x="26992" y="23489"/>
                    <a:pt x="26265" y="23251"/>
                    <a:pt x="25527" y="23072"/>
                  </a:cubicBezTo>
                  <a:cubicBezTo>
                    <a:pt x="24704" y="22874"/>
                    <a:pt x="23855" y="22771"/>
                    <a:pt x="23006" y="22771"/>
                  </a:cubicBezTo>
                  <a:cubicBezTo>
                    <a:pt x="22321" y="22771"/>
                    <a:pt x="21637" y="22838"/>
                    <a:pt x="20967" y="22977"/>
                  </a:cubicBezTo>
                  <a:cubicBezTo>
                    <a:pt x="20205" y="23132"/>
                    <a:pt x="19479" y="23393"/>
                    <a:pt x="18800" y="23739"/>
                  </a:cubicBezTo>
                  <a:cubicBezTo>
                    <a:pt x="18110" y="24096"/>
                    <a:pt x="17479" y="24548"/>
                    <a:pt x="16919" y="25084"/>
                  </a:cubicBezTo>
                  <a:cubicBezTo>
                    <a:pt x="16371" y="25596"/>
                    <a:pt x="15895" y="26227"/>
                    <a:pt x="15502" y="26882"/>
                  </a:cubicBezTo>
                  <a:cubicBezTo>
                    <a:pt x="15121" y="27549"/>
                    <a:pt x="14824" y="28251"/>
                    <a:pt x="14609" y="28989"/>
                  </a:cubicBezTo>
                  <a:cubicBezTo>
                    <a:pt x="14514" y="29370"/>
                    <a:pt x="14431" y="29751"/>
                    <a:pt x="14419" y="30156"/>
                  </a:cubicBezTo>
                  <a:cubicBezTo>
                    <a:pt x="14407" y="30537"/>
                    <a:pt x="14431" y="30954"/>
                    <a:pt x="14573" y="31359"/>
                  </a:cubicBezTo>
                  <a:cubicBezTo>
                    <a:pt x="14704" y="31764"/>
                    <a:pt x="14931" y="32133"/>
                    <a:pt x="15205" y="32430"/>
                  </a:cubicBezTo>
                  <a:cubicBezTo>
                    <a:pt x="15490" y="32740"/>
                    <a:pt x="15836" y="32966"/>
                    <a:pt x="16193" y="33145"/>
                  </a:cubicBezTo>
                  <a:cubicBezTo>
                    <a:pt x="16907" y="33490"/>
                    <a:pt x="17657" y="33633"/>
                    <a:pt x="18419" y="33692"/>
                  </a:cubicBezTo>
                  <a:cubicBezTo>
                    <a:pt x="18699" y="33714"/>
                    <a:pt x="18977" y="33725"/>
                    <a:pt x="19253" y="33725"/>
                  </a:cubicBezTo>
                  <a:cubicBezTo>
                    <a:pt x="19730" y="33725"/>
                    <a:pt x="20202" y="33693"/>
                    <a:pt x="20669" y="33633"/>
                  </a:cubicBezTo>
                  <a:cubicBezTo>
                    <a:pt x="21420" y="33549"/>
                    <a:pt x="22146" y="33395"/>
                    <a:pt x="22860" y="33192"/>
                  </a:cubicBezTo>
                  <a:cubicBezTo>
                    <a:pt x="23587" y="32978"/>
                    <a:pt x="24289" y="32728"/>
                    <a:pt x="24956" y="32383"/>
                  </a:cubicBezTo>
                  <a:cubicBezTo>
                    <a:pt x="25289" y="32228"/>
                    <a:pt x="25611" y="32025"/>
                    <a:pt x="25920" y="31811"/>
                  </a:cubicBezTo>
                  <a:lnTo>
                    <a:pt x="26146" y="31633"/>
                  </a:lnTo>
                  <a:lnTo>
                    <a:pt x="26373" y="31430"/>
                  </a:lnTo>
                  <a:cubicBezTo>
                    <a:pt x="26515" y="31299"/>
                    <a:pt x="26635" y="31156"/>
                    <a:pt x="26777" y="31002"/>
                  </a:cubicBezTo>
                  <a:cubicBezTo>
                    <a:pt x="27016" y="30692"/>
                    <a:pt x="27206" y="30323"/>
                    <a:pt x="27289" y="29930"/>
                  </a:cubicBezTo>
                  <a:cubicBezTo>
                    <a:pt x="27397" y="29525"/>
                    <a:pt x="27373" y="29132"/>
                    <a:pt x="27277" y="28739"/>
                  </a:cubicBezTo>
                  <a:cubicBezTo>
                    <a:pt x="27099" y="27965"/>
                    <a:pt x="26623" y="27323"/>
                    <a:pt x="26087" y="26811"/>
                  </a:cubicBezTo>
                  <a:cubicBezTo>
                    <a:pt x="25539" y="26287"/>
                    <a:pt x="24896" y="25870"/>
                    <a:pt x="24218" y="25572"/>
                  </a:cubicBezTo>
                  <a:cubicBezTo>
                    <a:pt x="24051" y="25477"/>
                    <a:pt x="23872" y="25418"/>
                    <a:pt x="23694" y="25358"/>
                  </a:cubicBezTo>
                  <a:cubicBezTo>
                    <a:pt x="23503" y="25298"/>
                    <a:pt x="23336" y="25239"/>
                    <a:pt x="23146" y="25215"/>
                  </a:cubicBezTo>
                  <a:cubicBezTo>
                    <a:pt x="22824" y="25135"/>
                    <a:pt x="22502" y="25105"/>
                    <a:pt x="22187" y="25105"/>
                  </a:cubicBezTo>
                  <a:cubicBezTo>
                    <a:pt x="22129" y="25105"/>
                    <a:pt x="22072" y="25106"/>
                    <a:pt x="22015" y="25108"/>
                  </a:cubicBezTo>
                  <a:cubicBezTo>
                    <a:pt x="21265" y="25120"/>
                    <a:pt x="20491" y="25441"/>
                    <a:pt x="19955" y="25977"/>
                  </a:cubicBezTo>
                  <a:cubicBezTo>
                    <a:pt x="19693" y="26227"/>
                    <a:pt x="19431" y="26513"/>
                    <a:pt x="19241" y="26834"/>
                  </a:cubicBezTo>
                  <a:cubicBezTo>
                    <a:pt x="19038" y="27168"/>
                    <a:pt x="18895" y="27537"/>
                    <a:pt x="18919" y="27918"/>
                  </a:cubicBezTo>
                  <a:cubicBezTo>
                    <a:pt x="18931" y="28311"/>
                    <a:pt x="19074" y="28692"/>
                    <a:pt x="19336" y="28977"/>
                  </a:cubicBezTo>
                  <a:cubicBezTo>
                    <a:pt x="19586" y="29263"/>
                    <a:pt x="19896" y="29489"/>
                    <a:pt x="20241" y="29632"/>
                  </a:cubicBezTo>
                  <a:cubicBezTo>
                    <a:pt x="20564" y="29777"/>
                    <a:pt x="20909" y="29860"/>
                    <a:pt x="21255" y="29860"/>
                  </a:cubicBezTo>
                  <a:cubicBezTo>
                    <a:pt x="21278" y="29860"/>
                    <a:pt x="21301" y="29859"/>
                    <a:pt x="21324" y="29859"/>
                  </a:cubicBezTo>
                  <a:cubicBezTo>
                    <a:pt x="21515" y="29847"/>
                    <a:pt x="21693" y="29823"/>
                    <a:pt x="21872" y="29751"/>
                  </a:cubicBezTo>
                  <a:cubicBezTo>
                    <a:pt x="22051" y="29692"/>
                    <a:pt x="22217" y="29585"/>
                    <a:pt x="22336" y="29442"/>
                  </a:cubicBezTo>
                  <a:cubicBezTo>
                    <a:pt x="22455" y="29287"/>
                    <a:pt x="22527" y="29108"/>
                    <a:pt x="22563" y="28930"/>
                  </a:cubicBezTo>
                  <a:cubicBezTo>
                    <a:pt x="22586" y="28751"/>
                    <a:pt x="22586" y="28561"/>
                    <a:pt x="22563" y="28382"/>
                  </a:cubicBezTo>
                  <a:cubicBezTo>
                    <a:pt x="22515" y="28013"/>
                    <a:pt x="22372" y="27668"/>
                    <a:pt x="22217" y="27346"/>
                  </a:cubicBezTo>
                  <a:lnTo>
                    <a:pt x="22217" y="27346"/>
                  </a:lnTo>
                  <a:cubicBezTo>
                    <a:pt x="22348" y="27668"/>
                    <a:pt x="22491" y="28025"/>
                    <a:pt x="22527" y="28382"/>
                  </a:cubicBezTo>
                  <a:cubicBezTo>
                    <a:pt x="22574" y="28739"/>
                    <a:pt x="22527" y="29132"/>
                    <a:pt x="22289" y="29394"/>
                  </a:cubicBezTo>
                  <a:cubicBezTo>
                    <a:pt x="22051" y="29668"/>
                    <a:pt x="21682" y="29763"/>
                    <a:pt x="21324" y="29763"/>
                  </a:cubicBezTo>
                  <a:cubicBezTo>
                    <a:pt x="20967" y="29763"/>
                    <a:pt x="20610" y="29680"/>
                    <a:pt x="20288" y="29525"/>
                  </a:cubicBezTo>
                  <a:cubicBezTo>
                    <a:pt x="19967" y="29382"/>
                    <a:pt x="19669" y="29156"/>
                    <a:pt x="19455" y="28894"/>
                  </a:cubicBezTo>
                  <a:cubicBezTo>
                    <a:pt x="19241" y="28620"/>
                    <a:pt x="19110" y="28275"/>
                    <a:pt x="19110" y="27942"/>
                  </a:cubicBezTo>
                  <a:cubicBezTo>
                    <a:pt x="19110" y="27584"/>
                    <a:pt x="19229" y="27251"/>
                    <a:pt x="19419" y="26953"/>
                  </a:cubicBezTo>
                  <a:cubicBezTo>
                    <a:pt x="19598" y="26656"/>
                    <a:pt x="19848" y="26406"/>
                    <a:pt x="20122" y="26168"/>
                  </a:cubicBezTo>
                  <a:cubicBezTo>
                    <a:pt x="20384" y="25929"/>
                    <a:pt x="20669" y="25739"/>
                    <a:pt x="21003" y="25620"/>
                  </a:cubicBezTo>
                  <a:cubicBezTo>
                    <a:pt x="21158" y="25537"/>
                    <a:pt x="21336" y="25513"/>
                    <a:pt x="21503" y="25465"/>
                  </a:cubicBezTo>
                  <a:cubicBezTo>
                    <a:pt x="21682" y="25453"/>
                    <a:pt x="21848" y="25418"/>
                    <a:pt x="22027" y="25418"/>
                  </a:cubicBezTo>
                  <a:cubicBezTo>
                    <a:pt x="22372" y="25418"/>
                    <a:pt x="22729" y="25453"/>
                    <a:pt x="23063" y="25537"/>
                  </a:cubicBezTo>
                  <a:cubicBezTo>
                    <a:pt x="23229" y="25572"/>
                    <a:pt x="23408" y="25644"/>
                    <a:pt x="23575" y="25691"/>
                  </a:cubicBezTo>
                  <a:cubicBezTo>
                    <a:pt x="23741" y="25763"/>
                    <a:pt x="23896" y="25822"/>
                    <a:pt x="24063" y="25894"/>
                  </a:cubicBezTo>
                  <a:cubicBezTo>
                    <a:pt x="24718" y="26191"/>
                    <a:pt x="25301" y="26608"/>
                    <a:pt x="25801" y="27108"/>
                  </a:cubicBezTo>
                  <a:cubicBezTo>
                    <a:pt x="26301" y="27596"/>
                    <a:pt x="26694" y="28204"/>
                    <a:pt x="26849" y="28858"/>
                  </a:cubicBezTo>
                  <a:cubicBezTo>
                    <a:pt x="26920" y="29192"/>
                    <a:pt x="26932" y="29525"/>
                    <a:pt x="26849" y="29847"/>
                  </a:cubicBezTo>
                  <a:cubicBezTo>
                    <a:pt x="26777" y="30168"/>
                    <a:pt x="26611" y="30454"/>
                    <a:pt x="26396" y="30716"/>
                  </a:cubicBezTo>
                  <a:cubicBezTo>
                    <a:pt x="26277" y="30835"/>
                    <a:pt x="26182" y="30978"/>
                    <a:pt x="26039" y="31073"/>
                  </a:cubicBezTo>
                  <a:lnTo>
                    <a:pt x="25849" y="31240"/>
                  </a:lnTo>
                  <a:cubicBezTo>
                    <a:pt x="25789" y="31287"/>
                    <a:pt x="25718" y="31347"/>
                    <a:pt x="25646" y="31394"/>
                  </a:cubicBezTo>
                  <a:cubicBezTo>
                    <a:pt x="25349" y="31585"/>
                    <a:pt x="25027" y="31764"/>
                    <a:pt x="24718" y="31906"/>
                  </a:cubicBezTo>
                  <a:cubicBezTo>
                    <a:pt x="24075" y="32228"/>
                    <a:pt x="23396" y="32466"/>
                    <a:pt x="22705" y="32645"/>
                  </a:cubicBezTo>
                  <a:cubicBezTo>
                    <a:pt x="22015" y="32823"/>
                    <a:pt x="21312" y="32954"/>
                    <a:pt x="20598" y="33026"/>
                  </a:cubicBezTo>
                  <a:cubicBezTo>
                    <a:pt x="20201" y="33065"/>
                    <a:pt x="19803" y="33090"/>
                    <a:pt x="19408" y="33090"/>
                  </a:cubicBezTo>
                  <a:cubicBezTo>
                    <a:pt x="19092" y="33090"/>
                    <a:pt x="18778" y="33074"/>
                    <a:pt x="18467" y="33038"/>
                  </a:cubicBezTo>
                  <a:cubicBezTo>
                    <a:pt x="17788" y="32978"/>
                    <a:pt x="17086" y="32823"/>
                    <a:pt x="16490" y="32526"/>
                  </a:cubicBezTo>
                  <a:cubicBezTo>
                    <a:pt x="15895" y="32228"/>
                    <a:pt x="15431" y="31752"/>
                    <a:pt x="15252" y="31133"/>
                  </a:cubicBezTo>
                  <a:cubicBezTo>
                    <a:pt x="15062" y="30525"/>
                    <a:pt x="15133" y="29847"/>
                    <a:pt x="15324" y="29192"/>
                  </a:cubicBezTo>
                  <a:cubicBezTo>
                    <a:pt x="15728" y="27858"/>
                    <a:pt x="16455" y="26608"/>
                    <a:pt x="17467" y="25679"/>
                  </a:cubicBezTo>
                  <a:cubicBezTo>
                    <a:pt x="17979" y="25203"/>
                    <a:pt x="18538" y="24810"/>
                    <a:pt x="19169" y="24501"/>
                  </a:cubicBezTo>
                  <a:cubicBezTo>
                    <a:pt x="19788" y="24203"/>
                    <a:pt x="20443" y="23977"/>
                    <a:pt x="21134" y="23846"/>
                  </a:cubicBezTo>
                  <a:cubicBezTo>
                    <a:pt x="21714" y="23730"/>
                    <a:pt x="22304" y="23674"/>
                    <a:pt x="22896" y="23674"/>
                  </a:cubicBezTo>
                  <a:cubicBezTo>
                    <a:pt x="23700" y="23674"/>
                    <a:pt x="24507" y="23778"/>
                    <a:pt x="25289" y="23977"/>
                  </a:cubicBezTo>
                  <a:cubicBezTo>
                    <a:pt x="25968" y="24144"/>
                    <a:pt x="26623" y="24382"/>
                    <a:pt x="27266" y="24679"/>
                  </a:cubicBezTo>
                  <a:cubicBezTo>
                    <a:pt x="27575" y="24822"/>
                    <a:pt x="27885" y="24989"/>
                    <a:pt x="28206" y="25156"/>
                  </a:cubicBezTo>
                  <a:lnTo>
                    <a:pt x="28647" y="25418"/>
                  </a:lnTo>
                  <a:cubicBezTo>
                    <a:pt x="28801" y="25513"/>
                    <a:pt x="28956" y="25596"/>
                    <a:pt x="29099" y="25703"/>
                  </a:cubicBezTo>
                  <a:cubicBezTo>
                    <a:pt x="30254" y="26489"/>
                    <a:pt x="31278" y="27477"/>
                    <a:pt x="32076" y="28620"/>
                  </a:cubicBezTo>
                  <a:cubicBezTo>
                    <a:pt x="32469" y="29192"/>
                    <a:pt x="32802" y="29811"/>
                    <a:pt x="33112" y="30442"/>
                  </a:cubicBezTo>
                  <a:cubicBezTo>
                    <a:pt x="33266" y="30752"/>
                    <a:pt x="33409" y="31073"/>
                    <a:pt x="33528" y="31406"/>
                  </a:cubicBezTo>
                  <a:lnTo>
                    <a:pt x="33707" y="31895"/>
                  </a:lnTo>
                  <a:lnTo>
                    <a:pt x="33874" y="32406"/>
                  </a:lnTo>
                  <a:cubicBezTo>
                    <a:pt x="33933" y="32561"/>
                    <a:pt x="33981" y="32740"/>
                    <a:pt x="34016" y="32907"/>
                  </a:cubicBezTo>
                  <a:lnTo>
                    <a:pt x="34171" y="33430"/>
                  </a:lnTo>
                  <a:cubicBezTo>
                    <a:pt x="34243" y="33776"/>
                    <a:pt x="34350" y="34109"/>
                    <a:pt x="34409" y="34466"/>
                  </a:cubicBezTo>
                  <a:lnTo>
                    <a:pt x="34516" y="34990"/>
                  </a:lnTo>
                  <a:cubicBezTo>
                    <a:pt x="34552" y="35157"/>
                    <a:pt x="34576" y="35324"/>
                    <a:pt x="34600" y="35502"/>
                  </a:cubicBezTo>
                  <a:cubicBezTo>
                    <a:pt x="34647" y="35835"/>
                    <a:pt x="34671" y="36216"/>
                    <a:pt x="34719" y="36574"/>
                  </a:cubicBezTo>
                  <a:cubicBezTo>
                    <a:pt x="34790" y="37300"/>
                    <a:pt x="34886" y="38038"/>
                    <a:pt x="35005" y="38788"/>
                  </a:cubicBezTo>
                  <a:cubicBezTo>
                    <a:pt x="35136" y="39526"/>
                    <a:pt x="35302" y="40288"/>
                    <a:pt x="35624" y="41038"/>
                  </a:cubicBezTo>
                  <a:cubicBezTo>
                    <a:pt x="35790" y="41408"/>
                    <a:pt x="36005" y="41777"/>
                    <a:pt x="36279" y="42122"/>
                  </a:cubicBezTo>
                  <a:cubicBezTo>
                    <a:pt x="36564" y="42467"/>
                    <a:pt x="36957" y="42765"/>
                    <a:pt x="37386" y="42943"/>
                  </a:cubicBezTo>
                  <a:cubicBezTo>
                    <a:pt x="37493" y="42979"/>
                    <a:pt x="37588" y="43027"/>
                    <a:pt x="37707" y="43063"/>
                  </a:cubicBezTo>
                  <a:lnTo>
                    <a:pt x="37874" y="43098"/>
                  </a:lnTo>
                  <a:cubicBezTo>
                    <a:pt x="37922" y="43122"/>
                    <a:pt x="37981" y="43122"/>
                    <a:pt x="38041" y="43134"/>
                  </a:cubicBezTo>
                  <a:lnTo>
                    <a:pt x="38207" y="43158"/>
                  </a:lnTo>
                  <a:cubicBezTo>
                    <a:pt x="38267" y="43182"/>
                    <a:pt x="38326" y="43182"/>
                    <a:pt x="38386" y="43182"/>
                  </a:cubicBezTo>
                  <a:lnTo>
                    <a:pt x="38565" y="43182"/>
                  </a:lnTo>
                  <a:cubicBezTo>
                    <a:pt x="38624" y="43182"/>
                    <a:pt x="38684" y="43182"/>
                    <a:pt x="38743" y="43158"/>
                  </a:cubicBezTo>
                  <a:cubicBezTo>
                    <a:pt x="39196" y="43122"/>
                    <a:pt x="39612" y="42967"/>
                    <a:pt x="39993" y="42801"/>
                  </a:cubicBezTo>
                  <a:cubicBezTo>
                    <a:pt x="40732" y="42467"/>
                    <a:pt x="41374" y="42003"/>
                    <a:pt x="41958" y="41491"/>
                  </a:cubicBezTo>
                  <a:cubicBezTo>
                    <a:pt x="42553" y="40991"/>
                    <a:pt x="43089" y="40443"/>
                    <a:pt x="43565" y="39824"/>
                  </a:cubicBezTo>
                  <a:cubicBezTo>
                    <a:pt x="43696" y="39681"/>
                    <a:pt x="43803" y="39514"/>
                    <a:pt x="43922" y="39348"/>
                  </a:cubicBezTo>
                  <a:cubicBezTo>
                    <a:pt x="44041" y="39193"/>
                    <a:pt x="44137" y="39014"/>
                    <a:pt x="44232" y="38848"/>
                  </a:cubicBezTo>
                  <a:lnTo>
                    <a:pt x="44375" y="38598"/>
                  </a:lnTo>
                  <a:lnTo>
                    <a:pt x="44518" y="38336"/>
                  </a:lnTo>
                  <a:cubicBezTo>
                    <a:pt x="44601" y="38181"/>
                    <a:pt x="44696" y="38002"/>
                    <a:pt x="44768" y="37824"/>
                  </a:cubicBezTo>
                  <a:cubicBezTo>
                    <a:pt x="45077" y="37121"/>
                    <a:pt x="45327" y="36395"/>
                    <a:pt x="45530" y="35657"/>
                  </a:cubicBezTo>
                  <a:cubicBezTo>
                    <a:pt x="45911" y="34192"/>
                    <a:pt x="46137" y="32704"/>
                    <a:pt x="46256" y="31216"/>
                  </a:cubicBezTo>
                  <a:cubicBezTo>
                    <a:pt x="46482" y="28215"/>
                    <a:pt x="46304" y="25239"/>
                    <a:pt x="45911" y="22310"/>
                  </a:cubicBezTo>
                  <a:cubicBezTo>
                    <a:pt x="45720" y="20857"/>
                    <a:pt x="45446" y="19381"/>
                    <a:pt x="45113" y="17940"/>
                  </a:cubicBezTo>
                  <a:cubicBezTo>
                    <a:pt x="44934" y="17202"/>
                    <a:pt x="44708" y="16464"/>
                    <a:pt x="44434" y="15750"/>
                  </a:cubicBezTo>
                  <a:cubicBezTo>
                    <a:pt x="44172" y="15035"/>
                    <a:pt x="43863" y="14333"/>
                    <a:pt x="43506" y="13666"/>
                  </a:cubicBezTo>
                  <a:cubicBezTo>
                    <a:pt x="42089" y="10975"/>
                    <a:pt x="40065" y="8654"/>
                    <a:pt x="37755" y="6725"/>
                  </a:cubicBezTo>
                  <a:cubicBezTo>
                    <a:pt x="35445" y="4808"/>
                    <a:pt x="32850" y="3260"/>
                    <a:pt x="30075" y="2117"/>
                  </a:cubicBezTo>
                  <a:cubicBezTo>
                    <a:pt x="27313" y="974"/>
                    <a:pt x="24360" y="224"/>
                    <a:pt x="21336" y="45"/>
                  </a:cubicBezTo>
                  <a:cubicBezTo>
                    <a:pt x="20889" y="17"/>
                    <a:pt x="20433" y="1"/>
                    <a:pt x="19974" y="1"/>
                  </a:cubicBezTo>
                  <a:close/>
                </a:path>
              </a:pathLst>
            </a:custGeom>
            <a:solidFill>
              <a:schemeClr val="dk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52"/>
          <p:cNvGrpSpPr/>
          <p:nvPr/>
        </p:nvGrpSpPr>
        <p:grpSpPr>
          <a:xfrm>
            <a:off x="6513913" y="2631694"/>
            <a:ext cx="4090837" cy="3395210"/>
            <a:chOff x="6513913" y="2631694"/>
            <a:chExt cx="4090837" cy="3395210"/>
          </a:xfrm>
        </p:grpSpPr>
        <p:pic>
          <p:nvPicPr>
            <p:cNvPr id="470" name="Google Shape;470;p52"/>
            <p:cNvPicPr preferRelativeResize="0"/>
            <p:nvPr/>
          </p:nvPicPr>
          <p:blipFill rotWithShape="1">
            <a:blip r:embed="rId4">
              <a:alphaModFix/>
            </a:blip>
            <a:srcRect l="7802" t="3814" r="8389" b="7050"/>
            <a:stretch/>
          </p:blipFill>
          <p:spPr>
            <a:xfrm rot="-1576550" flipH="1">
              <a:off x="6857072" y="3292074"/>
              <a:ext cx="3467655" cy="2074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1" name="Google Shape;471;p52"/>
            <p:cNvSpPr/>
            <p:nvPr/>
          </p:nvSpPr>
          <p:spPr>
            <a:xfrm>
              <a:off x="6513913" y="441632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0"/>
          <p:cNvSpPr txBox="1">
            <a:spLocks noGrp="1"/>
          </p:cNvSpPr>
          <p:nvPr>
            <p:ph type="subTitle" idx="2"/>
          </p:nvPr>
        </p:nvSpPr>
        <p:spPr>
          <a:xfrm>
            <a:off x="4069310" y="3373870"/>
            <a:ext cx="4401765" cy="90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11(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en-US" altLang="zh-TW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繳交班級照片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及作品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23(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午</a:t>
            </a:r>
            <a:endParaRPr lang="en-US" altLang="zh-TW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場地佈置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再麻煩各位老師，謝謝！</a:t>
            </a:r>
            <a:endParaRPr lang="en-US" altLang="zh-TW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37" name="Google Shape;437;p50"/>
          <p:cNvGrpSpPr/>
          <p:nvPr/>
        </p:nvGrpSpPr>
        <p:grpSpPr>
          <a:xfrm>
            <a:off x="3739569" y="1258627"/>
            <a:ext cx="349749" cy="411470"/>
            <a:chOff x="-42971725" y="3217825"/>
            <a:chExt cx="275675" cy="317125"/>
          </a:xfrm>
        </p:grpSpPr>
        <p:sp>
          <p:nvSpPr>
            <p:cNvPr id="438" name="Google Shape;438;p50"/>
            <p:cNvSpPr/>
            <p:nvPr/>
          </p:nvSpPr>
          <p:spPr>
            <a:xfrm>
              <a:off x="-42951250" y="3279250"/>
              <a:ext cx="233950" cy="152050"/>
            </a:xfrm>
            <a:custGeom>
              <a:avLst/>
              <a:gdLst/>
              <a:ahLst/>
              <a:cxnLst/>
              <a:rect l="l" t="t" r="r" b="b"/>
              <a:pathLst>
                <a:path w="9358" h="6082" extrusionOk="0">
                  <a:moveTo>
                    <a:pt x="379" y="1"/>
                  </a:moveTo>
                  <a:cubicBezTo>
                    <a:pt x="158" y="1"/>
                    <a:pt x="1" y="221"/>
                    <a:pt x="1" y="410"/>
                  </a:cubicBezTo>
                  <a:lnTo>
                    <a:pt x="1" y="6081"/>
                  </a:lnTo>
                  <a:lnTo>
                    <a:pt x="9357" y="6081"/>
                  </a:lnTo>
                  <a:lnTo>
                    <a:pt x="9357" y="410"/>
                  </a:lnTo>
                  <a:cubicBezTo>
                    <a:pt x="9357" y="158"/>
                    <a:pt x="9168" y="1"/>
                    <a:pt x="8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50"/>
            <p:cNvSpPr/>
            <p:nvPr/>
          </p:nvSpPr>
          <p:spPr>
            <a:xfrm>
              <a:off x="-42971725" y="3451750"/>
              <a:ext cx="275675" cy="83200"/>
            </a:xfrm>
            <a:custGeom>
              <a:avLst/>
              <a:gdLst/>
              <a:ahLst/>
              <a:cxnLst/>
              <a:rect l="l" t="t" r="r" b="b"/>
              <a:pathLst>
                <a:path w="11027" h="3328" extrusionOk="0">
                  <a:moveTo>
                    <a:pt x="63" y="0"/>
                  </a:moveTo>
                  <a:cubicBezTo>
                    <a:pt x="32" y="126"/>
                    <a:pt x="0" y="284"/>
                    <a:pt x="0" y="410"/>
                  </a:cubicBezTo>
                  <a:cubicBezTo>
                    <a:pt x="0" y="1103"/>
                    <a:pt x="536" y="1670"/>
                    <a:pt x="1198" y="1670"/>
                  </a:cubicBezTo>
                  <a:lnTo>
                    <a:pt x="3151" y="1670"/>
                  </a:lnTo>
                  <a:lnTo>
                    <a:pt x="2615" y="2710"/>
                  </a:lnTo>
                  <a:cubicBezTo>
                    <a:pt x="2521" y="2930"/>
                    <a:pt x="2615" y="3182"/>
                    <a:pt x="2836" y="3277"/>
                  </a:cubicBezTo>
                  <a:cubicBezTo>
                    <a:pt x="2889" y="3312"/>
                    <a:pt x="2949" y="3328"/>
                    <a:pt x="3009" y="3328"/>
                  </a:cubicBezTo>
                  <a:cubicBezTo>
                    <a:pt x="3166" y="3328"/>
                    <a:pt x="3326" y="3224"/>
                    <a:pt x="3371" y="3088"/>
                  </a:cubicBezTo>
                  <a:lnTo>
                    <a:pt x="4096" y="1639"/>
                  </a:lnTo>
                  <a:lnTo>
                    <a:pt x="5073" y="1639"/>
                  </a:lnTo>
                  <a:lnTo>
                    <a:pt x="5073" y="2867"/>
                  </a:lnTo>
                  <a:cubicBezTo>
                    <a:pt x="5073" y="3119"/>
                    <a:pt x="5262" y="3308"/>
                    <a:pt x="5514" y="3308"/>
                  </a:cubicBezTo>
                  <a:cubicBezTo>
                    <a:pt x="5734" y="3308"/>
                    <a:pt x="5892" y="3119"/>
                    <a:pt x="5892" y="2867"/>
                  </a:cubicBezTo>
                  <a:lnTo>
                    <a:pt x="5892" y="1639"/>
                  </a:lnTo>
                  <a:lnTo>
                    <a:pt x="6868" y="1639"/>
                  </a:lnTo>
                  <a:lnTo>
                    <a:pt x="7593" y="3088"/>
                  </a:lnTo>
                  <a:cubicBezTo>
                    <a:pt x="7688" y="3230"/>
                    <a:pt x="7835" y="3301"/>
                    <a:pt x="7983" y="3301"/>
                  </a:cubicBezTo>
                  <a:cubicBezTo>
                    <a:pt x="8032" y="3301"/>
                    <a:pt x="8081" y="3293"/>
                    <a:pt x="8129" y="3277"/>
                  </a:cubicBezTo>
                  <a:cubicBezTo>
                    <a:pt x="8349" y="3151"/>
                    <a:pt x="8412" y="2930"/>
                    <a:pt x="8349" y="2710"/>
                  </a:cubicBezTo>
                  <a:lnTo>
                    <a:pt x="7814" y="1670"/>
                  </a:lnTo>
                  <a:lnTo>
                    <a:pt x="9767" y="1670"/>
                  </a:lnTo>
                  <a:cubicBezTo>
                    <a:pt x="10429" y="1670"/>
                    <a:pt x="11027" y="1103"/>
                    <a:pt x="11027" y="410"/>
                  </a:cubicBezTo>
                  <a:cubicBezTo>
                    <a:pt x="11027" y="252"/>
                    <a:pt x="10964" y="126"/>
                    <a:pt x="10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50"/>
            <p:cNvSpPr/>
            <p:nvPr/>
          </p:nvSpPr>
          <p:spPr>
            <a:xfrm>
              <a:off x="-42866975" y="3217825"/>
              <a:ext cx="63025" cy="40975"/>
            </a:xfrm>
            <a:custGeom>
              <a:avLst/>
              <a:gdLst/>
              <a:ahLst/>
              <a:cxnLst/>
              <a:rect l="l" t="t" r="r" b="b"/>
              <a:pathLst>
                <a:path w="2521" h="1639" extrusionOk="0">
                  <a:moveTo>
                    <a:pt x="442" y="0"/>
                  </a:moveTo>
                  <a:cubicBezTo>
                    <a:pt x="221" y="0"/>
                    <a:pt x="1" y="189"/>
                    <a:pt x="1" y="410"/>
                  </a:cubicBezTo>
                  <a:lnTo>
                    <a:pt x="1" y="1639"/>
                  </a:lnTo>
                  <a:lnTo>
                    <a:pt x="2489" y="1639"/>
                  </a:lnTo>
                  <a:lnTo>
                    <a:pt x="2489" y="410"/>
                  </a:lnTo>
                  <a:lnTo>
                    <a:pt x="2521" y="410"/>
                  </a:lnTo>
                  <a:cubicBezTo>
                    <a:pt x="2521" y="189"/>
                    <a:pt x="2332" y="0"/>
                    <a:pt x="2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" name="Google Shape;441;p50"/>
          <p:cNvGrpSpPr/>
          <p:nvPr/>
        </p:nvGrpSpPr>
        <p:grpSpPr>
          <a:xfrm>
            <a:off x="-805026" y="-643275"/>
            <a:ext cx="2560376" cy="3309000"/>
            <a:chOff x="-805026" y="-643275"/>
            <a:chExt cx="2560376" cy="3309000"/>
          </a:xfrm>
        </p:grpSpPr>
        <p:pic>
          <p:nvPicPr>
            <p:cNvPr id="442" name="Google Shape;442;p50"/>
            <p:cNvPicPr preferRelativeResize="0"/>
            <p:nvPr/>
          </p:nvPicPr>
          <p:blipFill rotWithShape="1">
            <a:blip r:embed="rId3">
              <a:alphaModFix/>
            </a:blip>
            <a:srcRect l="20789" t="5759" r="11358" b="5225"/>
            <a:stretch/>
          </p:blipFill>
          <p:spPr>
            <a:xfrm rot="5400000">
              <a:off x="-1238513" y="-209788"/>
              <a:ext cx="3309000" cy="2442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3" name="Google Shape;443;p50"/>
            <p:cNvSpPr/>
            <p:nvPr/>
          </p:nvSpPr>
          <p:spPr>
            <a:xfrm>
              <a:off x="-183199" y="869627"/>
              <a:ext cx="1938549" cy="778001"/>
            </a:xfrm>
            <a:custGeom>
              <a:avLst/>
              <a:gdLst/>
              <a:ahLst/>
              <a:cxnLst/>
              <a:rect l="l" t="t" r="r" b="b"/>
              <a:pathLst>
                <a:path w="66835" h="26823" extrusionOk="0">
                  <a:moveTo>
                    <a:pt x="0" y="25060"/>
                  </a:moveTo>
                  <a:cubicBezTo>
                    <a:pt x="0" y="15934"/>
                    <a:pt x="9200" y="-189"/>
                    <a:pt x="17363" y="3891"/>
                  </a:cubicBezTo>
                  <a:cubicBezTo>
                    <a:pt x="24712" y="7564"/>
                    <a:pt x="18556" y="28196"/>
                    <a:pt x="26639" y="26725"/>
                  </a:cubicBezTo>
                  <a:cubicBezTo>
                    <a:pt x="37559" y="24738"/>
                    <a:pt x="35604" y="-1291"/>
                    <a:pt x="46618" y="86"/>
                  </a:cubicBezTo>
                  <a:cubicBezTo>
                    <a:pt x="55005" y="1135"/>
                    <a:pt x="48016" y="18370"/>
                    <a:pt x="53992" y="24346"/>
                  </a:cubicBezTo>
                  <a:cubicBezTo>
                    <a:pt x="57793" y="28147"/>
                    <a:pt x="63611" y="18896"/>
                    <a:pt x="66835" y="14595"/>
                  </a:cubicBezTo>
                </a:path>
              </a:pathLst>
            </a:custGeom>
            <a:noFill/>
            <a:ln w="1143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pic>
        <p:nvPicPr>
          <p:cNvPr id="444" name="Google Shape;444;p50"/>
          <p:cNvPicPr preferRelativeResize="0"/>
          <p:nvPr/>
        </p:nvPicPr>
        <p:blipFill rotWithShape="1">
          <a:blip r:embed="rId4">
            <a:alphaModFix/>
          </a:blip>
          <a:srcRect l="7802" t="3814" r="8389" b="7050"/>
          <a:stretch/>
        </p:blipFill>
        <p:spPr>
          <a:xfrm flipH="1">
            <a:off x="2843348" y="3958050"/>
            <a:ext cx="3467654" cy="2074451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50"/>
          <p:cNvSpPr/>
          <p:nvPr/>
        </p:nvSpPr>
        <p:spPr>
          <a:xfrm>
            <a:off x="7072500" y="-1829700"/>
            <a:ext cx="2225000" cy="2720100"/>
          </a:xfrm>
          <a:custGeom>
            <a:avLst/>
            <a:gdLst/>
            <a:ahLst/>
            <a:cxnLst/>
            <a:rect l="l" t="t" r="r" b="b"/>
            <a:pathLst>
              <a:path w="89000" h="108804" extrusionOk="0">
                <a:moveTo>
                  <a:pt x="46902" y="0"/>
                </a:moveTo>
                <a:cubicBezTo>
                  <a:pt x="37919" y="0"/>
                  <a:pt x="28796" y="3561"/>
                  <a:pt x="21848" y="9393"/>
                </a:cubicBezTo>
                <a:cubicBezTo>
                  <a:pt x="11752" y="17858"/>
                  <a:pt x="7644" y="30633"/>
                  <a:pt x="4787" y="43492"/>
                </a:cubicBezTo>
                <a:cubicBezTo>
                  <a:pt x="1917" y="56351"/>
                  <a:pt x="24" y="69460"/>
                  <a:pt x="12" y="82628"/>
                </a:cubicBezTo>
                <a:cubicBezTo>
                  <a:pt x="12" y="87164"/>
                  <a:pt x="1" y="91689"/>
                  <a:pt x="1" y="96237"/>
                </a:cubicBezTo>
                <a:cubicBezTo>
                  <a:pt x="1" y="99725"/>
                  <a:pt x="108" y="103523"/>
                  <a:pt x="2310" y="106238"/>
                </a:cubicBezTo>
                <a:cubicBezTo>
                  <a:pt x="3943" y="108242"/>
                  <a:pt x="6136" y="108803"/>
                  <a:pt x="8560" y="108803"/>
                </a:cubicBezTo>
                <a:cubicBezTo>
                  <a:pt x="10875" y="108803"/>
                  <a:pt x="13400" y="108292"/>
                  <a:pt x="15848" y="108036"/>
                </a:cubicBezTo>
                <a:cubicBezTo>
                  <a:pt x="16401" y="107978"/>
                  <a:pt x="16990" y="107966"/>
                  <a:pt x="17593" y="107966"/>
                </a:cubicBezTo>
                <a:cubicBezTo>
                  <a:pt x="18072" y="107966"/>
                  <a:pt x="18560" y="107974"/>
                  <a:pt x="19046" y="107974"/>
                </a:cubicBezTo>
                <a:cubicBezTo>
                  <a:pt x="21117" y="107974"/>
                  <a:pt x="23140" y="107827"/>
                  <a:pt x="24230" y="106286"/>
                </a:cubicBezTo>
                <a:cubicBezTo>
                  <a:pt x="25349" y="104702"/>
                  <a:pt x="25480" y="102630"/>
                  <a:pt x="25551" y="100702"/>
                </a:cubicBezTo>
                <a:cubicBezTo>
                  <a:pt x="25551" y="89629"/>
                  <a:pt x="25432" y="77484"/>
                  <a:pt x="27944" y="66674"/>
                </a:cubicBezTo>
                <a:cubicBezTo>
                  <a:pt x="30742" y="54577"/>
                  <a:pt x="33529" y="42492"/>
                  <a:pt x="36326" y="30395"/>
                </a:cubicBezTo>
                <a:cubicBezTo>
                  <a:pt x="36981" y="27538"/>
                  <a:pt x="38148" y="24168"/>
                  <a:pt x="41006" y="23525"/>
                </a:cubicBezTo>
                <a:cubicBezTo>
                  <a:pt x="41635" y="23385"/>
                  <a:pt x="42508" y="23292"/>
                  <a:pt x="43425" y="23292"/>
                </a:cubicBezTo>
                <a:cubicBezTo>
                  <a:pt x="45075" y="23292"/>
                  <a:pt x="46869" y="23594"/>
                  <a:pt x="47649" y="24466"/>
                </a:cubicBezTo>
                <a:cubicBezTo>
                  <a:pt x="48876" y="25823"/>
                  <a:pt x="49578" y="27597"/>
                  <a:pt x="50233" y="29300"/>
                </a:cubicBezTo>
                <a:cubicBezTo>
                  <a:pt x="59579" y="53743"/>
                  <a:pt x="63342" y="80354"/>
                  <a:pt x="68819" y="105952"/>
                </a:cubicBezTo>
                <a:cubicBezTo>
                  <a:pt x="70460" y="106061"/>
                  <a:pt x="72118" y="106170"/>
                  <a:pt x="73769" y="106170"/>
                </a:cubicBezTo>
                <a:cubicBezTo>
                  <a:pt x="75736" y="106170"/>
                  <a:pt x="77691" y="106015"/>
                  <a:pt x="79594" y="105524"/>
                </a:cubicBezTo>
                <a:cubicBezTo>
                  <a:pt x="83070" y="104607"/>
                  <a:pt x="86988" y="104547"/>
                  <a:pt x="88238" y="101154"/>
                </a:cubicBezTo>
                <a:cubicBezTo>
                  <a:pt x="89000" y="99118"/>
                  <a:pt x="88369" y="94677"/>
                  <a:pt x="88285" y="92486"/>
                </a:cubicBezTo>
                <a:cubicBezTo>
                  <a:pt x="87797" y="79949"/>
                  <a:pt x="86928" y="67436"/>
                  <a:pt x="85678" y="54946"/>
                </a:cubicBezTo>
                <a:cubicBezTo>
                  <a:pt x="84654" y="44623"/>
                  <a:pt x="83332" y="34170"/>
                  <a:pt x="79344" y="24585"/>
                </a:cubicBezTo>
                <a:cubicBezTo>
                  <a:pt x="75355" y="15001"/>
                  <a:pt x="68354" y="6249"/>
                  <a:pt x="58770" y="2297"/>
                </a:cubicBezTo>
                <a:cubicBezTo>
                  <a:pt x="54985" y="726"/>
                  <a:pt x="50957" y="0"/>
                  <a:pt x="469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oogle Shape;1189;p55">
            <a:extLst>
              <a:ext uri="{FF2B5EF4-FFF2-40B4-BE49-F238E27FC236}">
                <a16:creationId xmlns:a16="http://schemas.microsoft.com/office/drawing/2014/main" id="{A7D7C2D7-F17E-0264-65F1-3AB9D22C62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9152" r="16514" b="3474"/>
          <a:stretch/>
        </p:blipFill>
        <p:spPr>
          <a:xfrm>
            <a:off x="317847" y="897750"/>
            <a:ext cx="3348000" cy="334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1" name="Google Shape;437;p50">
            <a:extLst>
              <a:ext uri="{FF2B5EF4-FFF2-40B4-BE49-F238E27FC236}">
                <a16:creationId xmlns:a16="http://schemas.microsoft.com/office/drawing/2014/main" id="{AA3005BE-FC4A-888F-80D1-28AD2FF1B3AB}"/>
              </a:ext>
            </a:extLst>
          </p:cNvPr>
          <p:cNvGrpSpPr/>
          <p:nvPr/>
        </p:nvGrpSpPr>
        <p:grpSpPr>
          <a:xfrm>
            <a:off x="3737570" y="2366015"/>
            <a:ext cx="349749" cy="411470"/>
            <a:chOff x="-42971725" y="3217825"/>
            <a:chExt cx="275675" cy="317125"/>
          </a:xfrm>
        </p:grpSpPr>
        <p:sp>
          <p:nvSpPr>
            <p:cNvPr id="12" name="Google Shape;438;p50">
              <a:extLst>
                <a:ext uri="{FF2B5EF4-FFF2-40B4-BE49-F238E27FC236}">
                  <a16:creationId xmlns:a16="http://schemas.microsoft.com/office/drawing/2014/main" id="{6DE8E6A3-4E46-591D-B3B9-0587C1A48258}"/>
                </a:ext>
              </a:extLst>
            </p:cNvPr>
            <p:cNvSpPr/>
            <p:nvPr/>
          </p:nvSpPr>
          <p:spPr>
            <a:xfrm>
              <a:off x="-42951250" y="3279250"/>
              <a:ext cx="233950" cy="152050"/>
            </a:xfrm>
            <a:custGeom>
              <a:avLst/>
              <a:gdLst/>
              <a:ahLst/>
              <a:cxnLst/>
              <a:rect l="l" t="t" r="r" b="b"/>
              <a:pathLst>
                <a:path w="9358" h="6082" extrusionOk="0">
                  <a:moveTo>
                    <a:pt x="379" y="1"/>
                  </a:moveTo>
                  <a:cubicBezTo>
                    <a:pt x="158" y="1"/>
                    <a:pt x="1" y="221"/>
                    <a:pt x="1" y="410"/>
                  </a:cubicBezTo>
                  <a:lnTo>
                    <a:pt x="1" y="6081"/>
                  </a:lnTo>
                  <a:lnTo>
                    <a:pt x="9357" y="6081"/>
                  </a:lnTo>
                  <a:lnTo>
                    <a:pt x="9357" y="410"/>
                  </a:lnTo>
                  <a:cubicBezTo>
                    <a:pt x="9357" y="158"/>
                    <a:pt x="9168" y="1"/>
                    <a:pt x="8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39;p50">
              <a:extLst>
                <a:ext uri="{FF2B5EF4-FFF2-40B4-BE49-F238E27FC236}">
                  <a16:creationId xmlns:a16="http://schemas.microsoft.com/office/drawing/2014/main" id="{F7426E25-D1D1-AD1F-EC10-E963F41EBAF8}"/>
                </a:ext>
              </a:extLst>
            </p:cNvPr>
            <p:cNvSpPr/>
            <p:nvPr/>
          </p:nvSpPr>
          <p:spPr>
            <a:xfrm>
              <a:off x="-42971725" y="3451750"/>
              <a:ext cx="275675" cy="83200"/>
            </a:xfrm>
            <a:custGeom>
              <a:avLst/>
              <a:gdLst/>
              <a:ahLst/>
              <a:cxnLst/>
              <a:rect l="l" t="t" r="r" b="b"/>
              <a:pathLst>
                <a:path w="11027" h="3328" extrusionOk="0">
                  <a:moveTo>
                    <a:pt x="63" y="0"/>
                  </a:moveTo>
                  <a:cubicBezTo>
                    <a:pt x="32" y="126"/>
                    <a:pt x="0" y="284"/>
                    <a:pt x="0" y="410"/>
                  </a:cubicBezTo>
                  <a:cubicBezTo>
                    <a:pt x="0" y="1103"/>
                    <a:pt x="536" y="1670"/>
                    <a:pt x="1198" y="1670"/>
                  </a:cubicBezTo>
                  <a:lnTo>
                    <a:pt x="3151" y="1670"/>
                  </a:lnTo>
                  <a:lnTo>
                    <a:pt x="2615" y="2710"/>
                  </a:lnTo>
                  <a:cubicBezTo>
                    <a:pt x="2521" y="2930"/>
                    <a:pt x="2615" y="3182"/>
                    <a:pt x="2836" y="3277"/>
                  </a:cubicBezTo>
                  <a:cubicBezTo>
                    <a:pt x="2889" y="3312"/>
                    <a:pt x="2949" y="3328"/>
                    <a:pt x="3009" y="3328"/>
                  </a:cubicBezTo>
                  <a:cubicBezTo>
                    <a:pt x="3166" y="3328"/>
                    <a:pt x="3326" y="3224"/>
                    <a:pt x="3371" y="3088"/>
                  </a:cubicBezTo>
                  <a:lnTo>
                    <a:pt x="4096" y="1639"/>
                  </a:lnTo>
                  <a:lnTo>
                    <a:pt x="5073" y="1639"/>
                  </a:lnTo>
                  <a:lnTo>
                    <a:pt x="5073" y="2867"/>
                  </a:lnTo>
                  <a:cubicBezTo>
                    <a:pt x="5073" y="3119"/>
                    <a:pt x="5262" y="3308"/>
                    <a:pt x="5514" y="3308"/>
                  </a:cubicBezTo>
                  <a:cubicBezTo>
                    <a:pt x="5734" y="3308"/>
                    <a:pt x="5892" y="3119"/>
                    <a:pt x="5892" y="2867"/>
                  </a:cubicBezTo>
                  <a:lnTo>
                    <a:pt x="5892" y="1639"/>
                  </a:lnTo>
                  <a:lnTo>
                    <a:pt x="6868" y="1639"/>
                  </a:lnTo>
                  <a:lnTo>
                    <a:pt x="7593" y="3088"/>
                  </a:lnTo>
                  <a:cubicBezTo>
                    <a:pt x="7688" y="3230"/>
                    <a:pt x="7835" y="3301"/>
                    <a:pt x="7983" y="3301"/>
                  </a:cubicBezTo>
                  <a:cubicBezTo>
                    <a:pt x="8032" y="3301"/>
                    <a:pt x="8081" y="3293"/>
                    <a:pt x="8129" y="3277"/>
                  </a:cubicBezTo>
                  <a:cubicBezTo>
                    <a:pt x="8349" y="3151"/>
                    <a:pt x="8412" y="2930"/>
                    <a:pt x="8349" y="2710"/>
                  </a:cubicBezTo>
                  <a:lnTo>
                    <a:pt x="7814" y="1670"/>
                  </a:lnTo>
                  <a:lnTo>
                    <a:pt x="9767" y="1670"/>
                  </a:lnTo>
                  <a:cubicBezTo>
                    <a:pt x="10429" y="1670"/>
                    <a:pt x="11027" y="1103"/>
                    <a:pt x="11027" y="410"/>
                  </a:cubicBezTo>
                  <a:cubicBezTo>
                    <a:pt x="11027" y="252"/>
                    <a:pt x="10964" y="126"/>
                    <a:pt x="10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40;p50">
              <a:extLst>
                <a:ext uri="{FF2B5EF4-FFF2-40B4-BE49-F238E27FC236}">
                  <a16:creationId xmlns:a16="http://schemas.microsoft.com/office/drawing/2014/main" id="{F15BBAC9-9C3D-BD2E-0454-A3F06D6558E6}"/>
                </a:ext>
              </a:extLst>
            </p:cNvPr>
            <p:cNvSpPr/>
            <p:nvPr/>
          </p:nvSpPr>
          <p:spPr>
            <a:xfrm>
              <a:off x="-42866975" y="3217825"/>
              <a:ext cx="63025" cy="40975"/>
            </a:xfrm>
            <a:custGeom>
              <a:avLst/>
              <a:gdLst/>
              <a:ahLst/>
              <a:cxnLst/>
              <a:rect l="l" t="t" r="r" b="b"/>
              <a:pathLst>
                <a:path w="2521" h="1639" extrusionOk="0">
                  <a:moveTo>
                    <a:pt x="442" y="0"/>
                  </a:moveTo>
                  <a:cubicBezTo>
                    <a:pt x="221" y="0"/>
                    <a:pt x="1" y="189"/>
                    <a:pt x="1" y="410"/>
                  </a:cubicBezTo>
                  <a:lnTo>
                    <a:pt x="1" y="1639"/>
                  </a:lnTo>
                  <a:lnTo>
                    <a:pt x="2489" y="1639"/>
                  </a:lnTo>
                  <a:lnTo>
                    <a:pt x="2489" y="410"/>
                  </a:lnTo>
                  <a:lnTo>
                    <a:pt x="2521" y="410"/>
                  </a:lnTo>
                  <a:cubicBezTo>
                    <a:pt x="2521" y="189"/>
                    <a:pt x="2332" y="0"/>
                    <a:pt x="2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3"/>
          <p:cNvSpPr txBox="1">
            <a:spLocks noGrp="1"/>
          </p:cNvSpPr>
          <p:nvPr>
            <p:ph type="title"/>
          </p:nvPr>
        </p:nvSpPr>
        <p:spPr>
          <a:xfrm>
            <a:off x="713225" y="2332198"/>
            <a:ext cx="5779800" cy="7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人像設計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8" name="Google Shape;478;p53"/>
          <p:cNvSpPr txBox="1">
            <a:spLocks noGrp="1"/>
          </p:cNvSpPr>
          <p:nvPr>
            <p:ph type="title" idx="2"/>
          </p:nvPr>
        </p:nvSpPr>
        <p:spPr>
          <a:xfrm>
            <a:off x="713224" y="1558977"/>
            <a:ext cx="4720709" cy="8477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4400" dirty="0"/>
              <a:t>Sixth grade</a:t>
            </a:r>
            <a:endParaRPr sz="4400" dirty="0"/>
          </a:p>
        </p:txBody>
      </p:sp>
      <p:grpSp>
        <p:nvGrpSpPr>
          <p:cNvPr id="479" name="Google Shape;479;p53"/>
          <p:cNvGrpSpPr/>
          <p:nvPr/>
        </p:nvGrpSpPr>
        <p:grpSpPr>
          <a:xfrm>
            <a:off x="5840025" y="1898549"/>
            <a:ext cx="3832188" cy="4016322"/>
            <a:chOff x="5840025" y="1898549"/>
            <a:chExt cx="3832188" cy="4016322"/>
          </a:xfrm>
        </p:grpSpPr>
        <p:sp>
          <p:nvSpPr>
            <p:cNvPr id="480" name="Google Shape;480;p53"/>
            <p:cNvSpPr/>
            <p:nvPr/>
          </p:nvSpPr>
          <p:spPr>
            <a:xfrm>
              <a:off x="5840025" y="3158925"/>
              <a:ext cx="2167000" cy="2755946"/>
            </a:xfrm>
            <a:custGeom>
              <a:avLst/>
              <a:gdLst/>
              <a:ahLst/>
              <a:cxnLst/>
              <a:rect l="l" t="t" r="r" b="b"/>
              <a:pathLst>
                <a:path w="58794" h="74773" extrusionOk="0">
                  <a:moveTo>
                    <a:pt x="45101" y="0"/>
                  </a:moveTo>
                  <a:cubicBezTo>
                    <a:pt x="44760" y="0"/>
                    <a:pt x="44421" y="276"/>
                    <a:pt x="44161" y="537"/>
                  </a:cubicBezTo>
                  <a:cubicBezTo>
                    <a:pt x="39220" y="5478"/>
                    <a:pt x="36529" y="10515"/>
                    <a:pt x="31588" y="15456"/>
                  </a:cubicBezTo>
                  <a:cubicBezTo>
                    <a:pt x="27111" y="13503"/>
                    <a:pt x="20408" y="11443"/>
                    <a:pt x="15931" y="9479"/>
                  </a:cubicBezTo>
                  <a:cubicBezTo>
                    <a:pt x="15529" y="9308"/>
                    <a:pt x="15068" y="9137"/>
                    <a:pt x="14641" y="9137"/>
                  </a:cubicBezTo>
                  <a:cubicBezTo>
                    <a:pt x="14385" y="9137"/>
                    <a:pt x="14141" y="9199"/>
                    <a:pt x="13931" y="9360"/>
                  </a:cubicBezTo>
                  <a:cubicBezTo>
                    <a:pt x="13240" y="9895"/>
                    <a:pt x="13514" y="10991"/>
                    <a:pt x="13859" y="11789"/>
                  </a:cubicBezTo>
                  <a:cubicBezTo>
                    <a:pt x="16693" y="18373"/>
                    <a:pt x="19920" y="23861"/>
                    <a:pt x="22741" y="30434"/>
                  </a:cubicBezTo>
                  <a:cubicBezTo>
                    <a:pt x="15990" y="32958"/>
                    <a:pt x="8835" y="36542"/>
                    <a:pt x="2072" y="39054"/>
                  </a:cubicBezTo>
                  <a:cubicBezTo>
                    <a:pt x="1370" y="39316"/>
                    <a:pt x="572" y="39661"/>
                    <a:pt x="358" y="40399"/>
                  </a:cubicBezTo>
                  <a:cubicBezTo>
                    <a:pt x="0" y="41649"/>
                    <a:pt x="1596" y="42483"/>
                    <a:pt x="2858" y="42792"/>
                  </a:cubicBezTo>
                  <a:lnTo>
                    <a:pt x="18669" y="46626"/>
                  </a:lnTo>
                  <a:cubicBezTo>
                    <a:pt x="16348" y="54044"/>
                    <a:pt x="14681" y="61664"/>
                    <a:pt x="13716" y="69367"/>
                  </a:cubicBezTo>
                  <a:cubicBezTo>
                    <a:pt x="13609" y="70248"/>
                    <a:pt x="13609" y="71332"/>
                    <a:pt x="14383" y="71772"/>
                  </a:cubicBezTo>
                  <a:cubicBezTo>
                    <a:pt x="14531" y="71853"/>
                    <a:pt x="14675" y="71888"/>
                    <a:pt x="14816" y="71888"/>
                  </a:cubicBezTo>
                  <a:cubicBezTo>
                    <a:pt x="15550" y="71888"/>
                    <a:pt x="16212" y="70941"/>
                    <a:pt x="16991" y="70522"/>
                  </a:cubicBezTo>
                  <a:cubicBezTo>
                    <a:pt x="22241" y="67724"/>
                    <a:pt x="24503" y="65378"/>
                    <a:pt x="28135" y="62723"/>
                  </a:cubicBezTo>
                  <a:cubicBezTo>
                    <a:pt x="28956" y="62128"/>
                    <a:pt x="31338" y="59902"/>
                    <a:pt x="31338" y="59902"/>
                  </a:cubicBezTo>
                  <a:lnTo>
                    <a:pt x="39017" y="69129"/>
                  </a:lnTo>
                  <a:cubicBezTo>
                    <a:pt x="40160" y="70677"/>
                    <a:pt x="40398" y="71034"/>
                    <a:pt x="42446" y="72570"/>
                  </a:cubicBezTo>
                  <a:cubicBezTo>
                    <a:pt x="43982" y="73713"/>
                    <a:pt x="46828" y="74772"/>
                    <a:pt x="46828" y="74772"/>
                  </a:cubicBezTo>
                  <a:cubicBezTo>
                    <a:pt x="46828" y="74772"/>
                    <a:pt x="48304" y="67962"/>
                    <a:pt x="48364" y="66962"/>
                  </a:cubicBezTo>
                  <a:cubicBezTo>
                    <a:pt x="48756" y="61092"/>
                    <a:pt x="48316" y="57068"/>
                    <a:pt x="48745" y="51198"/>
                  </a:cubicBezTo>
                  <a:lnTo>
                    <a:pt x="48745" y="51198"/>
                  </a:lnTo>
                  <a:cubicBezTo>
                    <a:pt x="51316" y="52520"/>
                    <a:pt x="55400" y="54425"/>
                    <a:pt x="58281" y="54532"/>
                  </a:cubicBezTo>
                  <a:cubicBezTo>
                    <a:pt x="58401" y="43876"/>
                    <a:pt x="58627" y="22576"/>
                    <a:pt x="58627" y="22576"/>
                  </a:cubicBezTo>
                  <a:lnTo>
                    <a:pt x="58793" y="17754"/>
                  </a:lnTo>
                  <a:cubicBezTo>
                    <a:pt x="58793" y="17754"/>
                    <a:pt x="57021" y="17681"/>
                    <a:pt x="55307" y="17681"/>
                  </a:cubicBezTo>
                  <a:cubicBezTo>
                    <a:pt x="54515" y="17681"/>
                    <a:pt x="53736" y="17696"/>
                    <a:pt x="53150" y="17742"/>
                  </a:cubicBezTo>
                  <a:cubicBezTo>
                    <a:pt x="52864" y="17766"/>
                    <a:pt x="52453" y="17776"/>
                    <a:pt x="51989" y="17776"/>
                  </a:cubicBezTo>
                  <a:cubicBezTo>
                    <a:pt x="50444" y="17776"/>
                    <a:pt x="48316" y="17670"/>
                    <a:pt x="48316" y="17670"/>
                  </a:cubicBezTo>
                  <a:cubicBezTo>
                    <a:pt x="48316" y="17670"/>
                    <a:pt x="47590" y="14086"/>
                    <a:pt x="47423" y="12908"/>
                  </a:cubicBezTo>
                  <a:cubicBezTo>
                    <a:pt x="46887" y="8943"/>
                    <a:pt x="46363" y="5002"/>
                    <a:pt x="45851" y="1049"/>
                  </a:cubicBezTo>
                  <a:cubicBezTo>
                    <a:pt x="45804" y="656"/>
                    <a:pt x="45697" y="192"/>
                    <a:pt x="45339" y="49"/>
                  </a:cubicBezTo>
                  <a:cubicBezTo>
                    <a:pt x="45261" y="15"/>
                    <a:pt x="45181" y="0"/>
                    <a:pt x="45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81" name="Google Shape;481;p53"/>
            <p:cNvPicPr preferRelativeResize="0"/>
            <p:nvPr/>
          </p:nvPicPr>
          <p:blipFill rotWithShape="1">
            <a:blip r:embed="rId3">
              <a:alphaModFix/>
            </a:blip>
            <a:srcRect l="13117" t="6025" r="15203" b="7401"/>
            <a:stretch/>
          </p:blipFill>
          <p:spPr>
            <a:xfrm rot="-5196985" flipH="1">
              <a:off x="6635582" y="2526021"/>
              <a:ext cx="3495963" cy="23751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2" name="Google Shape;482;p53"/>
          <p:cNvSpPr/>
          <p:nvPr/>
        </p:nvSpPr>
        <p:spPr>
          <a:xfrm>
            <a:off x="7526500" y="1042036"/>
            <a:ext cx="1247091" cy="1415365"/>
          </a:xfrm>
          <a:custGeom>
            <a:avLst/>
            <a:gdLst/>
            <a:ahLst/>
            <a:cxnLst/>
            <a:rect l="l" t="t" r="r" b="b"/>
            <a:pathLst>
              <a:path w="55961" h="63512" extrusionOk="0">
                <a:moveTo>
                  <a:pt x="17384" y="15015"/>
                </a:moveTo>
                <a:cubicBezTo>
                  <a:pt x="17729" y="15015"/>
                  <a:pt x="18051" y="15015"/>
                  <a:pt x="18372" y="15051"/>
                </a:cubicBezTo>
                <a:cubicBezTo>
                  <a:pt x="18705" y="15087"/>
                  <a:pt x="19039" y="15146"/>
                  <a:pt x="19348" y="15218"/>
                </a:cubicBezTo>
                <a:cubicBezTo>
                  <a:pt x="20634" y="15504"/>
                  <a:pt x="21825" y="16099"/>
                  <a:pt x="22670" y="17051"/>
                </a:cubicBezTo>
                <a:cubicBezTo>
                  <a:pt x="23015" y="17435"/>
                  <a:pt x="23304" y="17869"/>
                  <a:pt x="23544" y="18336"/>
                </a:cubicBezTo>
                <a:lnTo>
                  <a:pt x="23544" y="18336"/>
                </a:lnTo>
                <a:cubicBezTo>
                  <a:pt x="23282" y="18355"/>
                  <a:pt x="23026" y="18397"/>
                  <a:pt x="22777" y="18433"/>
                </a:cubicBezTo>
                <a:lnTo>
                  <a:pt x="21742" y="18611"/>
                </a:lnTo>
                <a:cubicBezTo>
                  <a:pt x="21063" y="18730"/>
                  <a:pt x="20396" y="18885"/>
                  <a:pt x="19706" y="19016"/>
                </a:cubicBezTo>
                <a:cubicBezTo>
                  <a:pt x="18348" y="19278"/>
                  <a:pt x="17003" y="19564"/>
                  <a:pt x="15646" y="19754"/>
                </a:cubicBezTo>
                <a:cubicBezTo>
                  <a:pt x="14979" y="19861"/>
                  <a:pt x="14288" y="19957"/>
                  <a:pt x="13610" y="19992"/>
                </a:cubicBezTo>
                <a:cubicBezTo>
                  <a:pt x="13184" y="20022"/>
                  <a:pt x="12759" y="20047"/>
                  <a:pt x="12337" y="20047"/>
                </a:cubicBezTo>
                <a:cubicBezTo>
                  <a:pt x="12085" y="20047"/>
                  <a:pt x="11835" y="20038"/>
                  <a:pt x="11585" y="20016"/>
                </a:cubicBezTo>
                <a:cubicBezTo>
                  <a:pt x="10907" y="19957"/>
                  <a:pt x="10240" y="19837"/>
                  <a:pt x="9716" y="19516"/>
                </a:cubicBezTo>
                <a:cubicBezTo>
                  <a:pt x="9585" y="19445"/>
                  <a:pt x="9466" y="19361"/>
                  <a:pt x="9359" y="19254"/>
                </a:cubicBezTo>
                <a:cubicBezTo>
                  <a:pt x="9323" y="19206"/>
                  <a:pt x="9276" y="19147"/>
                  <a:pt x="9228" y="19087"/>
                </a:cubicBezTo>
                <a:lnTo>
                  <a:pt x="9169" y="19004"/>
                </a:lnTo>
                <a:cubicBezTo>
                  <a:pt x="9157" y="18968"/>
                  <a:pt x="9121" y="18921"/>
                  <a:pt x="9109" y="18897"/>
                </a:cubicBezTo>
                <a:cubicBezTo>
                  <a:pt x="8942" y="18623"/>
                  <a:pt x="8823" y="18349"/>
                  <a:pt x="8799" y="18063"/>
                </a:cubicBezTo>
                <a:cubicBezTo>
                  <a:pt x="8764" y="17778"/>
                  <a:pt x="8823" y="17516"/>
                  <a:pt x="8978" y="17278"/>
                </a:cubicBezTo>
                <a:cubicBezTo>
                  <a:pt x="9121" y="17039"/>
                  <a:pt x="9347" y="16825"/>
                  <a:pt x="9597" y="16647"/>
                </a:cubicBezTo>
                <a:cubicBezTo>
                  <a:pt x="10109" y="16277"/>
                  <a:pt x="10728" y="16039"/>
                  <a:pt x="11371" y="15825"/>
                </a:cubicBezTo>
                <a:cubicBezTo>
                  <a:pt x="12657" y="15432"/>
                  <a:pt x="14002" y="15218"/>
                  <a:pt x="15360" y="15099"/>
                </a:cubicBezTo>
                <a:cubicBezTo>
                  <a:pt x="16027" y="15039"/>
                  <a:pt x="16717" y="15015"/>
                  <a:pt x="17384" y="15015"/>
                </a:cubicBezTo>
                <a:close/>
                <a:moveTo>
                  <a:pt x="49052" y="19898"/>
                </a:moveTo>
                <a:cubicBezTo>
                  <a:pt x="49434" y="19898"/>
                  <a:pt x="49812" y="19952"/>
                  <a:pt x="50174" y="20076"/>
                </a:cubicBezTo>
                <a:cubicBezTo>
                  <a:pt x="50721" y="20254"/>
                  <a:pt x="51233" y="20588"/>
                  <a:pt x="51650" y="21004"/>
                </a:cubicBezTo>
                <a:cubicBezTo>
                  <a:pt x="52030" y="21384"/>
                  <a:pt x="52341" y="21843"/>
                  <a:pt x="52618" y="22327"/>
                </a:cubicBezTo>
                <a:lnTo>
                  <a:pt x="52618" y="22327"/>
                </a:lnTo>
                <a:cubicBezTo>
                  <a:pt x="52410" y="22375"/>
                  <a:pt x="52195" y="22408"/>
                  <a:pt x="51983" y="22433"/>
                </a:cubicBezTo>
                <a:cubicBezTo>
                  <a:pt x="51661" y="22478"/>
                  <a:pt x="51331" y="22499"/>
                  <a:pt x="51000" y="22499"/>
                </a:cubicBezTo>
                <a:cubicBezTo>
                  <a:pt x="50720" y="22499"/>
                  <a:pt x="50440" y="22484"/>
                  <a:pt x="50162" y="22457"/>
                </a:cubicBezTo>
                <a:cubicBezTo>
                  <a:pt x="49543" y="22409"/>
                  <a:pt x="48935" y="22302"/>
                  <a:pt x="48340" y="22159"/>
                </a:cubicBezTo>
                <a:cubicBezTo>
                  <a:pt x="48042" y="22076"/>
                  <a:pt x="47745" y="21992"/>
                  <a:pt x="47459" y="21885"/>
                </a:cubicBezTo>
                <a:cubicBezTo>
                  <a:pt x="47185" y="21778"/>
                  <a:pt x="46899" y="21647"/>
                  <a:pt x="46661" y="21504"/>
                </a:cubicBezTo>
                <a:cubicBezTo>
                  <a:pt x="46542" y="21421"/>
                  <a:pt x="46435" y="21338"/>
                  <a:pt x="46352" y="21242"/>
                </a:cubicBezTo>
                <a:cubicBezTo>
                  <a:pt x="46256" y="21147"/>
                  <a:pt x="46233" y="21052"/>
                  <a:pt x="46233" y="20980"/>
                </a:cubicBezTo>
                <a:cubicBezTo>
                  <a:pt x="46233" y="20945"/>
                  <a:pt x="46256" y="20909"/>
                  <a:pt x="46268" y="20861"/>
                </a:cubicBezTo>
                <a:cubicBezTo>
                  <a:pt x="46304" y="20814"/>
                  <a:pt x="46328" y="20766"/>
                  <a:pt x="46376" y="20730"/>
                </a:cubicBezTo>
                <a:cubicBezTo>
                  <a:pt x="46483" y="20635"/>
                  <a:pt x="46590" y="20564"/>
                  <a:pt x="46721" y="20492"/>
                </a:cubicBezTo>
                <a:cubicBezTo>
                  <a:pt x="47438" y="20138"/>
                  <a:pt x="48253" y="19898"/>
                  <a:pt x="49052" y="19898"/>
                </a:cubicBezTo>
                <a:close/>
                <a:moveTo>
                  <a:pt x="30209" y="1"/>
                </a:moveTo>
                <a:cubicBezTo>
                  <a:pt x="28051" y="1"/>
                  <a:pt x="25888" y="151"/>
                  <a:pt x="23742" y="466"/>
                </a:cubicBezTo>
                <a:cubicBezTo>
                  <a:pt x="22492" y="668"/>
                  <a:pt x="21241" y="907"/>
                  <a:pt x="20003" y="1216"/>
                </a:cubicBezTo>
                <a:cubicBezTo>
                  <a:pt x="18765" y="1526"/>
                  <a:pt x="17551" y="1895"/>
                  <a:pt x="16360" y="2371"/>
                </a:cubicBezTo>
                <a:cubicBezTo>
                  <a:pt x="13979" y="3324"/>
                  <a:pt x="11740" y="4681"/>
                  <a:pt x="9800" y="6360"/>
                </a:cubicBezTo>
                <a:cubicBezTo>
                  <a:pt x="7847" y="8050"/>
                  <a:pt x="6204" y="10051"/>
                  <a:pt x="4858" y="12241"/>
                </a:cubicBezTo>
                <a:cubicBezTo>
                  <a:pt x="4680" y="12515"/>
                  <a:pt x="4525" y="12789"/>
                  <a:pt x="4358" y="13075"/>
                </a:cubicBezTo>
                <a:lnTo>
                  <a:pt x="3882" y="13908"/>
                </a:lnTo>
                <a:lnTo>
                  <a:pt x="3454" y="14777"/>
                </a:lnTo>
                <a:cubicBezTo>
                  <a:pt x="3323" y="15051"/>
                  <a:pt x="3168" y="15337"/>
                  <a:pt x="3049" y="15635"/>
                </a:cubicBezTo>
                <a:cubicBezTo>
                  <a:pt x="2799" y="16218"/>
                  <a:pt x="2537" y="16801"/>
                  <a:pt x="2322" y="17409"/>
                </a:cubicBezTo>
                <a:cubicBezTo>
                  <a:pt x="2215" y="17718"/>
                  <a:pt x="2096" y="18016"/>
                  <a:pt x="2001" y="18313"/>
                </a:cubicBezTo>
                <a:lnTo>
                  <a:pt x="1703" y="19218"/>
                </a:lnTo>
                <a:cubicBezTo>
                  <a:pt x="1489" y="19837"/>
                  <a:pt x="1346" y="20457"/>
                  <a:pt x="1179" y="21064"/>
                </a:cubicBezTo>
                <a:cubicBezTo>
                  <a:pt x="1084" y="21385"/>
                  <a:pt x="1025" y="21695"/>
                  <a:pt x="953" y="22004"/>
                </a:cubicBezTo>
                <a:lnTo>
                  <a:pt x="751" y="22945"/>
                </a:lnTo>
                <a:lnTo>
                  <a:pt x="584" y="23897"/>
                </a:lnTo>
                <a:cubicBezTo>
                  <a:pt x="525" y="24219"/>
                  <a:pt x="465" y="24540"/>
                  <a:pt x="429" y="24850"/>
                </a:cubicBezTo>
                <a:cubicBezTo>
                  <a:pt x="358" y="25493"/>
                  <a:pt x="275" y="26112"/>
                  <a:pt x="227" y="26755"/>
                </a:cubicBezTo>
                <a:cubicBezTo>
                  <a:pt x="1" y="29303"/>
                  <a:pt x="13" y="31875"/>
                  <a:pt x="310" y="34423"/>
                </a:cubicBezTo>
                <a:cubicBezTo>
                  <a:pt x="632" y="36959"/>
                  <a:pt x="1179" y="39483"/>
                  <a:pt x="2025" y="41900"/>
                </a:cubicBezTo>
                <a:cubicBezTo>
                  <a:pt x="2477" y="43114"/>
                  <a:pt x="2953" y="44305"/>
                  <a:pt x="3561" y="45448"/>
                </a:cubicBezTo>
                <a:cubicBezTo>
                  <a:pt x="3846" y="46031"/>
                  <a:pt x="4156" y="46579"/>
                  <a:pt x="4477" y="47127"/>
                </a:cubicBezTo>
                <a:lnTo>
                  <a:pt x="4978" y="47948"/>
                </a:lnTo>
                <a:lnTo>
                  <a:pt x="5489" y="48746"/>
                </a:lnTo>
                <a:cubicBezTo>
                  <a:pt x="6192" y="49817"/>
                  <a:pt x="6954" y="50853"/>
                  <a:pt x="7752" y="51841"/>
                </a:cubicBezTo>
                <a:cubicBezTo>
                  <a:pt x="7966" y="52103"/>
                  <a:pt x="8156" y="52353"/>
                  <a:pt x="8371" y="52591"/>
                </a:cubicBezTo>
                <a:lnTo>
                  <a:pt x="8990" y="53318"/>
                </a:lnTo>
                <a:lnTo>
                  <a:pt x="9645" y="54020"/>
                </a:lnTo>
                <a:cubicBezTo>
                  <a:pt x="9871" y="54258"/>
                  <a:pt x="10097" y="54485"/>
                  <a:pt x="10312" y="54699"/>
                </a:cubicBezTo>
                <a:cubicBezTo>
                  <a:pt x="11204" y="55616"/>
                  <a:pt x="12157" y="56473"/>
                  <a:pt x="13145" y="57294"/>
                </a:cubicBezTo>
                <a:cubicBezTo>
                  <a:pt x="14145" y="58116"/>
                  <a:pt x="15169" y="58854"/>
                  <a:pt x="16253" y="59557"/>
                </a:cubicBezTo>
                <a:cubicBezTo>
                  <a:pt x="18408" y="60950"/>
                  <a:pt x="20777" y="62057"/>
                  <a:pt x="23266" y="62759"/>
                </a:cubicBezTo>
                <a:cubicBezTo>
                  <a:pt x="25050" y="63255"/>
                  <a:pt x="26908" y="63511"/>
                  <a:pt x="28770" y="63511"/>
                </a:cubicBezTo>
                <a:cubicBezTo>
                  <a:pt x="29504" y="63511"/>
                  <a:pt x="30238" y="63471"/>
                  <a:pt x="30969" y="63390"/>
                </a:cubicBezTo>
                <a:cubicBezTo>
                  <a:pt x="32267" y="63248"/>
                  <a:pt x="33529" y="62962"/>
                  <a:pt x="34767" y="62581"/>
                </a:cubicBezTo>
                <a:cubicBezTo>
                  <a:pt x="36005" y="62200"/>
                  <a:pt x="37208" y="61712"/>
                  <a:pt x="38351" y="61152"/>
                </a:cubicBezTo>
                <a:cubicBezTo>
                  <a:pt x="40661" y="60033"/>
                  <a:pt x="42792" y="58557"/>
                  <a:pt x="44721" y="56890"/>
                </a:cubicBezTo>
                <a:cubicBezTo>
                  <a:pt x="45697" y="56044"/>
                  <a:pt x="46602" y="55151"/>
                  <a:pt x="47459" y="54211"/>
                </a:cubicBezTo>
                <a:cubicBezTo>
                  <a:pt x="48316" y="53258"/>
                  <a:pt x="49126" y="52258"/>
                  <a:pt x="49876" y="51234"/>
                </a:cubicBezTo>
                <a:cubicBezTo>
                  <a:pt x="51364" y="49162"/>
                  <a:pt x="52626" y="46936"/>
                  <a:pt x="53591" y="44567"/>
                </a:cubicBezTo>
                <a:cubicBezTo>
                  <a:pt x="53710" y="44269"/>
                  <a:pt x="53853" y="43971"/>
                  <a:pt x="53948" y="43674"/>
                </a:cubicBezTo>
                <a:lnTo>
                  <a:pt x="54281" y="42769"/>
                </a:lnTo>
                <a:cubicBezTo>
                  <a:pt x="54472" y="42162"/>
                  <a:pt x="54662" y="41566"/>
                  <a:pt x="54817" y="40935"/>
                </a:cubicBezTo>
                <a:cubicBezTo>
                  <a:pt x="55127" y="39697"/>
                  <a:pt x="55377" y="38435"/>
                  <a:pt x="55496" y="37173"/>
                </a:cubicBezTo>
                <a:cubicBezTo>
                  <a:pt x="55639" y="35911"/>
                  <a:pt x="55651" y="34625"/>
                  <a:pt x="55591" y="33363"/>
                </a:cubicBezTo>
                <a:cubicBezTo>
                  <a:pt x="55531" y="32101"/>
                  <a:pt x="55436" y="30827"/>
                  <a:pt x="55281" y="29577"/>
                </a:cubicBezTo>
                <a:cubicBezTo>
                  <a:pt x="55127" y="28327"/>
                  <a:pt x="54900" y="27076"/>
                  <a:pt x="54591" y="25850"/>
                </a:cubicBezTo>
                <a:cubicBezTo>
                  <a:pt x="54301" y="24745"/>
                  <a:pt x="53944" y="23649"/>
                  <a:pt x="53405" y="22616"/>
                </a:cubicBezTo>
                <a:lnTo>
                  <a:pt x="53405" y="22616"/>
                </a:lnTo>
                <a:cubicBezTo>
                  <a:pt x="53436" y="22603"/>
                  <a:pt x="53466" y="22590"/>
                  <a:pt x="53495" y="22576"/>
                </a:cubicBezTo>
                <a:cubicBezTo>
                  <a:pt x="53567" y="22540"/>
                  <a:pt x="53638" y="22493"/>
                  <a:pt x="53710" y="22457"/>
                </a:cubicBezTo>
                <a:cubicBezTo>
                  <a:pt x="53793" y="22409"/>
                  <a:pt x="53865" y="22350"/>
                  <a:pt x="53924" y="22302"/>
                </a:cubicBezTo>
                <a:cubicBezTo>
                  <a:pt x="54448" y="21921"/>
                  <a:pt x="54936" y="21504"/>
                  <a:pt x="55341" y="20980"/>
                </a:cubicBezTo>
                <a:cubicBezTo>
                  <a:pt x="55531" y="20707"/>
                  <a:pt x="55710" y="20433"/>
                  <a:pt x="55829" y="20099"/>
                </a:cubicBezTo>
                <a:cubicBezTo>
                  <a:pt x="55889" y="19933"/>
                  <a:pt x="55936" y="19778"/>
                  <a:pt x="55948" y="19599"/>
                </a:cubicBezTo>
                <a:cubicBezTo>
                  <a:pt x="55960" y="19433"/>
                  <a:pt x="55960" y="19254"/>
                  <a:pt x="55936" y="19075"/>
                </a:cubicBezTo>
                <a:cubicBezTo>
                  <a:pt x="55901" y="18897"/>
                  <a:pt x="55841" y="18730"/>
                  <a:pt x="55770" y="18563"/>
                </a:cubicBezTo>
                <a:cubicBezTo>
                  <a:pt x="55698" y="18421"/>
                  <a:pt x="55603" y="18266"/>
                  <a:pt x="55496" y="18135"/>
                </a:cubicBezTo>
                <a:cubicBezTo>
                  <a:pt x="55293" y="17873"/>
                  <a:pt x="55043" y="17647"/>
                  <a:pt x="54769" y="17456"/>
                </a:cubicBezTo>
                <a:cubicBezTo>
                  <a:pt x="54246" y="17063"/>
                  <a:pt x="53650" y="16778"/>
                  <a:pt x="53055" y="16563"/>
                </a:cubicBezTo>
                <a:cubicBezTo>
                  <a:pt x="52448" y="16337"/>
                  <a:pt x="51841" y="16170"/>
                  <a:pt x="51209" y="16039"/>
                </a:cubicBezTo>
                <a:cubicBezTo>
                  <a:pt x="50590" y="15908"/>
                  <a:pt x="49959" y="15813"/>
                  <a:pt x="49328" y="15766"/>
                </a:cubicBezTo>
                <a:cubicBezTo>
                  <a:pt x="49013" y="15748"/>
                  <a:pt x="48691" y="15733"/>
                  <a:pt x="48368" y="15733"/>
                </a:cubicBezTo>
                <a:cubicBezTo>
                  <a:pt x="48045" y="15733"/>
                  <a:pt x="47721" y="15748"/>
                  <a:pt x="47399" y="15789"/>
                </a:cubicBezTo>
                <a:cubicBezTo>
                  <a:pt x="47245" y="15801"/>
                  <a:pt x="47078" y="15825"/>
                  <a:pt x="46911" y="15861"/>
                </a:cubicBezTo>
                <a:cubicBezTo>
                  <a:pt x="46768" y="15885"/>
                  <a:pt x="46602" y="15932"/>
                  <a:pt x="46447" y="15968"/>
                </a:cubicBezTo>
                <a:cubicBezTo>
                  <a:pt x="46137" y="16039"/>
                  <a:pt x="45840" y="16111"/>
                  <a:pt x="45530" y="16206"/>
                </a:cubicBezTo>
                <a:cubicBezTo>
                  <a:pt x="44923" y="16361"/>
                  <a:pt x="44304" y="16563"/>
                  <a:pt x="43709" y="16801"/>
                </a:cubicBezTo>
                <a:cubicBezTo>
                  <a:pt x="43113" y="17039"/>
                  <a:pt x="42542" y="17313"/>
                  <a:pt x="41982" y="17659"/>
                </a:cubicBezTo>
                <a:cubicBezTo>
                  <a:pt x="41434" y="18004"/>
                  <a:pt x="40911" y="18421"/>
                  <a:pt x="40470" y="18897"/>
                </a:cubicBezTo>
                <a:cubicBezTo>
                  <a:pt x="40006" y="19373"/>
                  <a:pt x="39637" y="19921"/>
                  <a:pt x="39351" y="20516"/>
                </a:cubicBezTo>
                <a:cubicBezTo>
                  <a:pt x="39065" y="21100"/>
                  <a:pt x="38875" y="21742"/>
                  <a:pt x="38756" y="22373"/>
                </a:cubicBezTo>
                <a:cubicBezTo>
                  <a:pt x="38636" y="23016"/>
                  <a:pt x="38577" y="23671"/>
                  <a:pt x="38577" y="24314"/>
                </a:cubicBezTo>
                <a:lnTo>
                  <a:pt x="38577" y="24790"/>
                </a:lnTo>
                <a:cubicBezTo>
                  <a:pt x="38577" y="24957"/>
                  <a:pt x="38589" y="25112"/>
                  <a:pt x="38613" y="25279"/>
                </a:cubicBezTo>
                <a:cubicBezTo>
                  <a:pt x="38636" y="25612"/>
                  <a:pt x="38672" y="25922"/>
                  <a:pt x="38708" y="26231"/>
                </a:cubicBezTo>
                <a:cubicBezTo>
                  <a:pt x="38875" y="27481"/>
                  <a:pt x="39065" y="28731"/>
                  <a:pt x="39232" y="29970"/>
                </a:cubicBezTo>
                <a:cubicBezTo>
                  <a:pt x="39410" y="31208"/>
                  <a:pt x="39565" y="32458"/>
                  <a:pt x="39696" y="33684"/>
                </a:cubicBezTo>
                <a:cubicBezTo>
                  <a:pt x="39827" y="34923"/>
                  <a:pt x="39934" y="36173"/>
                  <a:pt x="39982" y="37411"/>
                </a:cubicBezTo>
                <a:cubicBezTo>
                  <a:pt x="40018" y="38649"/>
                  <a:pt x="40018" y="39899"/>
                  <a:pt x="39899" y="41102"/>
                </a:cubicBezTo>
                <a:cubicBezTo>
                  <a:pt x="39839" y="41709"/>
                  <a:pt x="39744" y="42305"/>
                  <a:pt x="39589" y="42876"/>
                </a:cubicBezTo>
                <a:cubicBezTo>
                  <a:pt x="39446" y="43436"/>
                  <a:pt x="39232" y="43971"/>
                  <a:pt x="38922" y="44388"/>
                </a:cubicBezTo>
                <a:cubicBezTo>
                  <a:pt x="38613" y="44805"/>
                  <a:pt x="38220" y="45043"/>
                  <a:pt x="37744" y="45102"/>
                </a:cubicBezTo>
                <a:cubicBezTo>
                  <a:pt x="37661" y="45119"/>
                  <a:pt x="37578" y="45125"/>
                  <a:pt x="37492" y="45125"/>
                </a:cubicBezTo>
                <a:cubicBezTo>
                  <a:pt x="37330" y="45125"/>
                  <a:pt x="37161" y="45102"/>
                  <a:pt x="36982" y="45079"/>
                </a:cubicBezTo>
                <a:cubicBezTo>
                  <a:pt x="36731" y="45031"/>
                  <a:pt x="36470" y="44936"/>
                  <a:pt x="36196" y="44841"/>
                </a:cubicBezTo>
                <a:lnTo>
                  <a:pt x="35303" y="44507"/>
                </a:lnTo>
                <a:lnTo>
                  <a:pt x="35398" y="45448"/>
                </a:lnTo>
                <a:cubicBezTo>
                  <a:pt x="35434" y="45936"/>
                  <a:pt x="35469" y="46424"/>
                  <a:pt x="35434" y="46888"/>
                </a:cubicBezTo>
                <a:cubicBezTo>
                  <a:pt x="35434" y="47127"/>
                  <a:pt x="35398" y="47341"/>
                  <a:pt x="35350" y="47543"/>
                </a:cubicBezTo>
                <a:cubicBezTo>
                  <a:pt x="35303" y="47734"/>
                  <a:pt x="35231" y="47912"/>
                  <a:pt x="35136" y="48031"/>
                </a:cubicBezTo>
                <a:cubicBezTo>
                  <a:pt x="35053" y="48150"/>
                  <a:pt x="34981" y="48210"/>
                  <a:pt x="34862" y="48246"/>
                </a:cubicBezTo>
                <a:cubicBezTo>
                  <a:pt x="34814" y="48256"/>
                  <a:pt x="34751" y="48262"/>
                  <a:pt x="34681" y="48262"/>
                </a:cubicBezTo>
                <a:cubicBezTo>
                  <a:pt x="34594" y="48262"/>
                  <a:pt x="34496" y="48253"/>
                  <a:pt x="34398" y="48234"/>
                </a:cubicBezTo>
                <a:cubicBezTo>
                  <a:pt x="34005" y="48139"/>
                  <a:pt x="33588" y="47912"/>
                  <a:pt x="33207" y="47662"/>
                </a:cubicBezTo>
                <a:cubicBezTo>
                  <a:pt x="32421" y="47127"/>
                  <a:pt x="31683" y="46448"/>
                  <a:pt x="31028" y="45710"/>
                </a:cubicBezTo>
                <a:cubicBezTo>
                  <a:pt x="30707" y="45353"/>
                  <a:pt x="30409" y="44972"/>
                  <a:pt x="30124" y="44567"/>
                </a:cubicBezTo>
                <a:cubicBezTo>
                  <a:pt x="29862" y="44162"/>
                  <a:pt x="29588" y="43745"/>
                  <a:pt x="29421" y="43352"/>
                </a:cubicBezTo>
                <a:lnTo>
                  <a:pt x="28969" y="42281"/>
                </a:lnTo>
                <a:lnTo>
                  <a:pt x="28326" y="43245"/>
                </a:lnTo>
                <a:cubicBezTo>
                  <a:pt x="28147" y="43531"/>
                  <a:pt x="27957" y="43781"/>
                  <a:pt x="27754" y="44031"/>
                </a:cubicBezTo>
                <a:cubicBezTo>
                  <a:pt x="27564" y="44269"/>
                  <a:pt x="27337" y="44495"/>
                  <a:pt x="27135" y="44674"/>
                </a:cubicBezTo>
                <a:cubicBezTo>
                  <a:pt x="26921" y="44852"/>
                  <a:pt x="26706" y="44936"/>
                  <a:pt x="26587" y="44936"/>
                </a:cubicBezTo>
                <a:cubicBezTo>
                  <a:pt x="26528" y="44936"/>
                  <a:pt x="26468" y="44936"/>
                  <a:pt x="26409" y="44900"/>
                </a:cubicBezTo>
                <a:cubicBezTo>
                  <a:pt x="26325" y="44864"/>
                  <a:pt x="26254" y="44793"/>
                  <a:pt x="26183" y="44698"/>
                </a:cubicBezTo>
                <a:cubicBezTo>
                  <a:pt x="26016" y="44507"/>
                  <a:pt x="25885" y="44245"/>
                  <a:pt x="25766" y="43959"/>
                </a:cubicBezTo>
                <a:cubicBezTo>
                  <a:pt x="25647" y="43674"/>
                  <a:pt x="25552" y="43364"/>
                  <a:pt x="25468" y="43055"/>
                </a:cubicBezTo>
                <a:cubicBezTo>
                  <a:pt x="25290" y="42412"/>
                  <a:pt x="25171" y="41757"/>
                  <a:pt x="25075" y="41090"/>
                </a:cubicBezTo>
                <a:cubicBezTo>
                  <a:pt x="24992" y="40411"/>
                  <a:pt x="24920" y="39733"/>
                  <a:pt x="24873" y="39066"/>
                </a:cubicBezTo>
                <a:cubicBezTo>
                  <a:pt x="24825" y="38375"/>
                  <a:pt x="24801" y="37709"/>
                  <a:pt x="24813" y="37042"/>
                </a:cubicBezTo>
                <a:cubicBezTo>
                  <a:pt x="24825" y="35697"/>
                  <a:pt x="24956" y="34327"/>
                  <a:pt x="25111" y="32958"/>
                </a:cubicBezTo>
                <a:cubicBezTo>
                  <a:pt x="25397" y="30220"/>
                  <a:pt x="25754" y="27457"/>
                  <a:pt x="25754" y="24636"/>
                </a:cubicBezTo>
                <a:cubicBezTo>
                  <a:pt x="25754" y="23945"/>
                  <a:pt x="25718" y="23243"/>
                  <a:pt x="25659" y="22528"/>
                </a:cubicBezTo>
                <a:cubicBezTo>
                  <a:pt x="25599" y="21826"/>
                  <a:pt x="25492" y="21111"/>
                  <a:pt x="25337" y="20409"/>
                </a:cubicBezTo>
                <a:cubicBezTo>
                  <a:pt x="25182" y="19695"/>
                  <a:pt x="24944" y="19016"/>
                  <a:pt x="24635" y="18349"/>
                </a:cubicBezTo>
                <a:cubicBezTo>
                  <a:pt x="24468" y="18016"/>
                  <a:pt x="24289" y="17694"/>
                  <a:pt x="24087" y="17373"/>
                </a:cubicBezTo>
                <a:cubicBezTo>
                  <a:pt x="23861" y="17063"/>
                  <a:pt x="23635" y="16766"/>
                  <a:pt x="23385" y="16504"/>
                </a:cubicBezTo>
                <a:cubicBezTo>
                  <a:pt x="22873" y="15968"/>
                  <a:pt x="22265" y="15504"/>
                  <a:pt x="21611" y="15158"/>
                </a:cubicBezTo>
                <a:cubicBezTo>
                  <a:pt x="20956" y="14801"/>
                  <a:pt x="20253" y="14575"/>
                  <a:pt x="19539" y="14432"/>
                </a:cubicBezTo>
                <a:cubicBezTo>
                  <a:pt x="19182" y="14361"/>
                  <a:pt x="18824" y="14313"/>
                  <a:pt x="18467" y="14265"/>
                </a:cubicBezTo>
                <a:cubicBezTo>
                  <a:pt x="18098" y="14218"/>
                  <a:pt x="17741" y="14218"/>
                  <a:pt x="17384" y="14218"/>
                </a:cubicBezTo>
                <a:cubicBezTo>
                  <a:pt x="16669" y="14242"/>
                  <a:pt x="15967" y="14277"/>
                  <a:pt x="15276" y="14361"/>
                </a:cubicBezTo>
                <a:cubicBezTo>
                  <a:pt x="13871" y="14515"/>
                  <a:pt x="12490" y="14754"/>
                  <a:pt x="11133" y="15206"/>
                </a:cubicBezTo>
                <a:cubicBezTo>
                  <a:pt x="10812" y="15325"/>
                  <a:pt x="10466" y="15456"/>
                  <a:pt x="10133" y="15611"/>
                </a:cubicBezTo>
                <a:cubicBezTo>
                  <a:pt x="9811" y="15766"/>
                  <a:pt x="9478" y="15944"/>
                  <a:pt x="9180" y="16170"/>
                </a:cubicBezTo>
                <a:cubicBezTo>
                  <a:pt x="8871" y="16397"/>
                  <a:pt x="8585" y="16682"/>
                  <a:pt x="8383" y="17039"/>
                </a:cubicBezTo>
                <a:cubicBezTo>
                  <a:pt x="8168" y="17397"/>
                  <a:pt x="8085" y="17837"/>
                  <a:pt x="8145" y="18242"/>
                </a:cubicBezTo>
                <a:cubicBezTo>
                  <a:pt x="8192" y="18647"/>
                  <a:pt x="8371" y="19016"/>
                  <a:pt x="8561" y="19325"/>
                </a:cubicBezTo>
                <a:cubicBezTo>
                  <a:pt x="8585" y="19373"/>
                  <a:pt x="8609" y="19397"/>
                  <a:pt x="8633" y="19445"/>
                </a:cubicBezTo>
                <a:lnTo>
                  <a:pt x="8728" y="19564"/>
                </a:lnTo>
                <a:cubicBezTo>
                  <a:pt x="8799" y="19635"/>
                  <a:pt x="8859" y="19730"/>
                  <a:pt x="8930" y="19790"/>
                </a:cubicBezTo>
                <a:cubicBezTo>
                  <a:pt x="9085" y="19921"/>
                  <a:pt x="9240" y="20040"/>
                  <a:pt x="9407" y="20123"/>
                </a:cubicBezTo>
                <a:cubicBezTo>
                  <a:pt x="10097" y="20504"/>
                  <a:pt x="10823" y="20599"/>
                  <a:pt x="11538" y="20647"/>
                </a:cubicBezTo>
                <a:cubicBezTo>
                  <a:pt x="11729" y="20657"/>
                  <a:pt x="11920" y="20661"/>
                  <a:pt x="12110" y="20661"/>
                </a:cubicBezTo>
                <a:cubicBezTo>
                  <a:pt x="12628" y="20661"/>
                  <a:pt x="13140" y="20628"/>
                  <a:pt x="13645" y="20576"/>
                </a:cubicBezTo>
                <a:cubicBezTo>
                  <a:pt x="14348" y="20504"/>
                  <a:pt x="15038" y="20397"/>
                  <a:pt x="15717" y="20278"/>
                </a:cubicBezTo>
                <a:cubicBezTo>
                  <a:pt x="17086" y="20028"/>
                  <a:pt x="18443" y="19706"/>
                  <a:pt x="19777" y="19385"/>
                </a:cubicBezTo>
                <a:cubicBezTo>
                  <a:pt x="20456" y="19218"/>
                  <a:pt x="21122" y="19040"/>
                  <a:pt x="21789" y="18897"/>
                </a:cubicBezTo>
                <a:cubicBezTo>
                  <a:pt x="22134" y="18802"/>
                  <a:pt x="22456" y="18730"/>
                  <a:pt x="22801" y="18671"/>
                </a:cubicBezTo>
                <a:cubicBezTo>
                  <a:pt x="23079" y="18611"/>
                  <a:pt x="23356" y="18560"/>
                  <a:pt x="23640" y="18531"/>
                </a:cubicBezTo>
                <a:lnTo>
                  <a:pt x="23640" y="18531"/>
                </a:lnTo>
                <a:cubicBezTo>
                  <a:pt x="23939" y="19156"/>
                  <a:pt x="24154" y="19833"/>
                  <a:pt x="24301" y="20516"/>
                </a:cubicBezTo>
                <a:cubicBezTo>
                  <a:pt x="24444" y="21159"/>
                  <a:pt x="24539" y="21826"/>
                  <a:pt x="24587" y="22493"/>
                </a:cubicBezTo>
                <a:cubicBezTo>
                  <a:pt x="24635" y="23171"/>
                  <a:pt x="24647" y="23838"/>
                  <a:pt x="24647" y="24517"/>
                </a:cubicBezTo>
                <a:cubicBezTo>
                  <a:pt x="24635" y="27243"/>
                  <a:pt x="24242" y="29970"/>
                  <a:pt x="23932" y="32720"/>
                </a:cubicBezTo>
                <a:cubicBezTo>
                  <a:pt x="23789" y="34089"/>
                  <a:pt x="23635" y="35494"/>
                  <a:pt x="23611" y="36899"/>
                </a:cubicBezTo>
                <a:cubicBezTo>
                  <a:pt x="23587" y="37637"/>
                  <a:pt x="23623" y="38328"/>
                  <a:pt x="23670" y="39030"/>
                </a:cubicBezTo>
                <a:cubicBezTo>
                  <a:pt x="23706" y="39745"/>
                  <a:pt x="23789" y="40447"/>
                  <a:pt x="23873" y="41150"/>
                </a:cubicBezTo>
                <a:cubicBezTo>
                  <a:pt x="23968" y="41840"/>
                  <a:pt x="24099" y="42555"/>
                  <a:pt x="24278" y="43257"/>
                </a:cubicBezTo>
                <a:cubicBezTo>
                  <a:pt x="24361" y="43602"/>
                  <a:pt x="24468" y="43959"/>
                  <a:pt x="24623" y="44317"/>
                </a:cubicBezTo>
                <a:cubicBezTo>
                  <a:pt x="24754" y="44662"/>
                  <a:pt x="24932" y="45031"/>
                  <a:pt x="25218" y="45376"/>
                </a:cubicBezTo>
                <a:cubicBezTo>
                  <a:pt x="25361" y="45531"/>
                  <a:pt x="25528" y="45710"/>
                  <a:pt x="25766" y="45853"/>
                </a:cubicBezTo>
                <a:cubicBezTo>
                  <a:pt x="26004" y="45984"/>
                  <a:pt x="26302" y="46067"/>
                  <a:pt x="26587" y="46067"/>
                </a:cubicBezTo>
                <a:cubicBezTo>
                  <a:pt x="26861" y="46067"/>
                  <a:pt x="27135" y="45995"/>
                  <a:pt x="27337" y="45888"/>
                </a:cubicBezTo>
                <a:cubicBezTo>
                  <a:pt x="27564" y="45793"/>
                  <a:pt x="27742" y="45674"/>
                  <a:pt x="27909" y="45531"/>
                </a:cubicBezTo>
                <a:cubicBezTo>
                  <a:pt x="28230" y="45281"/>
                  <a:pt x="28492" y="44995"/>
                  <a:pt x="28730" y="44698"/>
                </a:cubicBezTo>
                <a:cubicBezTo>
                  <a:pt x="28743" y="44680"/>
                  <a:pt x="28756" y="44663"/>
                  <a:pt x="28768" y="44646"/>
                </a:cubicBezTo>
                <a:lnTo>
                  <a:pt x="28768" y="44646"/>
                </a:lnTo>
                <a:cubicBezTo>
                  <a:pt x="28875" y="44817"/>
                  <a:pt x="28985" y="44983"/>
                  <a:pt x="29100" y="45150"/>
                </a:cubicBezTo>
                <a:cubicBezTo>
                  <a:pt x="29409" y="45591"/>
                  <a:pt x="29743" y="46007"/>
                  <a:pt x="30100" y="46412"/>
                </a:cubicBezTo>
                <a:cubicBezTo>
                  <a:pt x="30814" y="47222"/>
                  <a:pt x="31588" y="47948"/>
                  <a:pt x="32505" y="48567"/>
                </a:cubicBezTo>
                <a:cubicBezTo>
                  <a:pt x="32969" y="48865"/>
                  <a:pt x="33469" y="49151"/>
                  <a:pt x="34100" y="49305"/>
                </a:cubicBezTo>
                <a:cubicBezTo>
                  <a:pt x="34266" y="49344"/>
                  <a:pt x="34445" y="49368"/>
                  <a:pt x="34636" y="49368"/>
                </a:cubicBezTo>
                <a:cubicBezTo>
                  <a:pt x="34802" y="49368"/>
                  <a:pt x="34977" y="49350"/>
                  <a:pt x="35160" y="49305"/>
                </a:cubicBezTo>
                <a:cubicBezTo>
                  <a:pt x="35338" y="49258"/>
                  <a:pt x="35529" y="49162"/>
                  <a:pt x="35696" y="49043"/>
                </a:cubicBezTo>
                <a:cubicBezTo>
                  <a:pt x="35850" y="48924"/>
                  <a:pt x="35993" y="48781"/>
                  <a:pt x="36089" y="48627"/>
                </a:cubicBezTo>
                <a:cubicBezTo>
                  <a:pt x="36303" y="48329"/>
                  <a:pt x="36410" y="48019"/>
                  <a:pt x="36481" y="47722"/>
                </a:cubicBezTo>
                <a:cubicBezTo>
                  <a:pt x="36553" y="47424"/>
                  <a:pt x="36589" y="47138"/>
                  <a:pt x="36601" y="46865"/>
                </a:cubicBezTo>
                <a:cubicBezTo>
                  <a:pt x="36612" y="46599"/>
                  <a:pt x="36612" y="46342"/>
                  <a:pt x="36604" y="46088"/>
                </a:cubicBezTo>
                <a:lnTo>
                  <a:pt x="36604" y="46088"/>
                </a:lnTo>
                <a:cubicBezTo>
                  <a:pt x="36650" y="46098"/>
                  <a:pt x="36696" y="46107"/>
                  <a:pt x="36743" y="46115"/>
                </a:cubicBezTo>
                <a:cubicBezTo>
                  <a:pt x="36971" y="46153"/>
                  <a:pt x="37209" y="46181"/>
                  <a:pt x="37450" y="46181"/>
                </a:cubicBezTo>
                <a:cubicBezTo>
                  <a:pt x="37587" y="46181"/>
                  <a:pt x="37725" y="46172"/>
                  <a:pt x="37863" y="46150"/>
                </a:cubicBezTo>
                <a:cubicBezTo>
                  <a:pt x="38232" y="46103"/>
                  <a:pt x="38636" y="45948"/>
                  <a:pt x="38970" y="45745"/>
                </a:cubicBezTo>
                <a:cubicBezTo>
                  <a:pt x="39303" y="45531"/>
                  <a:pt x="39577" y="45257"/>
                  <a:pt x="39803" y="44960"/>
                </a:cubicBezTo>
                <a:cubicBezTo>
                  <a:pt x="40232" y="44364"/>
                  <a:pt x="40470" y="43686"/>
                  <a:pt x="40637" y="43055"/>
                </a:cubicBezTo>
                <a:cubicBezTo>
                  <a:pt x="40792" y="42400"/>
                  <a:pt x="40887" y="41745"/>
                  <a:pt x="40946" y="41102"/>
                </a:cubicBezTo>
                <a:cubicBezTo>
                  <a:pt x="41053" y="39804"/>
                  <a:pt x="41018" y="38530"/>
                  <a:pt x="40946" y="37256"/>
                </a:cubicBezTo>
                <a:cubicBezTo>
                  <a:pt x="40851" y="35994"/>
                  <a:pt x="40732" y="34732"/>
                  <a:pt x="40577" y="33482"/>
                </a:cubicBezTo>
                <a:cubicBezTo>
                  <a:pt x="40411" y="32232"/>
                  <a:pt x="40220" y="30982"/>
                  <a:pt x="40018" y="29743"/>
                </a:cubicBezTo>
                <a:cubicBezTo>
                  <a:pt x="39815" y="28505"/>
                  <a:pt x="39601" y="27279"/>
                  <a:pt x="39410" y="26041"/>
                </a:cubicBezTo>
                <a:cubicBezTo>
                  <a:pt x="39363" y="25731"/>
                  <a:pt x="39327" y="25410"/>
                  <a:pt x="39291" y="25112"/>
                </a:cubicBezTo>
                <a:cubicBezTo>
                  <a:pt x="39268" y="24969"/>
                  <a:pt x="39268" y="24814"/>
                  <a:pt x="39244" y="24671"/>
                </a:cubicBezTo>
                <a:lnTo>
                  <a:pt x="39232" y="24207"/>
                </a:lnTo>
                <a:cubicBezTo>
                  <a:pt x="39232" y="23600"/>
                  <a:pt x="39268" y="22993"/>
                  <a:pt x="39363" y="22397"/>
                </a:cubicBezTo>
                <a:cubicBezTo>
                  <a:pt x="39470" y="21814"/>
                  <a:pt x="39637" y="21219"/>
                  <a:pt x="39887" y="20683"/>
                </a:cubicBezTo>
                <a:cubicBezTo>
                  <a:pt x="40137" y="20147"/>
                  <a:pt x="40470" y="19635"/>
                  <a:pt x="40875" y="19195"/>
                </a:cubicBezTo>
                <a:cubicBezTo>
                  <a:pt x="41673" y="18302"/>
                  <a:pt x="42744" y="17659"/>
                  <a:pt x="43875" y="17182"/>
                </a:cubicBezTo>
                <a:cubicBezTo>
                  <a:pt x="44459" y="16944"/>
                  <a:pt x="45042" y="16742"/>
                  <a:pt x="45637" y="16575"/>
                </a:cubicBezTo>
                <a:cubicBezTo>
                  <a:pt x="45935" y="16480"/>
                  <a:pt x="46233" y="16408"/>
                  <a:pt x="46530" y="16337"/>
                </a:cubicBezTo>
                <a:cubicBezTo>
                  <a:pt x="46673" y="16301"/>
                  <a:pt x="46828" y="16266"/>
                  <a:pt x="46971" y="16230"/>
                </a:cubicBezTo>
                <a:cubicBezTo>
                  <a:pt x="47126" y="16206"/>
                  <a:pt x="47269" y="16170"/>
                  <a:pt x="47423" y="16158"/>
                </a:cubicBezTo>
                <a:cubicBezTo>
                  <a:pt x="47795" y="16121"/>
                  <a:pt x="48177" y="16103"/>
                  <a:pt x="48559" y="16103"/>
                </a:cubicBezTo>
                <a:cubicBezTo>
                  <a:pt x="48788" y="16103"/>
                  <a:pt x="49017" y="16109"/>
                  <a:pt x="49245" y="16123"/>
                </a:cubicBezTo>
                <a:cubicBezTo>
                  <a:pt x="49864" y="16170"/>
                  <a:pt x="50471" y="16266"/>
                  <a:pt x="51079" y="16385"/>
                </a:cubicBezTo>
                <a:cubicBezTo>
                  <a:pt x="51674" y="16516"/>
                  <a:pt x="52269" y="16682"/>
                  <a:pt x="52853" y="16885"/>
                </a:cubicBezTo>
                <a:cubicBezTo>
                  <a:pt x="53436" y="17111"/>
                  <a:pt x="53984" y="17361"/>
                  <a:pt x="54472" y="17718"/>
                </a:cubicBezTo>
                <a:cubicBezTo>
                  <a:pt x="54948" y="18075"/>
                  <a:pt x="55365" y="18528"/>
                  <a:pt x="55472" y="19075"/>
                </a:cubicBezTo>
                <a:cubicBezTo>
                  <a:pt x="55579" y="19623"/>
                  <a:pt x="55317" y="20195"/>
                  <a:pt x="54960" y="20647"/>
                </a:cubicBezTo>
                <a:cubicBezTo>
                  <a:pt x="54603" y="21111"/>
                  <a:pt x="54127" y="21516"/>
                  <a:pt x="53638" y="21885"/>
                </a:cubicBezTo>
                <a:cubicBezTo>
                  <a:pt x="53494" y="21999"/>
                  <a:pt x="53330" y="22089"/>
                  <a:pt x="53155" y="22161"/>
                </a:cubicBezTo>
                <a:lnTo>
                  <a:pt x="53155" y="22161"/>
                </a:lnTo>
                <a:cubicBezTo>
                  <a:pt x="52847" y="21634"/>
                  <a:pt x="52487" y="21139"/>
                  <a:pt x="52043" y="20707"/>
                </a:cubicBezTo>
                <a:cubicBezTo>
                  <a:pt x="51590" y="20254"/>
                  <a:pt x="51007" y="19873"/>
                  <a:pt x="50364" y="19671"/>
                </a:cubicBezTo>
                <a:cubicBezTo>
                  <a:pt x="49963" y="19537"/>
                  <a:pt x="49549" y="19478"/>
                  <a:pt x="49135" y="19478"/>
                </a:cubicBezTo>
                <a:cubicBezTo>
                  <a:pt x="48885" y="19478"/>
                  <a:pt x="48634" y="19499"/>
                  <a:pt x="48388" y="19540"/>
                </a:cubicBezTo>
                <a:cubicBezTo>
                  <a:pt x="48054" y="19599"/>
                  <a:pt x="47745" y="19671"/>
                  <a:pt x="47435" y="19778"/>
                </a:cubicBezTo>
                <a:cubicBezTo>
                  <a:pt x="47138" y="19873"/>
                  <a:pt x="46828" y="19980"/>
                  <a:pt x="46530" y="20147"/>
                </a:cubicBezTo>
                <a:cubicBezTo>
                  <a:pt x="46376" y="20230"/>
                  <a:pt x="46233" y="20326"/>
                  <a:pt x="46090" y="20457"/>
                </a:cubicBezTo>
                <a:cubicBezTo>
                  <a:pt x="46018" y="20528"/>
                  <a:pt x="45959" y="20611"/>
                  <a:pt x="45899" y="20695"/>
                </a:cubicBezTo>
                <a:cubicBezTo>
                  <a:pt x="45840" y="20802"/>
                  <a:pt x="45792" y="20909"/>
                  <a:pt x="45792" y="21028"/>
                </a:cubicBezTo>
                <a:cubicBezTo>
                  <a:pt x="45792" y="21266"/>
                  <a:pt x="45911" y="21469"/>
                  <a:pt x="46030" y="21600"/>
                </a:cubicBezTo>
                <a:cubicBezTo>
                  <a:pt x="46173" y="21754"/>
                  <a:pt x="46304" y="21862"/>
                  <a:pt x="46447" y="21945"/>
                </a:cubicBezTo>
                <a:cubicBezTo>
                  <a:pt x="46733" y="22123"/>
                  <a:pt x="47042" y="22243"/>
                  <a:pt x="47340" y="22362"/>
                </a:cubicBezTo>
                <a:cubicBezTo>
                  <a:pt x="47638" y="22481"/>
                  <a:pt x="47959" y="22576"/>
                  <a:pt x="48269" y="22647"/>
                </a:cubicBezTo>
                <a:cubicBezTo>
                  <a:pt x="48888" y="22814"/>
                  <a:pt x="49519" y="22897"/>
                  <a:pt x="50162" y="22957"/>
                </a:cubicBezTo>
                <a:cubicBezTo>
                  <a:pt x="50463" y="22985"/>
                  <a:pt x="50767" y="23000"/>
                  <a:pt x="51072" y="23000"/>
                </a:cubicBezTo>
                <a:cubicBezTo>
                  <a:pt x="51406" y="23000"/>
                  <a:pt x="51743" y="22982"/>
                  <a:pt x="52079" y="22945"/>
                </a:cubicBezTo>
                <a:cubicBezTo>
                  <a:pt x="52336" y="22905"/>
                  <a:pt x="52610" y="22866"/>
                  <a:pt x="52873" y="22799"/>
                </a:cubicBezTo>
                <a:lnTo>
                  <a:pt x="52873" y="22799"/>
                </a:lnTo>
                <a:cubicBezTo>
                  <a:pt x="53370" y="23780"/>
                  <a:pt x="53704" y="24841"/>
                  <a:pt x="53972" y="25922"/>
                </a:cubicBezTo>
                <a:cubicBezTo>
                  <a:pt x="54246" y="27124"/>
                  <a:pt x="54448" y="28362"/>
                  <a:pt x="54579" y="29601"/>
                </a:cubicBezTo>
                <a:cubicBezTo>
                  <a:pt x="54710" y="30827"/>
                  <a:pt x="54781" y="32065"/>
                  <a:pt x="54817" y="33315"/>
                </a:cubicBezTo>
                <a:cubicBezTo>
                  <a:pt x="54841" y="34565"/>
                  <a:pt x="54817" y="35804"/>
                  <a:pt x="54662" y="37018"/>
                </a:cubicBezTo>
                <a:cubicBezTo>
                  <a:pt x="54531" y="38256"/>
                  <a:pt x="54269" y="39459"/>
                  <a:pt x="53936" y="40650"/>
                </a:cubicBezTo>
                <a:cubicBezTo>
                  <a:pt x="53793" y="41245"/>
                  <a:pt x="53579" y="41840"/>
                  <a:pt x="53388" y="42424"/>
                </a:cubicBezTo>
                <a:lnTo>
                  <a:pt x="53055" y="43293"/>
                </a:lnTo>
                <a:cubicBezTo>
                  <a:pt x="52960" y="43567"/>
                  <a:pt x="52817" y="43852"/>
                  <a:pt x="52698" y="44138"/>
                </a:cubicBezTo>
                <a:cubicBezTo>
                  <a:pt x="52210" y="45269"/>
                  <a:pt x="51662" y="46388"/>
                  <a:pt x="51031" y="47436"/>
                </a:cubicBezTo>
                <a:cubicBezTo>
                  <a:pt x="50412" y="48508"/>
                  <a:pt x="49745" y="49543"/>
                  <a:pt x="48995" y="50532"/>
                </a:cubicBezTo>
                <a:cubicBezTo>
                  <a:pt x="48257" y="51532"/>
                  <a:pt x="47447" y="52472"/>
                  <a:pt x="46614" y="53377"/>
                </a:cubicBezTo>
                <a:cubicBezTo>
                  <a:pt x="45768" y="54270"/>
                  <a:pt x="44875" y="55116"/>
                  <a:pt x="43935" y="55925"/>
                </a:cubicBezTo>
                <a:cubicBezTo>
                  <a:pt x="42065" y="57497"/>
                  <a:pt x="40006" y="58890"/>
                  <a:pt x="37791" y="59938"/>
                </a:cubicBezTo>
                <a:cubicBezTo>
                  <a:pt x="36684" y="60473"/>
                  <a:pt x="35553" y="60938"/>
                  <a:pt x="34386" y="61283"/>
                </a:cubicBezTo>
                <a:cubicBezTo>
                  <a:pt x="33219" y="61640"/>
                  <a:pt x="32029" y="61890"/>
                  <a:pt x="30826" y="62021"/>
                </a:cubicBezTo>
                <a:cubicBezTo>
                  <a:pt x="30220" y="62082"/>
                  <a:pt x="29609" y="62111"/>
                  <a:pt x="28998" y="62111"/>
                </a:cubicBezTo>
                <a:cubicBezTo>
                  <a:pt x="27193" y="62111"/>
                  <a:pt x="25377" y="61852"/>
                  <a:pt x="23635" y="61354"/>
                </a:cubicBezTo>
                <a:cubicBezTo>
                  <a:pt x="21301" y="60688"/>
                  <a:pt x="19063" y="59628"/>
                  <a:pt x="17015" y="58295"/>
                </a:cubicBezTo>
                <a:cubicBezTo>
                  <a:pt x="15991" y="57616"/>
                  <a:pt x="15003" y="56890"/>
                  <a:pt x="14050" y="56116"/>
                </a:cubicBezTo>
                <a:cubicBezTo>
                  <a:pt x="13098" y="55330"/>
                  <a:pt x="12205" y="54496"/>
                  <a:pt x="11347" y="53615"/>
                </a:cubicBezTo>
                <a:cubicBezTo>
                  <a:pt x="9621" y="51865"/>
                  <a:pt x="8073" y="49924"/>
                  <a:pt x="6716" y="47877"/>
                </a:cubicBezTo>
                <a:lnTo>
                  <a:pt x="6204" y="47103"/>
                </a:lnTo>
                <a:lnTo>
                  <a:pt x="5728" y="46305"/>
                </a:lnTo>
                <a:cubicBezTo>
                  <a:pt x="5430" y="45793"/>
                  <a:pt x="5120" y="45257"/>
                  <a:pt x="4858" y="44698"/>
                </a:cubicBezTo>
                <a:cubicBezTo>
                  <a:pt x="4275" y="43614"/>
                  <a:pt x="3823" y="42483"/>
                  <a:pt x="3394" y="41340"/>
                </a:cubicBezTo>
                <a:cubicBezTo>
                  <a:pt x="2596" y="39030"/>
                  <a:pt x="2025" y="36625"/>
                  <a:pt x="1727" y="34184"/>
                </a:cubicBezTo>
                <a:cubicBezTo>
                  <a:pt x="1429" y="31744"/>
                  <a:pt x="1406" y="29267"/>
                  <a:pt x="1596" y="26815"/>
                </a:cubicBezTo>
                <a:cubicBezTo>
                  <a:pt x="1620" y="26207"/>
                  <a:pt x="1715" y="25588"/>
                  <a:pt x="1787" y="24981"/>
                </a:cubicBezTo>
                <a:cubicBezTo>
                  <a:pt x="1822" y="24683"/>
                  <a:pt x="1882" y="24374"/>
                  <a:pt x="1918" y="24076"/>
                </a:cubicBezTo>
                <a:lnTo>
                  <a:pt x="2072" y="23171"/>
                </a:lnTo>
                <a:lnTo>
                  <a:pt x="2263" y="22254"/>
                </a:lnTo>
                <a:cubicBezTo>
                  <a:pt x="2322" y="21957"/>
                  <a:pt x="2370" y="21659"/>
                  <a:pt x="2453" y="21361"/>
                </a:cubicBezTo>
                <a:cubicBezTo>
                  <a:pt x="2608" y="20766"/>
                  <a:pt x="2739" y="20159"/>
                  <a:pt x="2930" y="19576"/>
                </a:cubicBezTo>
                <a:lnTo>
                  <a:pt x="3203" y="18706"/>
                </a:lnTo>
                <a:cubicBezTo>
                  <a:pt x="3311" y="18421"/>
                  <a:pt x="3406" y="18123"/>
                  <a:pt x="3513" y="17837"/>
                </a:cubicBezTo>
                <a:cubicBezTo>
                  <a:pt x="3727" y="17254"/>
                  <a:pt x="3965" y="16694"/>
                  <a:pt x="4204" y="16123"/>
                </a:cubicBezTo>
                <a:cubicBezTo>
                  <a:pt x="4323" y="15849"/>
                  <a:pt x="4454" y="15575"/>
                  <a:pt x="4585" y="15289"/>
                </a:cubicBezTo>
                <a:lnTo>
                  <a:pt x="4989" y="14456"/>
                </a:lnTo>
                <a:lnTo>
                  <a:pt x="5430" y="13658"/>
                </a:lnTo>
                <a:cubicBezTo>
                  <a:pt x="5585" y="13384"/>
                  <a:pt x="5728" y="13110"/>
                  <a:pt x="5894" y="12849"/>
                </a:cubicBezTo>
                <a:cubicBezTo>
                  <a:pt x="6228" y="12348"/>
                  <a:pt x="6525" y="11813"/>
                  <a:pt x="6894" y="11325"/>
                </a:cubicBezTo>
                <a:cubicBezTo>
                  <a:pt x="7073" y="11086"/>
                  <a:pt x="7252" y="10824"/>
                  <a:pt x="7430" y="10574"/>
                </a:cubicBezTo>
                <a:lnTo>
                  <a:pt x="8014" y="9860"/>
                </a:lnTo>
                <a:lnTo>
                  <a:pt x="8287" y="9503"/>
                </a:lnTo>
                <a:cubicBezTo>
                  <a:pt x="8383" y="9384"/>
                  <a:pt x="8490" y="9277"/>
                  <a:pt x="8585" y="9158"/>
                </a:cubicBezTo>
                <a:lnTo>
                  <a:pt x="9204" y="8479"/>
                </a:lnTo>
                <a:cubicBezTo>
                  <a:pt x="9299" y="8360"/>
                  <a:pt x="9419" y="8253"/>
                  <a:pt x="9526" y="8146"/>
                </a:cubicBezTo>
                <a:lnTo>
                  <a:pt x="9859" y="7836"/>
                </a:lnTo>
                <a:lnTo>
                  <a:pt x="10181" y="7526"/>
                </a:lnTo>
                <a:cubicBezTo>
                  <a:pt x="10300" y="7419"/>
                  <a:pt x="10407" y="7300"/>
                  <a:pt x="10526" y="7217"/>
                </a:cubicBezTo>
                <a:cubicBezTo>
                  <a:pt x="12359" y="5586"/>
                  <a:pt x="14455" y="4264"/>
                  <a:pt x="16717" y="3324"/>
                </a:cubicBezTo>
                <a:cubicBezTo>
                  <a:pt x="17848" y="2847"/>
                  <a:pt x="19027" y="2478"/>
                  <a:pt x="20218" y="2157"/>
                </a:cubicBezTo>
                <a:cubicBezTo>
                  <a:pt x="21408" y="1823"/>
                  <a:pt x="22623" y="1573"/>
                  <a:pt x="23849" y="1359"/>
                </a:cubicBezTo>
                <a:cubicBezTo>
                  <a:pt x="26302" y="942"/>
                  <a:pt x="28790" y="752"/>
                  <a:pt x="31267" y="752"/>
                </a:cubicBezTo>
                <a:cubicBezTo>
                  <a:pt x="33755" y="764"/>
                  <a:pt x="36255" y="978"/>
                  <a:pt x="38684" y="1502"/>
                </a:cubicBezTo>
                <a:cubicBezTo>
                  <a:pt x="39899" y="1764"/>
                  <a:pt x="41089" y="2109"/>
                  <a:pt x="42256" y="2550"/>
                </a:cubicBezTo>
                <a:lnTo>
                  <a:pt x="42685" y="2728"/>
                </a:lnTo>
                <a:lnTo>
                  <a:pt x="42899" y="2823"/>
                </a:lnTo>
                <a:lnTo>
                  <a:pt x="43101" y="2931"/>
                </a:lnTo>
                <a:lnTo>
                  <a:pt x="43518" y="3121"/>
                </a:lnTo>
                <a:lnTo>
                  <a:pt x="43923" y="3359"/>
                </a:lnTo>
                <a:lnTo>
                  <a:pt x="44113" y="3478"/>
                </a:lnTo>
                <a:lnTo>
                  <a:pt x="44304" y="3609"/>
                </a:lnTo>
                <a:lnTo>
                  <a:pt x="44697" y="3859"/>
                </a:lnTo>
                <a:cubicBezTo>
                  <a:pt x="44935" y="4062"/>
                  <a:pt x="45185" y="4240"/>
                  <a:pt x="45423" y="4443"/>
                </a:cubicBezTo>
                <a:cubicBezTo>
                  <a:pt x="46376" y="5229"/>
                  <a:pt x="47221" y="6157"/>
                  <a:pt x="48114" y="7050"/>
                </a:cubicBezTo>
                <a:cubicBezTo>
                  <a:pt x="48566" y="7491"/>
                  <a:pt x="49007" y="7943"/>
                  <a:pt x="49507" y="8348"/>
                </a:cubicBezTo>
                <a:cubicBezTo>
                  <a:pt x="49995" y="8741"/>
                  <a:pt x="50495" y="9122"/>
                  <a:pt x="51067" y="9420"/>
                </a:cubicBezTo>
                <a:lnTo>
                  <a:pt x="51126" y="9300"/>
                </a:lnTo>
                <a:cubicBezTo>
                  <a:pt x="50590" y="9003"/>
                  <a:pt x="50102" y="8610"/>
                  <a:pt x="49638" y="8193"/>
                </a:cubicBezTo>
                <a:cubicBezTo>
                  <a:pt x="49174" y="7776"/>
                  <a:pt x="48745" y="7336"/>
                  <a:pt x="48316" y="6872"/>
                </a:cubicBezTo>
                <a:cubicBezTo>
                  <a:pt x="47459" y="5943"/>
                  <a:pt x="46626" y="5014"/>
                  <a:pt x="45673" y="4157"/>
                </a:cubicBezTo>
                <a:cubicBezTo>
                  <a:pt x="45459" y="3955"/>
                  <a:pt x="45185" y="3764"/>
                  <a:pt x="44947" y="3550"/>
                </a:cubicBezTo>
                <a:lnTo>
                  <a:pt x="44566" y="3264"/>
                </a:lnTo>
                <a:lnTo>
                  <a:pt x="44363" y="3133"/>
                </a:lnTo>
                <a:lnTo>
                  <a:pt x="44161" y="3002"/>
                </a:lnTo>
                <a:lnTo>
                  <a:pt x="43756" y="2752"/>
                </a:lnTo>
                <a:lnTo>
                  <a:pt x="43328" y="2526"/>
                </a:lnTo>
                <a:lnTo>
                  <a:pt x="43113" y="2419"/>
                </a:lnTo>
                <a:lnTo>
                  <a:pt x="42899" y="2311"/>
                </a:lnTo>
                <a:lnTo>
                  <a:pt x="42458" y="2121"/>
                </a:lnTo>
                <a:cubicBezTo>
                  <a:pt x="41292" y="1633"/>
                  <a:pt x="40077" y="1240"/>
                  <a:pt x="38851" y="942"/>
                </a:cubicBezTo>
                <a:cubicBezTo>
                  <a:pt x="37624" y="645"/>
                  <a:pt x="36362" y="430"/>
                  <a:pt x="35112" y="276"/>
                </a:cubicBezTo>
                <a:cubicBezTo>
                  <a:pt x="33850" y="133"/>
                  <a:pt x="32576" y="37"/>
                  <a:pt x="31314" y="14"/>
                </a:cubicBezTo>
                <a:cubicBezTo>
                  <a:pt x="30946" y="5"/>
                  <a:pt x="30578" y="1"/>
                  <a:pt x="30209" y="1"/>
                </a:cubicBezTo>
                <a:close/>
              </a:path>
            </a:pathLst>
          </a:cu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4103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4"/>
          <p:cNvSpPr txBox="1">
            <a:spLocks noGrp="1"/>
          </p:cNvSpPr>
          <p:nvPr>
            <p:ph type="title"/>
          </p:nvPr>
        </p:nvSpPr>
        <p:spPr>
          <a:xfrm>
            <a:off x="713225" y="641502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人像設計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9" name="Google Shape;489;p54"/>
          <p:cNvSpPr/>
          <p:nvPr/>
        </p:nvSpPr>
        <p:spPr>
          <a:xfrm>
            <a:off x="3650475" y="4298118"/>
            <a:ext cx="1718478" cy="885847"/>
          </a:xfrm>
          <a:custGeom>
            <a:avLst/>
            <a:gdLst/>
            <a:ahLst/>
            <a:cxnLst/>
            <a:rect l="l" t="t" r="r" b="b"/>
            <a:pathLst>
              <a:path w="54829" h="33692" extrusionOk="0">
                <a:moveTo>
                  <a:pt x="29565" y="1"/>
                </a:moveTo>
                <a:cubicBezTo>
                  <a:pt x="28528" y="1"/>
                  <a:pt x="27498" y="199"/>
                  <a:pt x="26540" y="628"/>
                </a:cubicBezTo>
                <a:cubicBezTo>
                  <a:pt x="22944" y="2212"/>
                  <a:pt x="21265" y="6415"/>
                  <a:pt x="20967" y="10308"/>
                </a:cubicBezTo>
                <a:cubicBezTo>
                  <a:pt x="20670" y="14213"/>
                  <a:pt x="21420" y="18142"/>
                  <a:pt x="21063" y="22047"/>
                </a:cubicBezTo>
                <a:cubicBezTo>
                  <a:pt x="20860" y="24155"/>
                  <a:pt x="19896" y="26679"/>
                  <a:pt x="17777" y="26929"/>
                </a:cubicBezTo>
                <a:cubicBezTo>
                  <a:pt x="17673" y="26940"/>
                  <a:pt x="17571" y="26945"/>
                  <a:pt x="17470" y="26945"/>
                </a:cubicBezTo>
                <a:cubicBezTo>
                  <a:pt x="15638" y="26945"/>
                  <a:pt x="14263" y="25166"/>
                  <a:pt x="12728" y="24071"/>
                </a:cubicBezTo>
                <a:cubicBezTo>
                  <a:pt x="11464" y="23160"/>
                  <a:pt x="9984" y="22731"/>
                  <a:pt x="8511" y="22731"/>
                </a:cubicBezTo>
                <a:cubicBezTo>
                  <a:pt x="5751" y="22731"/>
                  <a:pt x="3017" y="24234"/>
                  <a:pt x="1775" y="26881"/>
                </a:cubicBezTo>
                <a:cubicBezTo>
                  <a:pt x="1" y="30656"/>
                  <a:pt x="596" y="33525"/>
                  <a:pt x="596" y="33525"/>
                </a:cubicBezTo>
                <a:cubicBezTo>
                  <a:pt x="596" y="33525"/>
                  <a:pt x="16729" y="33525"/>
                  <a:pt x="22087" y="33585"/>
                </a:cubicBezTo>
                <a:cubicBezTo>
                  <a:pt x="25762" y="33627"/>
                  <a:pt x="29140" y="33639"/>
                  <a:pt x="32361" y="33639"/>
                </a:cubicBezTo>
                <a:cubicBezTo>
                  <a:pt x="36298" y="33639"/>
                  <a:pt x="40001" y="33622"/>
                  <a:pt x="43729" y="33622"/>
                </a:cubicBezTo>
                <a:cubicBezTo>
                  <a:pt x="47118" y="33622"/>
                  <a:pt x="50527" y="33636"/>
                  <a:pt x="54150" y="33692"/>
                </a:cubicBezTo>
                <a:cubicBezTo>
                  <a:pt x="54829" y="30215"/>
                  <a:pt x="54829" y="26596"/>
                  <a:pt x="54126" y="23107"/>
                </a:cubicBezTo>
                <a:cubicBezTo>
                  <a:pt x="53924" y="22095"/>
                  <a:pt x="53614" y="21012"/>
                  <a:pt x="52793" y="20392"/>
                </a:cubicBezTo>
                <a:cubicBezTo>
                  <a:pt x="52340" y="20042"/>
                  <a:pt x="51800" y="19892"/>
                  <a:pt x="51242" y="19892"/>
                </a:cubicBezTo>
                <a:cubicBezTo>
                  <a:pt x="50318" y="19892"/>
                  <a:pt x="49341" y="20303"/>
                  <a:pt x="48614" y="20904"/>
                </a:cubicBezTo>
                <a:cubicBezTo>
                  <a:pt x="47435" y="21857"/>
                  <a:pt x="46625" y="23214"/>
                  <a:pt x="45542" y="24274"/>
                </a:cubicBezTo>
                <a:cubicBezTo>
                  <a:pt x="44712" y="25095"/>
                  <a:pt x="43574" y="25741"/>
                  <a:pt x="42450" y="25741"/>
                </a:cubicBezTo>
                <a:cubicBezTo>
                  <a:pt x="42107" y="25741"/>
                  <a:pt x="41765" y="25681"/>
                  <a:pt x="41434" y="25548"/>
                </a:cubicBezTo>
                <a:cubicBezTo>
                  <a:pt x="40351" y="25119"/>
                  <a:pt x="39672" y="23976"/>
                  <a:pt x="39482" y="22809"/>
                </a:cubicBezTo>
                <a:cubicBezTo>
                  <a:pt x="39291" y="21654"/>
                  <a:pt x="39470" y="20476"/>
                  <a:pt x="39636" y="19321"/>
                </a:cubicBezTo>
                <a:cubicBezTo>
                  <a:pt x="40053" y="16237"/>
                  <a:pt x="40279" y="13082"/>
                  <a:pt x="39708" y="10034"/>
                </a:cubicBezTo>
                <a:cubicBezTo>
                  <a:pt x="39136" y="6974"/>
                  <a:pt x="37708" y="3998"/>
                  <a:pt x="35291" y="2057"/>
                </a:cubicBezTo>
                <a:cubicBezTo>
                  <a:pt x="33680" y="770"/>
                  <a:pt x="31608" y="1"/>
                  <a:pt x="2956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54"/>
          <p:cNvSpPr/>
          <p:nvPr/>
        </p:nvSpPr>
        <p:spPr>
          <a:xfrm>
            <a:off x="5130239" y="4419514"/>
            <a:ext cx="1938549" cy="778001"/>
          </a:xfrm>
          <a:custGeom>
            <a:avLst/>
            <a:gdLst/>
            <a:ahLst/>
            <a:cxnLst/>
            <a:rect l="l" t="t" r="r" b="b"/>
            <a:pathLst>
              <a:path w="66835" h="26823" extrusionOk="0">
                <a:moveTo>
                  <a:pt x="0" y="25060"/>
                </a:moveTo>
                <a:cubicBezTo>
                  <a:pt x="0" y="15934"/>
                  <a:pt x="9200" y="-189"/>
                  <a:pt x="17363" y="3891"/>
                </a:cubicBezTo>
                <a:cubicBezTo>
                  <a:pt x="24712" y="7564"/>
                  <a:pt x="18556" y="28196"/>
                  <a:pt x="26639" y="26725"/>
                </a:cubicBezTo>
                <a:cubicBezTo>
                  <a:pt x="37559" y="24738"/>
                  <a:pt x="35604" y="-1291"/>
                  <a:pt x="46618" y="86"/>
                </a:cubicBezTo>
                <a:cubicBezTo>
                  <a:pt x="55005" y="1135"/>
                  <a:pt x="48016" y="18370"/>
                  <a:pt x="53992" y="24346"/>
                </a:cubicBezTo>
                <a:cubicBezTo>
                  <a:pt x="57793" y="28147"/>
                  <a:pt x="63611" y="18896"/>
                  <a:pt x="66835" y="14595"/>
                </a:cubicBezTo>
              </a:path>
            </a:pathLst>
          </a:custGeom>
          <a:noFill/>
          <a:ln w="1143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91" name="Google Shape;491;p54"/>
          <p:cNvPicPr preferRelativeResize="0"/>
          <p:nvPr/>
        </p:nvPicPr>
        <p:blipFill rotWithShape="1">
          <a:blip r:embed="rId3">
            <a:alphaModFix/>
          </a:blip>
          <a:srcRect l="10641" t="10307" r="13185" b="15271"/>
          <a:stretch/>
        </p:blipFill>
        <p:spPr>
          <a:xfrm rot="-9821288">
            <a:off x="6048944" y="-736514"/>
            <a:ext cx="3060261" cy="16818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F93053C-8352-8212-1AB0-E38F2C4D3393}"/>
              </a:ext>
            </a:extLst>
          </p:cNvPr>
          <p:cNvSpPr txBox="1"/>
          <p:nvPr/>
        </p:nvSpPr>
        <p:spPr>
          <a:xfrm>
            <a:off x="1042987" y="1354874"/>
            <a:ext cx="71008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學生以畢卡索繪畫風格進行創作，根據校內有七種不同國籍的學生並結合“新住民議題”</a:t>
            </a:r>
            <a:r>
              <a:rPr lang="zh-TW" altLang="en-US" sz="1800" dirty="0" smtClean="0">
                <a:latin typeface="Didact Gothic" panose="00000500000000000000" pitchFamily="2" charset="0"/>
                <a:ea typeface="微軟正黑體" panose="020B0604030504040204" pitchFamily="34" charset="-120"/>
              </a:rPr>
              <a:t>（日本</a:t>
            </a:r>
            <a:r>
              <a:rPr lang="zh-TW" altLang="en-US" sz="1800" dirty="0">
                <a:latin typeface="Didact Gothic" panose="00000500000000000000" pitchFamily="2" charset="0"/>
                <a:ea typeface="微軟正黑體" panose="020B0604030504040204" pitchFamily="34" charset="-120"/>
              </a:rPr>
              <a:t>、菲律賓、泰國、</a:t>
            </a:r>
            <a:r>
              <a:rPr lang="zh-TW" altLang="en-US" sz="1800" dirty="0" smtClean="0">
                <a:latin typeface="Didact Gothic" panose="00000500000000000000" pitchFamily="2" charset="0"/>
                <a:ea typeface="微軟正黑體" panose="020B0604030504040204" pitchFamily="34" charset="-120"/>
              </a:rPr>
              <a:t>越南、波蘭</a:t>
            </a:r>
            <a:r>
              <a:rPr lang="zh-TW" altLang="en-US" sz="1800" dirty="0">
                <a:latin typeface="Didact Gothic" panose="00000500000000000000" pitchFamily="2" charset="0"/>
                <a:ea typeface="微軟正黑體" panose="020B0604030504040204" pitchFamily="34" charset="-120"/>
              </a:rPr>
              <a:t>、</a:t>
            </a:r>
            <a:r>
              <a:rPr lang="zh-TW" altLang="en-US" sz="1800" dirty="0" smtClean="0">
                <a:latin typeface="Didact Gothic" panose="00000500000000000000" pitchFamily="2" charset="0"/>
                <a:ea typeface="微軟正黑體" panose="020B0604030504040204" pitchFamily="34" charset="-120"/>
              </a:rPr>
              <a:t>馬其頓</a:t>
            </a:r>
            <a:r>
              <a:rPr lang="zh-TW" altLang="en-US" sz="1800" dirty="0">
                <a:latin typeface="Didact Gothic" panose="00000500000000000000" pitchFamily="2" charset="0"/>
                <a:ea typeface="微軟正黑體" panose="020B0604030504040204" pitchFamily="34" charset="-120"/>
              </a:rPr>
              <a:t>、</a:t>
            </a:r>
            <a:r>
              <a:rPr lang="zh-TW" altLang="en-US" sz="1800" dirty="0" smtClean="0">
                <a:latin typeface="Didact Gothic" panose="00000500000000000000" pitchFamily="2" charset="0"/>
                <a:ea typeface="微軟正黑體" panose="020B0604030504040204" pitchFamily="34" charset="-120"/>
              </a:rPr>
              <a:t>韓國等</a:t>
            </a:r>
            <a:r>
              <a:rPr lang="zh-TW" altLang="en-US" sz="1800" dirty="0">
                <a:latin typeface="Didact Gothic" panose="00000500000000000000" pitchFamily="2" charset="0"/>
                <a:ea typeface="微軟正黑體" panose="020B0604030504040204" pitchFamily="34" charset="-120"/>
              </a:rPr>
              <a:t>七國）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，了解不同國家風情文化，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製作國家介紹海報</a:t>
            </a:r>
            <a:r>
              <a:rPr lang="zh-TW" altLang="en-US" sz="18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畢卡索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頭像與國家特色服裝</a:t>
            </a:r>
            <a:endParaRPr lang="zh-TW" altLang="en-US" sz="1800" dirty="0"/>
          </a:p>
        </p:txBody>
      </p:sp>
      <p:pic>
        <p:nvPicPr>
          <p:cNvPr id="1026" name="Picture 2" descr="Asean economic community aec infographic with traditional costume national  flower and tourist attractions – Artofi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t="12947" r="52691" b="37962"/>
          <a:stretch/>
        </p:blipFill>
        <p:spPr bwMode="auto">
          <a:xfrm>
            <a:off x="1110745" y="2491973"/>
            <a:ext cx="1269813" cy="18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/>
          <a:srcRect r="47826"/>
          <a:stretch/>
        </p:blipFill>
        <p:spPr>
          <a:xfrm>
            <a:off x="2346395" y="2498748"/>
            <a:ext cx="1535534" cy="1895720"/>
          </a:xfrm>
          <a:prstGeom prst="rect">
            <a:avLst/>
          </a:prstGeom>
        </p:spPr>
      </p:pic>
      <p:pic>
        <p:nvPicPr>
          <p:cNvPr id="1028" name="Picture 4" descr="https://lh5.googleusercontent.com/mv63UX4_ugCYZ9926c8iW14qmKFsXXICY7oCgR-kMnHPDwdNOdkHcrnom65gabq9_k9QuFTm1gwWA7Y7ezAhsiVdgDfSwG_y-dAYO1MFF3UDKDCJjbqv_xPSzzN3-91wtd47tbxePaQuV1bxD7YsVVrBxD0XH3fyRxq39EAGy8TogPgOPnR_Y2UlXM7XmSCNN9bD3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"/>
          <a:stretch/>
        </p:blipFill>
        <p:spPr bwMode="auto">
          <a:xfrm>
            <a:off x="5323157" y="2497746"/>
            <a:ext cx="1376886" cy="189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日本服飾圖片PNG去背圖| 矢量圖案素材| 免费下载| Pngtre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8" t="4292" r="18934"/>
          <a:stretch/>
        </p:blipFill>
        <p:spPr bwMode="auto">
          <a:xfrm>
            <a:off x="6682046" y="2518772"/>
            <a:ext cx="1269814" cy="189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8"/>
          <a:srcRect l="18158" t="3520" r="24025" b="-956"/>
          <a:stretch/>
        </p:blipFill>
        <p:spPr>
          <a:xfrm>
            <a:off x="1194" y="2502911"/>
            <a:ext cx="1136146" cy="191467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9"/>
          <a:srcRect l="7409" t="9025" r="2566" b="8745"/>
          <a:stretch/>
        </p:blipFill>
        <p:spPr>
          <a:xfrm>
            <a:off x="7993095" y="2502378"/>
            <a:ext cx="1189388" cy="191211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10"/>
          <a:srcRect l="4218" t="9665" r="4096" b="6053"/>
          <a:stretch/>
        </p:blipFill>
        <p:spPr>
          <a:xfrm>
            <a:off x="3870395" y="2497746"/>
            <a:ext cx="1462906" cy="18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33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4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人像設計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9" name="Google Shape;489;p54"/>
          <p:cNvSpPr/>
          <p:nvPr/>
        </p:nvSpPr>
        <p:spPr>
          <a:xfrm>
            <a:off x="3650475" y="4298118"/>
            <a:ext cx="1718478" cy="885847"/>
          </a:xfrm>
          <a:custGeom>
            <a:avLst/>
            <a:gdLst/>
            <a:ahLst/>
            <a:cxnLst/>
            <a:rect l="l" t="t" r="r" b="b"/>
            <a:pathLst>
              <a:path w="54829" h="33692" extrusionOk="0">
                <a:moveTo>
                  <a:pt x="29565" y="1"/>
                </a:moveTo>
                <a:cubicBezTo>
                  <a:pt x="28528" y="1"/>
                  <a:pt x="27498" y="199"/>
                  <a:pt x="26540" y="628"/>
                </a:cubicBezTo>
                <a:cubicBezTo>
                  <a:pt x="22944" y="2212"/>
                  <a:pt x="21265" y="6415"/>
                  <a:pt x="20967" y="10308"/>
                </a:cubicBezTo>
                <a:cubicBezTo>
                  <a:pt x="20670" y="14213"/>
                  <a:pt x="21420" y="18142"/>
                  <a:pt x="21063" y="22047"/>
                </a:cubicBezTo>
                <a:cubicBezTo>
                  <a:pt x="20860" y="24155"/>
                  <a:pt x="19896" y="26679"/>
                  <a:pt x="17777" y="26929"/>
                </a:cubicBezTo>
                <a:cubicBezTo>
                  <a:pt x="17673" y="26940"/>
                  <a:pt x="17571" y="26945"/>
                  <a:pt x="17470" y="26945"/>
                </a:cubicBezTo>
                <a:cubicBezTo>
                  <a:pt x="15638" y="26945"/>
                  <a:pt x="14263" y="25166"/>
                  <a:pt x="12728" y="24071"/>
                </a:cubicBezTo>
                <a:cubicBezTo>
                  <a:pt x="11464" y="23160"/>
                  <a:pt x="9984" y="22731"/>
                  <a:pt x="8511" y="22731"/>
                </a:cubicBezTo>
                <a:cubicBezTo>
                  <a:pt x="5751" y="22731"/>
                  <a:pt x="3017" y="24234"/>
                  <a:pt x="1775" y="26881"/>
                </a:cubicBezTo>
                <a:cubicBezTo>
                  <a:pt x="1" y="30656"/>
                  <a:pt x="596" y="33525"/>
                  <a:pt x="596" y="33525"/>
                </a:cubicBezTo>
                <a:cubicBezTo>
                  <a:pt x="596" y="33525"/>
                  <a:pt x="16729" y="33525"/>
                  <a:pt x="22087" y="33585"/>
                </a:cubicBezTo>
                <a:cubicBezTo>
                  <a:pt x="25762" y="33627"/>
                  <a:pt x="29140" y="33639"/>
                  <a:pt x="32361" y="33639"/>
                </a:cubicBezTo>
                <a:cubicBezTo>
                  <a:pt x="36298" y="33639"/>
                  <a:pt x="40001" y="33622"/>
                  <a:pt x="43729" y="33622"/>
                </a:cubicBezTo>
                <a:cubicBezTo>
                  <a:pt x="47118" y="33622"/>
                  <a:pt x="50527" y="33636"/>
                  <a:pt x="54150" y="33692"/>
                </a:cubicBezTo>
                <a:cubicBezTo>
                  <a:pt x="54829" y="30215"/>
                  <a:pt x="54829" y="26596"/>
                  <a:pt x="54126" y="23107"/>
                </a:cubicBezTo>
                <a:cubicBezTo>
                  <a:pt x="53924" y="22095"/>
                  <a:pt x="53614" y="21012"/>
                  <a:pt x="52793" y="20392"/>
                </a:cubicBezTo>
                <a:cubicBezTo>
                  <a:pt x="52340" y="20042"/>
                  <a:pt x="51800" y="19892"/>
                  <a:pt x="51242" y="19892"/>
                </a:cubicBezTo>
                <a:cubicBezTo>
                  <a:pt x="50318" y="19892"/>
                  <a:pt x="49341" y="20303"/>
                  <a:pt x="48614" y="20904"/>
                </a:cubicBezTo>
                <a:cubicBezTo>
                  <a:pt x="47435" y="21857"/>
                  <a:pt x="46625" y="23214"/>
                  <a:pt x="45542" y="24274"/>
                </a:cubicBezTo>
                <a:cubicBezTo>
                  <a:pt x="44712" y="25095"/>
                  <a:pt x="43574" y="25741"/>
                  <a:pt x="42450" y="25741"/>
                </a:cubicBezTo>
                <a:cubicBezTo>
                  <a:pt x="42107" y="25741"/>
                  <a:pt x="41765" y="25681"/>
                  <a:pt x="41434" y="25548"/>
                </a:cubicBezTo>
                <a:cubicBezTo>
                  <a:pt x="40351" y="25119"/>
                  <a:pt x="39672" y="23976"/>
                  <a:pt x="39482" y="22809"/>
                </a:cubicBezTo>
                <a:cubicBezTo>
                  <a:pt x="39291" y="21654"/>
                  <a:pt x="39470" y="20476"/>
                  <a:pt x="39636" y="19321"/>
                </a:cubicBezTo>
                <a:cubicBezTo>
                  <a:pt x="40053" y="16237"/>
                  <a:pt x="40279" y="13082"/>
                  <a:pt x="39708" y="10034"/>
                </a:cubicBezTo>
                <a:cubicBezTo>
                  <a:pt x="39136" y="6974"/>
                  <a:pt x="37708" y="3998"/>
                  <a:pt x="35291" y="2057"/>
                </a:cubicBezTo>
                <a:cubicBezTo>
                  <a:pt x="33680" y="770"/>
                  <a:pt x="31608" y="1"/>
                  <a:pt x="2956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54"/>
          <p:cNvSpPr/>
          <p:nvPr/>
        </p:nvSpPr>
        <p:spPr>
          <a:xfrm>
            <a:off x="5130239" y="4419514"/>
            <a:ext cx="1938549" cy="778001"/>
          </a:xfrm>
          <a:custGeom>
            <a:avLst/>
            <a:gdLst/>
            <a:ahLst/>
            <a:cxnLst/>
            <a:rect l="l" t="t" r="r" b="b"/>
            <a:pathLst>
              <a:path w="66835" h="26823" extrusionOk="0">
                <a:moveTo>
                  <a:pt x="0" y="25060"/>
                </a:moveTo>
                <a:cubicBezTo>
                  <a:pt x="0" y="15934"/>
                  <a:pt x="9200" y="-189"/>
                  <a:pt x="17363" y="3891"/>
                </a:cubicBezTo>
                <a:cubicBezTo>
                  <a:pt x="24712" y="7564"/>
                  <a:pt x="18556" y="28196"/>
                  <a:pt x="26639" y="26725"/>
                </a:cubicBezTo>
                <a:cubicBezTo>
                  <a:pt x="37559" y="24738"/>
                  <a:pt x="35604" y="-1291"/>
                  <a:pt x="46618" y="86"/>
                </a:cubicBezTo>
                <a:cubicBezTo>
                  <a:pt x="55005" y="1135"/>
                  <a:pt x="48016" y="18370"/>
                  <a:pt x="53992" y="24346"/>
                </a:cubicBezTo>
                <a:cubicBezTo>
                  <a:pt x="57793" y="28147"/>
                  <a:pt x="63611" y="18896"/>
                  <a:pt x="66835" y="14595"/>
                </a:cubicBezTo>
              </a:path>
            </a:pathLst>
          </a:custGeom>
          <a:noFill/>
          <a:ln w="1143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91" name="Google Shape;491;p54"/>
          <p:cNvPicPr preferRelativeResize="0"/>
          <p:nvPr/>
        </p:nvPicPr>
        <p:blipFill rotWithShape="1">
          <a:blip r:embed="rId3">
            <a:alphaModFix/>
          </a:blip>
          <a:srcRect l="10641" t="10307" r="13185" b="15271"/>
          <a:stretch/>
        </p:blipFill>
        <p:spPr>
          <a:xfrm rot="-9821288">
            <a:off x="6048944" y="-736514"/>
            <a:ext cx="3060261" cy="16818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F93053C-8352-8212-1AB0-E38F2C4D3393}"/>
              </a:ext>
            </a:extLst>
          </p:cNvPr>
          <p:cNvSpPr txBox="1"/>
          <p:nvPr/>
        </p:nvSpPr>
        <p:spPr>
          <a:xfrm>
            <a:off x="1471613" y="1154847"/>
            <a:ext cx="64516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以瓦楞紙版</a:t>
            </a:r>
            <a:r>
              <a:rPr lang="zh-TW" altLang="en-US" sz="20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布料</a:t>
            </a:r>
            <a:r>
              <a:rPr lang="zh-TW" alt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塑膠袋</a:t>
            </a:r>
            <a:r>
              <a:rPr lang="zh-TW" alt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報紙</a:t>
            </a:r>
            <a:r>
              <a:rPr lang="zh-TW" altLang="en-US" sz="20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、寶特瓶、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回收物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發揮創意，製作衣服配件</a:t>
            </a:r>
            <a:endParaRPr lang="zh-TW" altLang="en-US" sz="20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505" y="1984129"/>
            <a:ext cx="1889610" cy="252722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2"/>
          <a:stretch/>
        </p:blipFill>
        <p:spPr>
          <a:xfrm>
            <a:off x="6571368" y="1984129"/>
            <a:ext cx="2068569" cy="252722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4"/>
          <a:stretch/>
        </p:blipFill>
        <p:spPr>
          <a:xfrm>
            <a:off x="4432957" y="1988193"/>
            <a:ext cx="2068569" cy="252316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0" y="1988193"/>
            <a:ext cx="1904263" cy="253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8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3"/>
          <p:cNvSpPr txBox="1">
            <a:spLocks noGrp="1"/>
          </p:cNvSpPr>
          <p:nvPr>
            <p:ph type="title"/>
          </p:nvPr>
        </p:nvSpPr>
        <p:spPr>
          <a:xfrm>
            <a:off x="713225" y="2332198"/>
            <a:ext cx="5779800" cy="7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偶劇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8" name="Google Shape;478;p53"/>
          <p:cNvSpPr txBox="1">
            <a:spLocks noGrp="1"/>
          </p:cNvSpPr>
          <p:nvPr>
            <p:ph type="title" idx="2"/>
          </p:nvPr>
        </p:nvSpPr>
        <p:spPr>
          <a:xfrm>
            <a:off x="713224" y="1558977"/>
            <a:ext cx="4720709" cy="8477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4400" dirty="0"/>
              <a:t>Fifth grade</a:t>
            </a:r>
            <a:endParaRPr sz="4400" dirty="0"/>
          </a:p>
        </p:txBody>
      </p:sp>
      <p:grpSp>
        <p:nvGrpSpPr>
          <p:cNvPr id="479" name="Google Shape;479;p53"/>
          <p:cNvGrpSpPr/>
          <p:nvPr/>
        </p:nvGrpSpPr>
        <p:grpSpPr>
          <a:xfrm>
            <a:off x="5840025" y="1898549"/>
            <a:ext cx="3832188" cy="4016322"/>
            <a:chOff x="5840025" y="1898549"/>
            <a:chExt cx="3832188" cy="4016322"/>
          </a:xfrm>
        </p:grpSpPr>
        <p:sp>
          <p:nvSpPr>
            <p:cNvPr id="480" name="Google Shape;480;p53"/>
            <p:cNvSpPr/>
            <p:nvPr/>
          </p:nvSpPr>
          <p:spPr>
            <a:xfrm>
              <a:off x="5840025" y="3158925"/>
              <a:ext cx="2167000" cy="2755946"/>
            </a:xfrm>
            <a:custGeom>
              <a:avLst/>
              <a:gdLst/>
              <a:ahLst/>
              <a:cxnLst/>
              <a:rect l="l" t="t" r="r" b="b"/>
              <a:pathLst>
                <a:path w="58794" h="74773" extrusionOk="0">
                  <a:moveTo>
                    <a:pt x="45101" y="0"/>
                  </a:moveTo>
                  <a:cubicBezTo>
                    <a:pt x="44760" y="0"/>
                    <a:pt x="44421" y="276"/>
                    <a:pt x="44161" y="537"/>
                  </a:cubicBezTo>
                  <a:cubicBezTo>
                    <a:pt x="39220" y="5478"/>
                    <a:pt x="36529" y="10515"/>
                    <a:pt x="31588" y="15456"/>
                  </a:cubicBezTo>
                  <a:cubicBezTo>
                    <a:pt x="27111" y="13503"/>
                    <a:pt x="20408" y="11443"/>
                    <a:pt x="15931" y="9479"/>
                  </a:cubicBezTo>
                  <a:cubicBezTo>
                    <a:pt x="15529" y="9308"/>
                    <a:pt x="15068" y="9137"/>
                    <a:pt x="14641" y="9137"/>
                  </a:cubicBezTo>
                  <a:cubicBezTo>
                    <a:pt x="14385" y="9137"/>
                    <a:pt x="14141" y="9199"/>
                    <a:pt x="13931" y="9360"/>
                  </a:cubicBezTo>
                  <a:cubicBezTo>
                    <a:pt x="13240" y="9895"/>
                    <a:pt x="13514" y="10991"/>
                    <a:pt x="13859" y="11789"/>
                  </a:cubicBezTo>
                  <a:cubicBezTo>
                    <a:pt x="16693" y="18373"/>
                    <a:pt x="19920" y="23861"/>
                    <a:pt x="22741" y="30434"/>
                  </a:cubicBezTo>
                  <a:cubicBezTo>
                    <a:pt x="15990" y="32958"/>
                    <a:pt x="8835" y="36542"/>
                    <a:pt x="2072" y="39054"/>
                  </a:cubicBezTo>
                  <a:cubicBezTo>
                    <a:pt x="1370" y="39316"/>
                    <a:pt x="572" y="39661"/>
                    <a:pt x="358" y="40399"/>
                  </a:cubicBezTo>
                  <a:cubicBezTo>
                    <a:pt x="0" y="41649"/>
                    <a:pt x="1596" y="42483"/>
                    <a:pt x="2858" y="42792"/>
                  </a:cubicBezTo>
                  <a:lnTo>
                    <a:pt x="18669" y="46626"/>
                  </a:lnTo>
                  <a:cubicBezTo>
                    <a:pt x="16348" y="54044"/>
                    <a:pt x="14681" y="61664"/>
                    <a:pt x="13716" y="69367"/>
                  </a:cubicBezTo>
                  <a:cubicBezTo>
                    <a:pt x="13609" y="70248"/>
                    <a:pt x="13609" y="71332"/>
                    <a:pt x="14383" y="71772"/>
                  </a:cubicBezTo>
                  <a:cubicBezTo>
                    <a:pt x="14531" y="71853"/>
                    <a:pt x="14675" y="71888"/>
                    <a:pt x="14816" y="71888"/>
                  </a:cubicBezTo>
                  <a:cubicBezTo>
                    <a:pt x="15550" y="71888"/>
                    <a:pt x="16212" y="70941"/>
                    <a:pt x="16991" y="70522"/>
                  </a:cubicBezTo>
                  <a:cubicBezTo>
                    <a:pt x="22241" y="67724"/>
                    <a:pt x="24503" y="65378"/>
                    <a:pt x="28135" y="62723"/>
                  </a:cubicBezTo>
                  <a:cubicBezTo>
                    <a:pt x="28956" y="62128"/>
                    <a:pt x="31338" y="59902"/>
                    <a:pt x="31338" y="59902"/>
                  </a:cubicBezTo>
                  <a:lnTo>
                    <a:pt x="39017" y="69129"/>
                  </a:lnTo>
                  <a:cubicBezTo>
                    <a:pt x="40160" y="70677"/>
                    <a:pt x="40398" y="71034"/>
                    <a:pt x="42446" y="72570"/>
                  </a:cubicBezTo>
                  <a:cubicBezTo>
                    <a:pt x="43982" y="73713"/>
                    <a:pt x="46828" y="74772"/>
                    <a:pt x="46828" y="74772"/>
                  </a:cubicBezTo>
                  <a:cubicBezTo>
                    <a:pt x="46828" y="74772"/>
                    <a:pt x="48304" y="67962"/>
                    <a:pt x="48364" y="66962"/>
                  </a:cubicBezTo>
                  <a:cubicBezTo>
                    <a:pt x="48756" y="61092"/>
                    <a:pt x="48316" y="57068"/>
                    <a:pt x="48745" y="51198"/>
                  </a:cubicBezTo>
                  <a:lnTo>
                    <a:pt x="48745" y="51198"/>
                  </a:lnTo>
                  <a:cubicBezTo>
                    <a:pt x="51316" y="52520"/>
                    <a:pt x="55400" y="54425"/>
                    <a:pt x="58281" y="54532"/>
                  </a:cubicBezTo>
                  <a:cubicBezTo>
                    <a:pt x="58401" y="43876"/>
                    <a:pt x="58627" y="22576"/>
                    <a:pt x="58627" y="22576"/>
                  </a:cubicBezTo>
                  <a:lnTo>
                    <a:pt x="58793" y="17754"/>
                  </a:lnTo>
                  <a:cubicBezTo>
                    <a:pt x="58793" y="17754"/>
                    <a:pt x="57021" y="17681"/>
                    <a:pt x="55307" y="17681"/>
                  </a:cubicBezTo>
                  <a:cubicBezTo>
                    <a:pt x="54515" y="17681"/>
                    <a:pt x="53736" y="17696"/>
                    <a:pt x="53150" y="17742"/>
                  </a:cubicBezTo>
                  <a:cubicBezTo>
                    <a:pt x="52864" y="17766"/>
                    <a:pt x="52453" y="17776"/>
                    <a:pt x="51989" y="17776"/>
                  </a:cubicBezTo>
                  <a:cubicBezTo>
                    <a:pt x="50444" y="17776"/>
                    <a:pt x="48316" y="17670"/>
                    <a:pt x="48316" y="17670"/>
                  </a:cubicBezTo>
                  <a:cubicBezTo>
                    <a:pt x="48316" y="17670"/>
                    <a:pt x="47590" y="14086"/>
                    <a:pt x="47423" y="12908"/>
                  </a:cubicBezTo>
                  <a:cubicBezTo>
                    <a:pt x="46887" y="8943"/>
                    <a:pt x="46363" y="5002"/>
                    <a:pt x="45851" y="1049"/>
                  </a:cubicBezTo>
                  <a:cubicBezTo>
                    <a:pt x="45804" y="656"/>
                    <a:pt x="45697" y="192"/>
                    <a:pt x="45339" y="49"/>
                  </a:cubicBezTo>
                  <a:cubicBezTo>
                    <a:pt x="45261" y="15"/>
                    <a:pt x="45181" y="0"/>
                    <a:pt x="45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81" name="Google Shape;481;p53"/>
            <p:cNvPicPr preferRelativeResize="0"/>
            <p:nvPr/>
          </p:nvPicPr>
          <p:blipFill rotWithShape="1">
            <a:blip r:embed="rId3">
              <a:alphaModFix/>
            </a:blip>
            <a:srcRect l="13117" t="6025" r="15203" b="7401"/>
            <a:stretch/>
          </p:blipFill>
          <p:spPr>
            <a:xfrm rot="-5196985" flipH="1">
              <a:off x="6635582" y="2526021"/>
              <a:ext cx="3495963" cy="23751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2" name="Google Shape;482;p53"/>
          <p:cNvSpPr/>
          <p:nvPr/>
        </p:nvSpPr>
        <p:spPr>
          <a:xfrm>
            <a:off x="7526500" y="1042036"/>
            <a:ext cx="1247091" cy="1415365"/>
          </a:xfrm>
          <a:custGeom>
            <a:avLst/>
            <a:gdLst/>
            <a:ahLst/>
            <a:cxnLst/>
            <a:rect l="l" t="t" r="r" b="b"/>
            <a:pathLst>
              <a:path w="55961" h="63512" extrusionOk="0">
                <a:moveTo>
                  <a:pt x="17384" y="15015"/>
                </a:moveTo>
                <a:cubicBezTo>
                  <a:pt x="17729" y="15015"/>
                  <a:pt x="18051" y="15015"/>
                  <a:pt x="18372" y="15051"/>
                </a:cubicBezTo>
                <a:cubicBezTo>
                  <a:pt x="18705" y="15087"/>
                  <a:pt x="19039" y="15146"/>
                  <a:pt x="19348" y="15218"/>
                </a:cubicBezTo>
                <a:cubicBezTo>
                  <a:pt x="20634" y="15504"/>
                  <a:pt x="21825" y="16099"/>
                  <a:pt x="22670" y="17051"/>
                </a:cubicBezTo>
                <a:cubicBezTo>
                  <a:pt x="23015" y="17435"/>
                  <a:pt x="23304" y="17869"/>
                  <a:pt x="23544" y="18336"/>
                </a:cubicBezTo>
                <a:lnTo>
                  <a:pt x="23544" y="18336"/>
                </a:lnTo>
                <a:cubicBezTo>
                  <a:pt x="23282" y="18355"/>
                  <a:pt x="23026" y="18397"/>
                  <a:pt x="22777" y="18433"/>
                </a:cubicBezTo>
                <a:lnTo>
                  <a:pt x="21742" y="18611"/>
                </a:lnTo>
                <a:cubicBezTo>
                  <a:pt x="21063" y="18730"/>
                  <a:pt x="20396" y="18885"/>
                  <a:pt x="19706" y="19016"/>
                </a:cubicBezTo>
                <a:cubicBezTo>
                  <a:pt x="18348" y="19278"/>
                  <a:pt x="17003" y="19564"/>
                  <a:pt x="15646" y="19754"/>
                </a:cubicBezTo>
                <a:cubicBezTo>
                  <a:pt x="14979" y="19861"/>
                  <a:pt x="14288" y="19957"/>
                  <a:pt x="13610" y="19992"/>
                </a:cubicBezTo>
                <a:cubicBezTo>
                  <a:pt x="13184" y="20022"/>
                  <a:pt x="12759" y="20047"/>
                  <a:pt x="12337" y="20047"/>
                </a:cubicBezTo>
                <a:cubicBezTo>
                  <a:pt x="12085" y="20047"/>
                  <a:pt x="11835" y="20038"/>
                  <a:pt x="11585" y="20016"/>
                </a:cubicBezTo>
                <a:cubicBezTo>
                  <a:pt x="10907" y="19957"/>
                  <a:pt x="10240" y="19837"/>
                  <a:pt x="9716" y="19516"/>
                </a:cubicBezTo>
                <a:cubicBezTo>
                  <a:pt x="9585" y="19445"/>
                  <a:pt x="9466" y="19361"/>
                  <a:pt x="9359" y="19254"/>
                </a:cubicBezTo>
                <a:cubicBezTo>
                  <a:pt x="9323" y="19206"/>
                  <a:pt x="9276" y="19147"/>
                  <a:pt x="9228" y="19087"/>
                </a:cubicBezTo>
                <a:lnTo>
                  <a:pt x="9169" y="19004"/>
                </a:lnTo>
                <a:cubicBezTo>
                  <a:pt x="9157" y="18968"/>
                  <a:pt x="9121" y="18921"/>
                  <a:pt x="9109" y="18897"/>
                </a:cubicBezTo>
                <a:cubicBezTo>
                  <a:pt x="8942" y="18623"/>
                  <a:pt x="8823" y="18349"/>
                  <a:pt x="8799" y="18063"/>
                </a:cubicBezTo>
                <a:cubicBezTo>
                  <a:pt x="8764" y="17778"/>
                  <a:pt x="8823" y="17516"/>
                  <a:pt x="8978" y="17278"/>
                </a:cubicBezTo>
                <a:cubicBezTo>
                  <a:pt x="9121" y="17039"/>
                  <a:pt x="9347" y="16825"/>
                  <a:pt x="9597" y="16647"/>
                </a:cubicBezTo>
                <a:cubicBezTo>
                  <a:pt x="10109" y="16277"/>
                  <a:pt x="10728" y="16039"/>
                  <a:pt x="11371" y="15825"/>
                </a:cubicBezTo>
                <a:cubicBezTo>
                  <a:pt x="12657" y="15432"/>
                  <a:pt x="14002" y="15218"/>
                  <a:pt x="15360" y="15099"/>
                </a:cubicBezTo>
                <a:cubicBezTo>
                  <a:pt x="16027" y="15039"/>
                  <a:pt x="16717" y="15015"/>
                  <a:pt x="17384" y="15015"/>
                </a:cubicBezTo>
                <a:close/>
                <a:moveTo>
                  <a:pt x="49052" y="19898"/>
                </a:moveTo>
                <a:cubicBezTo>
                  <a:pt x="49434" y="19898"/>
                  <a:pt x="49812" y="19952"/>
                  <a:pt x="50174" y="20076"/>
                </a:cubicBezTo>
                <a:cubicBezTo>
                  <a:pt x="50721" y="20254"/>
                  <a:pt x="51233" y="20588"/>
                  <a:pt x="51650" y="21004"/>
                </a:cubicBezTo>
                <a:cubicBezTo>
                  <a:pt x="52030" y="21384"/>
                  <a:pt x="52341" y="21843"/>
                  <a:pt x="52618" y="22327"/>
                </a:cubicBezTo>
                <a:lnTo>
                  <a:pt x="52618" y="22327"/>
                </a:lnTo>
                <a:cubicBezTo>
                  <a:pt x="52410" y="22375"/>
                  <a:pt x="52195" y="22408"/>
                  <a:pt x="51983" y="22433"/>
                </a:cubicBezTo>
                <a:cubicBezTo>
                  <a:pt x="51661" y="22478"/>
                  <a:pt x="51331" y="22499"/>
                  <a:pt x="51000" y="22499"/>
                </a:cubicBezTo>
                <a:cubicBezTo>
                  <a:pt x="50720" y="22499"/>
                  <a:pt x="50440" y="22484"/>
                  <a:pt x="50162" y="22457"/>
                </a:cubicBezTo>
                <a:cubicBezTo>
                  <a:pt x="49543" y="22409"/>
                  <a:pt x="48935" y="22302"/>
                  <a:pt x="48340" y="22159"/>
                </a:cubicBezTo>
                <a:cubicBezTo>
                  <a:pt x="48042" y="22076"/>
                  <a:pt x="47745" y="21992"/>
                  <a:pt x="47459" y="21885"/>
                </a:cubicBezTo>
                <a:cubicBezTo>
                  <a:pt x="47185" y="21778"/>
                  <a:pt x="46899" y="21647"/>
                  <a:pt x="46661" y="21504"/>
                </a:cubicBezTo>
                <a:cubicBezTo>
                  <a:pt x="46542" y="21421"/>
                  <a:pt x="46435" y="21338"/>
                  <a:pt x="46352" y="21242"/>
                </a:cubicBezTo>
                <a:cubicBezTo>
                  <a:pt x="46256" y="21147"/>
                  <a:pt x="46233" y="21052"/>
                  <a:pt x="46233" y="20980"/>
                </a:cubicBezTo>
                <a:cubicBezTo>
                  <a:pt x="46233" y="20945"/>
                  <a:pt x="46256" y="20909"/>
                  <a:pt x="46268" y="20861"/>
                </a:cubicBezTo>
                <a:cubicBezTo>
                  <a:pt x="46304" y="20814"/>
                  <a:pt x="46328" y="20766"/>
                  <a:pt x="46376" y="20730"/>
                </a:cubicBezTo>
                <a:cubicBezTo>
                  <a:pt x="46483" y="20635"/>
                  <a:pt x="46590" y="20564"/>
                  <a:pt x="46721" y="20492"/>
                </a:cubicBezTo>
                <a:cubicBezTo>
                  <a:pt x="47438" y="20138"/>
                  <a:pt x="48253" y="19898"/>
                  <a:pt x="49052" y="19898"/>
                </a:cubicBezTo>
                <a:close/>
                <a:moveTo>
                  <a:pt x="30209" y="1"/>
                </a:moveTo>
                <a:cubicBezTo>
                  <a:pt x="28051" y="1"/>
                  <a:pt x="25888" y="151"/>
                  <a:pt x="23742" y="466"/>
                </a:cubicBezTo>
                <a:cubicBezTo>
                  <a:pt x="22492" y="668"/>
                  <a:pt x="21241" y="907"/>
                  <a:pt x="20003" y="1216"/>
                </a:cubicBezTo>
                <a:cubicBezTo>
                  <a:pt x="18765" y="1526"/>
                  <a:pt x="17551" y="1895"/>
                  <a:pt x="16360" y="2371"/>
                </a:cubicBezTo>
                <a:cubicBezTo>
                  <a:pt x="13979" y="3324"/>
                  <a:pt x="11740" y="4681"/>
                  <a:pt x="9800" y="6360"/>
                </a:cubicBezTo>
                <a:cubicBezTo>
                  <a:pt x="7847" y="8050"/>
                  <a:pt x="6204" y="10051"/>
                  <a:pt x="4858" y="12241"/>
                </a:cubicBezTo>
                <a:cubicBezTo>
                  <a:pt x="4680" y="12515"/>
                  <a:pt x="4525" y="12789"/>
                  <a:pt x="4358" y="13075"/>
                </a:cubicBezTo>
                <a:lnTo>
                  <a:pt x="3882" y="13908"/>
                </a:lnTo>
                <a:lnTo>
                  <a:pt x="3454" y="14777"/>
                </a:lnTo>
                <a:cubicBezTo>
                  <a:pt x="3323" y="15051"/>
                  <a:pt x="3168" y="15337"/>
                  <a:pt x="3049" y="15635"/>
                </a:cubicBezTo>
                <a:cubicBezTo>
                  <a:pt x="2799" y="16218"/>
                  <a:pt x="2537" y="16801"/>
                  <a:pt x="2322" y="17409"/>
                </a:cubicBezTo>
                <a:cubicBezTo>
                  <a:pt x="2215" y="17718"/>
                  <a:pt x="2096" y="18016"/>
                  <a:pt x="2001" y="18313"/>
                </a:cubicBezTo>
                <a:lnTo>
                  <a:pt x="1703" y="19218"/>
                </a:lnTo>
                <a:cubicBezTo>
                  <a:pt x="1489" y="19837"/>
                  <a:pt x="1346" y="20457"/>
                  <a:pt x="1179" y="21064"/>
                </a:cubicBezTo>
                <a:cubicBezTo>
                  <a:pt x="1084" y="21385"/>
                  <a:pt x="1025" y="21695"/>
                  <a:pt x="953" y="22004"/>
                </a:cubicBezTo>
                <a:lnTo>
                  <a:pt x="751" y="22945"/>
                </a:lnTo>
                <a:lnTo>
                  <a:pt x="584" y="23897"/>
                </a:lnTo>
                <a:cubicBezTo>
                  <a:pt x="525" y="24219"/>
                  <a:pt x="465" y="24540"/>
                  <a:pt x="429" y="24850"/>
                </a:cubicBezTo>
                <a:cubicBezTo>
                  <a:pt x="358" y="25493"/>
                  <a:pt x="275" y="26112"/>
                  <a:pt x="227" y="26755"/>
                </a:cubicBezTo>
                <a:cubicBezTo>
                  <a:pt x="1" y="29303"/>
                  <a:pt x="13" y="31875"/>
                  <a:pt x="310" y="34423"/>
                </a:cubicBezTo>
                <a:cubicBezTo>
                  <a:pt x="632" y="36959"/>
                  <a:pt x="1179" y="39483"/>
                  <a:pt x="2025" y="41900"/>
                </a:cubicBezTo>
                <a:cubicBezTo>
                  <a:pt x="2477" y="43114"/>
                  <a:pt x="2953" y="44305"/>
                  <a:pt x="3561" y="45448"/>
                </a:cubicBezTo>
                <a:cubicBezTo>
                  <a:pt x="3846" y="46031"/>
                  <a:pt x="4156" y="46579"/>
                  <a:pt x="4477" y="47127"/>
                </a:cubicBezTo>
                <a:lnTo>
                  <a:pt x="4978" y="47948"/>
                </a:lnTo>
                <a:lnTo>
                  <a:pt x="5489" y="48746"/>
                </a:lnTo>
                <a:cubicBezTo>
                  <a:pt x="6192" y="49817"/>
                  <a:pt x="6954" y="50853"/>
                  <a:pt x="7752" y="51841"/>
                </a:cubicBezTo>
                <a:cubicBezTo>
                  <a:pt x="7966" y="52103"/>
                  <a:pt x="8156" y="52353"/>
                  <a:pt x="8371" y="52591"/>
                </a:cubicBezTo>
                <a:lnTo>
                  <a:pt x="8990" y="53318"/>
                </a:lnTo>
                <a:lnTo>
                  <a:pt x="9645" y="54020"/>
                </a:lnTo>
                <a:cubicBezTo>
                  <a:pt x="9871" y="54258"/>
                  <a:pt x="10097" y="54485"/>
                  <a:pt x="10312" y="54699"/>
                </a:cubicBezTo>
                <a:cubicBezTo>
                  <a:pt x="11204" y="55616"/>
                  <a:pt x="12157" y="56473"/>
                  <a:pt x="13145" y="57294"/>
                </a:cubicBezTo>
                <a:cubicBezTo>
                  <a:pt x="14145" y="58116"/>
                  <a:pt x="15169" y="58854"/>
                  <a:pt x="16253" y="59557"/>
                </a:cubicBezTo>
                <a:cubicBezTo>
                  <a:pt x="18408" y="60950"/>
                  <a:pt x="20777" y="62057"/>
                  <a:pt x="23266" y="62759"/>
                </a:cubicBezTo>
                <a:cubicBezTo>
                  <a:pt x="25050" y="63255"/>
                  <a:pt x="26908" y="63511"/>
                  <a:pt x="28770" y="63511"/>
                </a:cubicBezTo>
                <a:cubicBezTo>
                  <a:pt x="29504" y="63511"/>
                  <a:pt x="30238" y="63471"/>
                  <a:pt x="30969" y="63390"/>
                </a:cubicBezTo>
                <a:cubicBezTo>
                  <a:pt x="32267" y="63248"/>
                  <a:pt x="33529" y="62962"/>
                  <a:pt x="34767" y="62581"/>
                </a:cubicBezTo>
                <a:cubicBezTo>
                  <a:pt x="36005" y="62200"/>
                  <a:pt x="37208" y="61712"/>
                  <a:pt x="38351" y="61152"/>
                </a:cubicBezTo>
                <a:cubicBezTo>
                  <a:pt x="40661" y="60033"/>
                  <a:pt x="42792" y="58557"/>
                  <a:pt x="44721" y="56890"/>
                </a:cubicBezTo>
                <a:cubicBezTo>
                  <a:pt x="45697" y="56044"/>
                  <a:pt x="46602" y="55151"/>
                  <a:pt x="47459" y="54211"/>
                </a:cubicBezTo>
                <a:cubicBezTo>
                  <a:pt x="48316" y="53258"/>
                  <a:pt x="49126" y="52258"/>
                  <a:pt x="49876" y="51234"/>
                </a:cubicBezTo>
                <a:cubicBezTo>
                  <a:pt x="51364" y="49162"/>
                  <a:pt x="52626" y="46936"/>
                  <a:pt x="53591" y="44567"/>
                </a:cubicBezTo>
                <a:cubicBezTo>
                  <a:pt x="53710" y="44269"/>
                  <a:pt x="53853" y="43971"/>
                  <a:pt x="53948" y="43674"/>
                </a:cubicBezTo>
                <a:lnTo>
                  <a:pt x="54281" y="42769"/>
                </a:lnTo>
                <a:cubicBezTo>
                  <a:pt x="54472" y="42162"/>
                  <a:pt x="54662" y="41566"/>
                  <a:pt x="54817" y="40935"/>
                </a:cubicBezTo>
                <a:cubicBezTo>
                  <a:pt x="55127" y="39697"/>
                  <a:pt x="55377" y="38435"/>
                  <a:pt x="55496" y="37173"/>
                </a:cubicBezTo>
                <a:cubicBezTo>
                  <a:pt x="55639" y="35911"/>
                  <a:pt x="55651" y="34625"/>
                  <a:pt x="55591" y="33363"/>
                </a:cubicBezTo>
                <a:cubicBezTo>
                  <a:pt x="55531" y="32101"/>
                  <a:pt x="55436" y="30827"/>
                  <a:pt x="55281" y="29577"/>
                </a:cubicBezTo>
                <a:cubicBezTo>
                  <a:pt x="55127" y="28327"/>
                  <a:pt x="54900" y="27076"/>
                  <a:pt x="54591" y="25850"/>
                </a:cubicBezTo>
                <a:cubicBezTo>
                  <a:pt x="54301" y="24745"/>
                  <a:pt x="53944" y="23649"/>
                  <a:pt x="53405" y="22616"/>
                </a:cubicBezTo>
                <a:lnTo>
                  <a:pt x="53405" y="22616"/>
                </a:lnTo>
                <a:cubicBezTo>
                  <a:pt x="53436" y="22603"/>
                  <a:pt x="53466" y="22590"/>
                  <a:pt x="53495" y="22576"/>
                </a:cubicBezTo>
                <a:cubicBezTo>
                  <a:pt x="53567" y="22540"/>
                  <a:pt x="53638" y="22493"/>
                  <a:pt x="53710" y="22457"/>
                </a:cubicBezTo>
                <a:cubicBezTo>
                  <a:pt x="53793" y="22409"/>
                  <a:pt x="53865" y="22350"/>
                  <a:pt x="53924" y="22302"/>
                </a:cubicBezTo>
                <a:cubicBezTo>
                  <a:pt x="54448" y="21921"/>
                  <a:pt x="54936" y="21504"/>
                  <a:pt x="55341" y="20980"/>
                </a:cubicBezTo>
                <a:cubicBezTo>
                  <a:pt x="55531" y="20707"/>
                  <a:pt x="55710" y="20433"/>
                  <a:pt x="55829" y="20099"/>
                </a:cubicBezTo>
                <a:cubicBezTo>
                  <a:pt x="55889" y="19933"/>
                  <a:pt x="55936" y="19778"/>
                  <a:pt x="55948" y="19599"/>
                </a:cubicBezTo>
                <a:cubicBezTo>
                  <a:pt x="55960" y="19433"/>
                  <a:pt x="55960" y="19254"/>
                  <a:pt x="55936" y="19075"/>
                </a:cubicBezTo>
                <a:cubicBezTo>
                  <a:pt x="55901" y="18897"/>
                  <a:pt x="55841" y="18730"/>
                  <a:pt x="55770" y="18563"/>
                </a:cubicBezTo>
                <a:cubicBezTo>
                  <a:pt x="55698" y="18421"/>
                  <a:pt x="55603" y="18266"/>
                  <a:pt x="55496" y="18135"/>
                </a:cubicBezTo>
                <a:cubicBezTo>
                  <a:pt x="55293" y="17873"/>
                  <a:pt x="55043" y="17647"/>
                  <a:pt x="54769" y="17456"/>
                </a:cubicBezTo>
                <a:cubicBezTo>
                  <a:pt x="54246" y="17063"/>
                  <a:pt x="53650" y="16778"/>
                  <a:pt x="53055" y="16563"/>
                </a:cubicBezTo>
                <a:cubicBezTo>
                  <a:pt x="52448" y="16337"/>
                  <a:pt x="51841" y="16170"/>
                  <a:pt x="51209" y="16039"/>
                </a:cubicBezTo>
                <a:cubicBezTo>
                  <a:pt x="50590" y="15908"/>
                  <a:pt x="49959" y="15813"/>
                  <a:pt x="49328" y="15766"/>
                </a:cubicBezTo>
                <a:cubicBezTo>
                  <a:pt x="49013" y="15748"/>
                  <a:pt x="48691" y="15733"/>
                  <a:pt x="48368" y="15733"/>
                </a:cubicBezTo>
                <a:cubicBezTo>
                  <a:pt x="48045" y="15733"/>
                  <a:pt x="47721" y="15748"/>
                  <a:pt x="47399" y="15789"/>
                </a:cubicBezTo>
                <a:cubicBezTo>
                  <a:pt x="47245" y="15801"/>
                  <a:pt x="47078" y="15825"/>
                  <a:pt x="46911" y="15861"/>
                </a:cubicBezTo>
                <a:cubicBezTo>
                  <a:pt x="46768" y="15885"/>
                  <a:pt x="46602" y="15932"/>
                  <a:pt x="46447" y="15968"/>
                </a:cubicBezTo>
                <a:cubicBezTo>
                  <a:pt x="46137" y="16039"/>
                  <a:pt x="45840" y="16111"/>
                  <a:pt x="45530" y="16206"/>
                </a:cubicBezTo>
                <a:cubicBezTo>
                  <a:pt x="44923" y="16361"/>
                  <a:pt x="44304" y="16563"/>
                  <a:pt x="43709" y="16801"/>
                </a:cubicBezTo>
                <a:cubicBezTo>
                  <a:pt x="43113" y="17039"/>
                  <a:pt x="42542" y="17313"/>
                  <a:pt x="41982" y="17659"/>
                </a:cubicBezTo>
                <a:cubicBezTo>
                  <a:pt x="41434" y="18004"/>
                  <a:pt x="40911" y="18421"/>
                  <a:pt x="40470" y="18897"/>
                </a:cubicBezTo>
                <a:cubicBezTo>
                  <a:pt x="40006" y="19373"/>
                  <a:pt x="39637" y="19921"/>
                  <a:pt x="39351" y="20516"/>
                </a:cubicBezTo>
                <a:cubicBezTo>
                  <a:pt x="39065" y="21100"/>
                  <a:pt x="38875" y="21742"/>
                  <a:pt x="38756" y="22373"/>
                </a:cubicBezTo>
                <a:cubicBezTo>
                  <a:pt x="38636" y="23016"/>
                  <a:pt x="38577" y="23671"/>
                  <a:pt x="38577" y="24314"/>
                </a:cubicBezTo>
                <a:lnTo>
                  <a:pt x="38577" y="24790"/>
                </a:lnTo>
                <a:cubicBezTo>
                  <a:pt x="38577" y="24957"/>
                  <a:pt x="38589" y="25112"/>
                  <a:pt x="38613" y="25279"/>
                </a:cubicBezTo>
                <a:cubicBezTo>
                  <a:pt x="38636" y="25612"/>
                  <a:pt x="38672" y="25922"/>
                  <a:pt x="38708" y="26231"/>
                </a:cubicBezTo>
                <a:cubicBezTo>
                  <a:pt x="38875" y="27481"/>
                  <a:pt x="39065" y="28731"/>
                  <a:pt x="39232" y="29970"/>
                </a:cubicBezTo>
                <a:cubicBezTo>
                  <a:pt x="39410" y="31208"/>
                  <a:pt x="39565" y="32458"/>
                  <a:pt x="39696" y="33684"/>
                </a:cubicBezTo>
                <a:cubicBezTo>
                  <a:pt x="39827" y="34923"/>
                  <a:pt x="39934" y="36173"/>
                  <a:pt x="39982" y="37411"/>
                </a:cubicBezTo>
                <a:cubicBezTo>
                  <a:pt x="40018" y="38649"/>
                  <a:pt x="40018" y="39899"/>
                  <a:pt x="39899" y="41102"/>
                </a:cubicBezTo>
                <a:cubicBezTo>
                  <a:pt x="39839" y="41709"/>
                  <a:pt x="39744" y="42305"/>
                  <a:pt x="39589" y="42876"/>
                </a:cubicBezTo>
                <a:cubicBezTo>
                  <a:pt x="39446" y="43436"/>
                  <a:pt x="39232" y="43971"/>
                  <a:pt x="38922" y="44388"/>
                </a:cubicBezTo>
                <a:cubicBezTo>
                  <a:pt x="38613" y="44805"/>
                  <a:pt x="38220" y="45043"/>
                  <a:pt x="37744" y="45102"/>
                </a:cubicBezTo>
                <a:cubicBezTo>
                  <a:pt x="37661" y="45119"/>
                  <a:pt x="37578" y="45125"/>
                  <a:pt x="37492" y="45125"/>
                </a:cubicBezTo>
                <a:cubicBezTo>
                  <a:pt x="37330" y="45125"/>
                  <a:pt x="37161" y="45102"/>
                  <a:pt x="36982" y="45079"/>
                </a:cubicBezTo>
                <a:cubicBezTo>
                  <a:pt x="36731" y="45031"/>
                  <a:pt x="36470" y="44936"/>
                  <a:pt x="36196" y="44841"/>
                </a:cubicBezTo>
                <a:lnTo>
                  <a:pt x="35303" y="44507"/>
                </a:lnTo>
                <a:lnTo>
                  <a:pt x="35398" y="45448"/>
                </a:lnTo>
                <a:cubicBezTo>
                  <a:pt x="35434" y="45936"/>
                  <a:pt x="35469" y="46424"/>
                  <a:pt x="35434" y="46888"/>
                </a:cubicBezTo>
                <a:cubicBezTo>
                  <a:pt x="35434" y="47127"/>
                  <a:pt x="35398" y="47341"/>
                  <a:pt x="35350" y="47543"/>
                </a:cubicBezTo>
                <a:cubicBezTo>
                  <a:pt x="35303" y="47734"/>
                  <a:pt x="35231" y="47912"/>
                  <a:pt x="35136" y="48031"/>
                </a:cubicBezTo>
                <a:cubicBezTo>
                  <a:pt x="35053" y="48150"/>
                  <a:pt x="34981" y="48210"/>
                  <a:pt x="34862" y="48246"/>
                </a:cubicBezTo>
                <a:cubicBezTo>
                  <a:pt x="34814" y="48256"/>
                  <a:pt x="34751" y="48262"/>
                  <a:pt x="34681" y="48262"/>
                </a:cubicBezTo>
                <a:cubicBezTo>
                  <a:pt x="34594" y="48262"/>
                  <a:pt x="34496" y="48253"/>
                  <a:pt x="34398" y="48234"/>
                </a:cubicBezTo>
                <a:cubicBezTo>
                  <a:pt x="34005" y="48139"/>
                  <a:pt x="33588" y="47912"/>
                  <a:pt x="33207" y="47662"/>
                </a:cubicBezTo>
                <a:cubicBezTo>
                  <a:pt x="32421" y="47127"/>
                  <a:pt x="31683" y="46448"/>
                  <a:pt x="31028" y="45710"/>
                </a:cubicBezTo>
                <a:cubicBezTo>
                  <a:pt x="30707" y="45353"/>
                  <a:pt x="30409" y="44972"/>
                  <a:pt x="30124" y="44567"/>
                </a:cubicBezTo>
                <a:cubicBezTo>
                  <a:pt x="29862" y="44162"/>
                  <a:pt x="29588" y="43745"/>
                  <a:pt x="29421" y="43352"/>
                </a:cubicBezTo>
                <a:lnTo>
                  <a:pt x="28969" y="42281"/>
                </a:lnTo>
                <a:lnTo>
                  <a:pt x="28326" y="43245"/>
                </a:lnTo>
                <a:cubicBezTo>
                  <a:pt x="28147" y="43531"/>
                  <a:pt x="27957" y="43781"/>
                  <a:pt x="27754" y="44031"/>
                </a:cubicBezTo>
                <a:cubicBezTo>
                  <a:pt x="27564" y="44269"/>
                  <a:pt x="27337" y="44495"/>
                  <a:pt x="27135" y="44674"/>
                </a:cubicBezTo>
                <a:cubicBezTo>
                  <a:pt x="26921" y="44852"/>
                  <a:pt x="26706" y="44936"/>
                  <a:pt x="26587" y="44936"/>
                </a:cubicBezTo>
                <a:cubicBezTo>
                  <a:pt x="26528" y="44936"/>
                  <a:pt x="26468" y="44936"/>
                  <a:pt x="26409" y="44900"/>
                </a:cubicBezTo>
                <a:cubicBezTo>
                  <a:pt x="26325" y="44864"/>
                  <a:pt x="26254" y="44793"/>
                  <a:pt x="26183" y="44698"/>
                </a:cubicBezTo>
                <a:cubicBezTo>
                  <a:pt x="26016" y="44507"/>
                  <a:pt x="25885" y="44245"/>
                  <a:pt x="25766" y="43959"/>
                </a:cubicBezTo>
                <a:cubicBezTo>
                  <a:pt x="25647" y="43674"/>
                  <a:pt x="25552" y="43364"/>
                  <a:pt x="25468" y="43055"/>
                </a:cubicBezTo>
                <a:cubicBezTo>
                  <a:pt x="25290" y="42412"/>
                  <a:pt x="25171" y="41757"/>
                  <a:pt x="25075" y="41090"/>
                </a:cubicBezTo>
                <a:cubicBezTo>
                  <a:pt x="24992" y="40411"/>
                  <a:pt x="24920" y="39733"/>
                  <a:pt x="24873" y="39066"/>
                </a:cubicBezTo>
                <a:cubicBezTo>
                  <a:pt x="24825" y="38375"/>
                  <a:pt x="24801" y="37709"/>
                  <a:pt x="24813" y="37042"/>
                </a:cubicBezTo>
                <a:cubicBezTo>
                  <a:pt x="24825" y="35697"/>
                  <a:pt x="24956" y="34327"/>
                  <a:pt x="25111" y="32958"/>
                </a:cubicBezTo>
                <a:cubicBezTo>
                  <a:pt x="25397" y="30220"/>
                  <a:pt x="25754" y="27457"/>
                  <a:pt x="25754" y="24636"/>
                </a:cubicBezTo>
                <a:cubicBezTo>
                  <a:pt x="25754" y="23945"/>
                  <a:pt x="25718" y="23243"/>
                  <a:pt x="25659" y="22528"/>
                </a:cubicBezTo>
                <a:cubicBezTo>
                  <a:pt x="25599" y="21826"/>
                  <a:pt x="25492" y="21111"/>
                  <a:pt x="25337" y="20409"/>
                </a:cubicBezTo>
                <a:cubicBezTo>
                  <a:pt x="25182" y="19695"/>
                  <a:pt x="24944" y="19016"/>
                  <a:pt x="24635" y="18349"/>
                </a:cubicBezTo>
                <a:cubicBezTo>
                  <a:pt x="24468" y="18016"/>
                  <a:pt x="24289" y="17694"/>
                  <a:pt x="24087" y="17373"/>
                </a:cubicBezTo>
                <a:cubicBezTo>
                  <a:pt x="23861" y="17063"/>
                  <a:pt x="23635" y="16766"/>
                  <a:pt x="23385" y="16504"/>
                </a:cubicBezTo>
                <a:cubicBezTo>
                  <a:pt x="22873" y="15968"/>
                  <a:pt x="22265" y="15504"/>
                  <a:pt x="21611" y="15158"/>
                </a:cubicBezTo>
                <a:cubicBezTo>
                  <a:pt x="20956" y="14801"/>
                  <a:pt x="20253" y="14575"/>
                  <a:pt x="19539" y="14432"/>
                </a:cubicBezTo>
                <a:cubicBezTo>
                  <a:pt x="19182" y="14361"/>
                  <a:pt x="18824" y="14313"/>
                  <a:pt x="18467" y="14265"/>
                </a:cubicBezTo>
                <a:cubicBezTo>
                  <a:pt x="18098" y="14218"/>
                  <a:pt x="17741" y="14218"/>
                  <a:pt x="17384" y="14218"/>
                </a:cubicBezTo>
                <a:cubicBezTo>
                  <a:pt x="16669" y="14242"/>
                  <a:pt x="15967" y="14277"/>
                  <a:pt x="15276" y="14361"/>
                </a:cubicBezTo>
                <a:cubicBezTo>
                  <a:pt x="13871" y="14515"/>
                  <a:pt x="12490" y="14754"/>
                  <a:pt x="11133" y="15206"/>
                </a:cubicBezTo>
                <a:cubicBezTo>
                  <a:pt x="10812" y="15325"/>
                  <a:pt x="10466" y="15456"/>
                  <a:pt x="10133" y="15611"/>
                </a:cubicBezTo>
                <a:cubicBezTo>
                  <a:pt x="9811" y="15766"/>
                  <a:pt x="9478" y="15944"/>
                  <a:pt x="9180" y="16170"/>
                </a:cubicBezTo>
                <a:cubicBezTo>
                  <a:pt x="8871" y="16397"/>
                  <a:pt x="8585" y="16682"/>
                  <a:pt x="8383" y="17039"/>
                </a:cubicBezTo>
                <a:cubicBezTo>
                  <a:pt x="8168" y="17397"/>
                  <a:pt x="8085" y="17837"/>
                  <a:pt x="8145" y="18242"/>
                </a:cubicBezTo>
                <a:cubicBezTo>
                  <a:pt x="8192" y="18647"/>
                  <a:pt x="8371" y="19016"/>
                  <a:pt x="8561" y="19325"/>
                </a:cubicBezTo>
                <a:cubicBezTo>
                  <a:pt x="8585" y="19373"/>
                  <a:pt x="8609" y="19397"/>
                  <a:pt x="8633" y="19445"/>
                </a:cubicBezTo>
                <a:lnTo>
                  <a:pt x="8728" y="19564"/>
                </a:lnTo>
                <a:cubicBezTo>
                  <a:pt x="8799" y="19635"/>
                  <a:pt x="8859" y="19730"/>
                  <a:pt x="8930" y="19790"/>
                </a:cubicBezTo>
                <a:cubicBezTo>
                  <a:pt x="9085" y="19921"/>
                  <a:pt x="9240" y="20040"/>
                  <a:pt x="9407" y="20123"/>
                </a:cubicBezTo>
                <a:cubicBezTo>
                  <a:pt x="10097" y="20504"/>
                  <a:pt x="10823" y="20599"/>
                  <a:pt x="11538" y="20647"/>
                </a:cubicBezTo>
                <a:cubicBezTo>
                  <a:pt x="11729" y="20657"/>
                  <a:pt x="11920" y="20661"/>
                  <a:pt x="12110" y="20661"/>
                </a:cubicBezTo>
                <a:cubicBezTo>
                  <a:pt x="12628" y="20661"/>
                  <a:pt x="13140" y="20628"/>
                  <a:pt x="13645" y="20576"/>
                </a:cubicBezTo>
                <a:cubicBezTo>
                  <a:pt x="14348" y="20504"/>
                  <a:pt x="15038" y="20397"/>
                  <a:pt x="15717" y="20278"/>
                </a:cubicBezTo>
                <a:cubicBezTo>
                  <a:pt x="17086" y="20028"/>
                  <a:pt x="18443" y="19706"/>
                  <a:pt x="19777" y="19385"/>
                </a:cubicBezTo>
                <a:cubicBezTo>
                  <a:pt x="20456" y="19218"/>
                  <a:pt x="21122" y="19040"/>
                  <a:pt x="21789" y="18897"/>
                </a:cubicBezTo>
                <a:cubicBezTo>
                  <a:pt x="22134" y="18802"/>
                  <a:pt x="22456" y="18730"/>
                  <a:pt x="22801" y="18671"/>
                </a:cubicBezTo>
                <a:cubicBezTo>
                  <a:pt x="23079" y="18611"/>
                  <a:pt x="23356" y="18560"/>
                  <a:pt x="23640" y="18531"/>
                </a:cubicBezTo>
                <a:lnTo>
                  <a:pt x="23640" y="18531"/>
                </a:lnTo>
                <a:cubicBezTo>
                  <a:pt x="23939" y="19156"/>
                  <a:pt x="24154" y="19833"/>
                  <a:pt x="24301" y="20516"/>
                </a:cubicBezTo>
                <a:cubicBezTo>
                  <a:pt x="24444" y="21159"/>
                  <a:pt x="24539" y="21826"/>
                  <a:pt x="24587" y="22493"/>
                </a:cubicBezTo>
                <a:cubicBezTo>
                  <a:pt x="24635" y="23171"/>
                  <a:pt x="24647" y="23838"/>
                  <a:pt x="24647" y="24517"/>
                </a:cubicBezTo>
                <a:cubicBezTo>
                  <a:pt x="24635" y="27243"/>
                  <a:pt x="24242" y="29970"/>
                  <a:pt x="23932" y="32720"/>
                </a:cubicBezTo>
                <a:cubicBezTo>
                  <a:pt x="23789" y="34089"/>
                  <a:pt x="23635" y="35494"/>
                  <a:pt x="23611" y="36899"/>
                </a:cubicBezTo>
                <a:cubicBezTo>
                  <a:pt x="23587" y="37637"/>
                  <a:pt x="23623" y="38328"/>
                  <a:pt x="23670" y="39030"/>
                </a:cubicBezTo>
                <a:cubicBezTo>
                  <a:pt x="23706" y="39745"/>
                  <a:pt x="23789" y="40447"/>
                  <a:pt x="23873" y="41150"/>
                </a:cubicBezTo>
                <a:cubicBezTo>
                  <a:pt x="23968" y="41840"/>
                  <a:pt x="24099" y="42555"/>
                  <a:pt x="24278" y="43257"/>
                </a:cubicBezTo>
                <a:cubicBezTo>
                  <a:pt x="24361" y="43602"/>
                  <a:pt x="24468" y="43959"/>
                  <a:pt x="24623" y="44317"/>
                </a:cubicBezTo>
                <a:cubicBezTo>
                  <a:pt x="24754" y="44662"/>
                  <a:pt x="24932" y="45031"/>
                  <a:pt x="25218" y="45376"/>
                </a:cubicBezTo>
                <a:cubicBezTo>
                  <a:pt x="25361" y="45531"/>
                  <a:pt x="25528" y="45710"/>
                  <a:pt x="25766" y="45853"/>
                </a:cubicBezTo>
                <a:cubicBezTo>
                  <a:pt x="26004" y="45984"/>
                  <a:pt x="26302" y="46067"/>
                  <a:pt x="26587" y="46067"/>
                </a:cubicBezTo>
                <a:cubicBezTo>
                  <a:pt x="26861" y="46067"/>
                  <a:pt x="27135" y="45995"/>
                  <a:pt x="27337" y="45888"/>
                </a:cubicBezTo>
                <a:cubicBezTo>
                  <a:pt x="27564" y="45793"/>
                  <a:pt x="27742" y="45674"/>
                  <a:pt x="27909" y="45531"/>
                </a:cubicBezTo>
                <a:cubicBezTo>
                  <a:pt x="28230" y="45281"/>
                  <a:pt x="28492" y="44995"/>
                  <a:pt x="28730" y="44698"/>
                </a:cubicBezTo>
                <a:cubicBezTo>
                  <a:pt x="28743" y="44680"/>
                  <a:pt x="28756" y="44663"/>
                  <a:pt x="28768" y="44646"/>
                </a:cubicBezTo>
                <a:lnTo>
                  <a:pt x="28768" y="44646"/>
                </a:lnTo>
                <a:cubicBezTo>
                  <a:pt x="28875" y="44817"/>
                  <a:pt x="28985" y="44983"/>
                  <a:pt x="29100" y="45150"/>
                </a:cubicBezTo>
                <a:cubicBezTo>
                  <a:pt x="29409" y="45591"/>
                  <a:pt x="29743" y="46007"/>
                  <a:pt x="30100" y="46412"/>
                </a:cubicBezTo>
                <a:cubicBezTo>
                  <a:pt x="30814" y="47222"/>
                  <a:pt x="31588" y="47948"/>
                  <a:pt x="32505" y="48567"/>
                </a:cubicBezTo>
                <a:cubicBezTo>
                  <a:pt x="32969" y="48865"/>
                  <a:pt x="33469" y="49151"/>
                  <a:pt x="34100" y="49305"/>
                </a:cubicBezTo>
                <a:cubicBezTo>
                  <a:pt x="34266" y="49344"/>
                  <a:pt x="34445" y="49368"/>
                  <a:pt x="34636" y="49368"/>
                </a:cubicBezTo>
                <a:cubicBezTo>
                  <a:pt x="34802" y="49368"/>
                  <a:pt x="34977" y="49350"/>
                  <a:pt x="35160" y="49305"/>
                </a:cubicBezTo>
                <a:cubicBezTo>
                  <a:pt x="35338" y="49258"/>
                  <a:pt x="35529" y="49162"/>
                  <a:pt x="35696" y="49043"/>
                </a:cubicBezTo>
                <a:cubicBezTo>
                  <a:pt x="35850" y="48924"/>
                  <a:pt x="35993" y="48781"/>
                  <a:pt x="36089" y="48627"/>
                </a:cubicBezTo>
                <a:cubicBezTo>
                  <a:pt x="36303" y="48329"/>
                  <a:pt x="36410" y="48019"/>
                  <a:pt x="36481" y="47722"/>
                </a:cubicBezTo>
                <a:cubicBezTo>
                  <a:pt x="36553" y="47424"/>
                  <a:pt x="36589" y="47138"/>
                  <a:pt x="36601" y="46865"/>
                </a:cubicBezTo>
                <a:cubicBezTo>
                  <a:pt x="36612" y="46599"/>
                  <a:pt x="36612" y="46342"/>
                  <a:pt x="36604" y="46088"/>
                </a:cubicBezTo>
                <a:lnTo>
                  <a:pt x="36604" y="46088"/>
                </a:lnTo>
                <a:cubicBezTo>
                  <a:pt x="36650" y="46098"/>
                  <a:pt x="36696" y="46107"/>
                  <a:pt x="36743" y="46115"/>
                </a:cubicBezTo>
                <a:cubicBezTo>
                  <a:pt x="36971" y="46153"/>
                  <a:pt x="37209" y="46181"/>
                  <a:pt x="37450" y="46181"/>
                </a:cubicBezTo>
                <a:cubicBezTo>
                  <a:pt x="37587" y="46181"/>
                  <a:pt x="37725" y="46172"/>
                  <a:pt x="37863" y="46150"/>
                </a:cubicBezTo>
                <a:cubicBezTo>
                  <a:pt x="38232" y="46103"/>
                  <a:pt x="38636" y="45948"/>
                  <a:pt x="38970" y="45745"/>
                </a:cubicBezTo>
                <a:cubicBezTo>
                  <a:pt x="39303" y="45531"/>
                  <a:pt x="39577" y="45257"/>
                  <a:pt x="39803" y="44960"/>
                </a:cubicBezTo>
                <a:cubicBezTo>
                  <a:pt x="40232" y="44364"/>
                  <a:pt x="40470" y="43686"/>
                  <a:pt x="40637" y="43055"/>
                </a:cubicBezTo>
                <a:cubicBezTo>
                  <a:pt x="40792" y="42400"/>
                  <a:pt x="40887" y="41745"/>
                  <a:pt x="40946" y="41102"/>
                </a:cubicBezTo>
                <a:cubicBezTo>
                  <a:pt x="41053" y="39804"/>
                  <a:pt x="41018" y="38530"/>
                  <a:pt x="40946" y="37256"/>
                </a:cubicBezTo>
                <a:cubicBezTo>
                  <a:pt x="40851" y="35994"/>
                  <a:pt x="40732" y="34732"/>
                  <a:pt x="40577" y="33482"/>
                </a:cubicBezTo>
                <a:cubicBezTo>
                  <a:pt x="40411" y="32232"/>
                  <a:pt x="40220" y="30982"/>
                  <a:pt x="40018" y="29743"/>
                </a:cubicBezTo>
                <a:cubicBezTo>
                  <a:pt x="39815" y="28505"/>
                  <a:pt x="39601" y="27279"/>
                  <a:pt x="39410" y="26041"/>
                </a:cubicBezTo>
                <a:cubicBezTo>
                  <a:pt x="39363" y="25731"/>
                  <a:pt x="39327" y="25410"/>
                  <a:pt x="39291" y="25112"/>
                </a:cubicBezTo>
                <a:cubicBezTo>
                  <a:pt x="39268" y="24969"/>
                  <a:pt x="39268" y="24814"/>
                  <a:pt x="39244" y="24671"/>
                </a:cubicBezTo>
                <a:lnTo>
                  <a:pt x="39232" y="24207"/>
                </a:lnTo>
                <a:cubicBezTo>
                  <a:pt x="39232" y="23600"/>
                  <a:pt x="39268" y="22993"/>
                  <a:pt x="39363" y="22397"/>
                </a:cubicBezTo>
                <a:cubicBezTo>
                  <a:pt x="39470" y="21814"/>
                  <a:pt x="39637" y="21219"/>
                  <a:pt x="39887" y="20683"/>
                </a:cubicBezTo>
                <a:cubicBezTo>
                  <a:pt x="40137" y="20147"/>
                  <a:pt x="40470" y="19635"/>
                  <a:pt x="40875" y="19195"/>
                </a:cubicBezTo>
                <a:cubicBezTo>
                  <a:pt x="41673" y="18302"/>
                  <a:pt x="42744" y="17659"/>
                  <a:pt x="43875" y="17182"/>
                </a:cubicBezTo>
                <a:cubicBezTo>
                  <a:pt x="44459" y="16944"/>
                  <a:pt x="45042" y="16742"/>
                  <a:pt x="45637" y="16575"/>
                </a:cubicBezTo>
                <a:cubicBezTo>
                  <a:pt x="45935" y="16480"/>
                  <a:pt x="46233" y="16408"/>
                  <a:pt x="46530" y="16337"/>
                </a:cubicBezTo>
                <a:cubicBezTo>
                  <a:pt x="46673" y="16301"/>
                  <a:pt x="46828" y="16266"/>
                  <a:pt x="46971" y="16230"/>
                </a:cubicBezTo>
                <a:cubicBezTo>
                  <a:pt x="47126" y="16206"/>
                  <a:pt x="47269" y="16170"/>
                  <a:pt x="47423" y="16158"/>
                </a:cubicBezTo>
                <a:cubicBezTo>
                  <a:pt x="47795" y="16121"/>
                  <a:pt x="48177" y="16103"/>
                  <a:pt x="48559" y="16103"/>
                </a:cubicBezTo>
                <a:cubicBezTo>
                  <a:pt x="48788" y="16103"/>
                  <a:pt x="49017" y="16109"/>
                  <a:pt x="49245" y="16123"/>
                </a:cubicBezTo>
                <a:cubicBezTo>
                  <a:pt x="49864" y="16170"/>
                  <a:pt x="50471" y="16266"/>
                  <a:pt x="51079" y="16385"/>
                </a:cubicBezTo>
                <a:cubicBezTo>
                  <a:pt x="51674" y="16516"/>
                  <a:pt x="52269" y="16682"/>
                  <a:pt x="52853" y="16885"/>
                </a:cubicBezTo>
                <a:cubicBezTo>
                  <a:pt x="53436" y="17111"/>
                  <a:pt x="53984" y="17361"/>
                  <a:pt x="54472" y="17718"/>
                </a:cubicBezTo>
                <a:cubicBezTo>
                  <a:pt x="54948" y="18075"/>
                  <a:pt x="55365" y="18528"/>
                  <a:pt x="55472" y="19075"/>
                </a:cubicBezTo>
                <a:cubicBezTo>
                  <a:pt x="55579" y="19623"/>
                  <a:pt x="55317" y="20195"/>
                  <a:pt x="54960" y="20647"/>
                </a:cubicBezTo>
                <a:cubicBezTo>
                  <a:pt x="54603" y="21111"/>
                  <a:pt x="54127" y="21516"/>
                  <a:pt x="53638" y="21885"/>
                </a:cubicBezTo>
                <a:cubicBezTo>
                  <a:pt x="53494" y="21999"/>
                  <a:pt x="53330" y="22089"/>
                  <a:pt x="53155" y="22161"/>
                </a:cubicBezTo>
                <a:lnTo>
                  <a:pt x="53155" y="22161"/>
                </a:lnTo>
                <a:cubicBezTo>
                  <a:pt x="52847" y="21634"/>
                  <a:pt x="52487" y="21139"/>
                  <a:pt x="52043" y="20707"/>
                </a:cubicBezTo>
                <a:cubicBezTo>
                  <a:pt x="51590" y="20254"/>
                  <a:pt x="51007" y="19873"/>
                  <a:pt x="50364" y="19671"/>
                </a:cubicBezTo>
                <a:cubicBezTo>
                  <a:pt x="49963" y="19537"/>
                  <a:pt x="49549" y="19478"/>
                  <a:pt x="49135" y="19478"/>
                </a:cubicBezTo>
                <a:cubicBezTo>
                  <a:pt x="48885" y="19478"/>
                  <a:pt x="48634" y="19499"/>
                  <a:pt x="48388" y="19540"/>
                </a:cubicBezTo>
                <a:cubicBezTo>
                  <a:pt x="48054" y="19599"/>
                  <a:pt x="47745" y="19671"/>
                  <a:pt x="47435" y="19778"/>
                </a:cubicBezTo>
                <a:cubicBezTo>
                  <a:pt x="47138" y="19873"/>
                  <a:pt x="46828" y="19980"/>
                  <a:pt x="46530" y="20147"/>
                </a:cubicBezTo>
                <a:cubicBezTo>
                  <a:pt x="46376" y="20230"/>
                  <a:pt x="46233" y="20326"/>
                  <a:pt x="46090" y="20457"/>
                </a:cubicBezTo>
                <a:cubicBezTo>
                  <a:pt x="46018" y="20528"/>
                  <a:pt x="45959" y="20611"/>
                  <a:pt x="45899" y="20695"/>
                </a:cubicBezTo>
                <a:cubicBezTo>
                  <a:pt x="45840" y="20802"/>
                  <a:pt x="45792" y="20909"/>
                  <a:pt x="45792" y="21028"/>
                </a:cubicBezTo>
                <a:cubicBezTo>
                  <a:pt x="45792" y="21266"/>
                  <a:pt x="45911" y="21469"/>
                  <a:pt x="46030" y="21600"/>
                </a:cubicBezTo>
                <a:cubicBezTo>
                  <a:pt x="46173" y="21754"/>
                  <a:pt x="46304" y="21862"/>
                  <a:pt x="46447" y="21945"/>
                </a:cubicBezTo>
                <a:cubicBezTo>
                  <a:pt x="46733" y="22123"/>
                  <a:pt x="47042" y="22243"/>
                  <a:pt x="47340" y="22362"/>
                </a:cubicBezTo>
                <a:cubicBezTo>
                  <a:pt x="47638" y="22481"/>
                  <a:pt x="47959" y="22576"/>
                  <a:pt x="48269" y="22647"/>
                </a:cubicBezTo>
                <a:cubicBezTo>
                  <a:pt x="48888" y="22814"/>
                  <a:pt x="49519" y="22897"/>
                  <a:pt x="50162" y="22957"/>
                </a:cubicBezTo>
                <a:cubicBezTo>
                  <a:pt x="50463" y="22985"/>
                  <a:pt x="50767" y="23000"/>
                  <a:pt x="51072" y="23000"/>
                </a:cubicBezTo>
                <a:cubicBezTo>
                  <a:pt x="51406" y="23000"/>
                  <a:pt x="51743" y="22982"/>
                  <a:pt x="52079" y="22945"/>
                </a:cubicBezTo>
                <a:cubicBezTo>
                  <a:pt x="52336" y="22905"/>
                  <a:pt x="52610" y="22866"/>
                  <a:pt x="52873" y="22799"/>
                </a:cubicBezTo>
                <a:lnTo>
                  <a:pt x="52873" y="22799"/>
                </a:lnTo>
                <a:cubicBezTo>
                  <a:pt x="53370" y="23780"/>
                  <a:pt x="53704" y="24841"/>
                  <a:pt x="53972" y="25922"/>
                </a:cubicBezTo>
                <a:cubicBezTo>
                  <a:pt x="54246" y="27124"/>
                  <a:pt x="54448" y="28362"/>
                  <a:pt x="54579" y="29601"/>
                </a:cubicBezTo>
                <a:cubicBezTo>
                  <a:pt x="54710" y="30827"/>
                  <a:pt x="54781" y="32065"/>
                  <a:pt x="54817" y="33315"/>
                </a:cubicBezTo>
                <a:cubicBezTo>
                  <a:pt x="54841" y="34565"/>
                  <a:pt x="54817" y="35804"/>
                  <a:pt x="54662" y="37018"/>
                </a:cubicBezTo>
                <a:cubicBezTo>
                  <a:pt x="54531" y="38256"/>
                  <a:pt x="54269" y="39459"/>
                  <a:pt x="53936" y="40650"/>
                </a:cubicBezTo>
                <a:cubicBezTo>
                  <a:pt x="53793" y="41245"/>
                  <a:pt x="53579" y="41840"/>
                  <a:pt x="53388" y="42424"/>
                </a:cubicBezTo>
                <a:lnTo>
                  <a:pt x="53055" y="43293"/>
                </a:lnTo>
                <a:cubicBezTo>
                  <a:pt x="52960" y="43567"/>
                  <a:pt x="52817" y="43852"/>
                  <a:pt x="52698" y="44138"/>
                </a:cubicBezTo>
                <a:cubicBezTo>
                  <a:pt x="52210" y="45269"/>
                  <a:pt x="51662" y="46388"/>
                  <a:pt x="51031" y="47436"/>
                </a:cubicBezTo>
                <a:cubicBezTo>
                  <a:pt x="50412" y="48508"/>
                  <a:pt x="49745" y="49543"/>
                  <a:pt x="48995" y="50532"/>
                </a:cubicBezTo>
                <a:cubicBezTo>
                  <a:pt x="48257" y="51532"/>
                  <a:pt x="47447" y="52472"/>
                  <a:pt x="46614" y="53377"/>
                </a:cubicBezTo>
                <a:cubicBezTo>
                  <a:pt x="45768" y="54270"/>
                  <a:pt x="44875" y="55116"/>
                  <a:pt x="43935" y="55925"/>
                </a:cubicBezTo>
                <a:cubicBezTo>
                  <a:pt x="42065" y="57497"/>
                  <a:pt x="40006" y="58890"/>
                  <a:pt x="37791" y="59938"/>
                </a:cubicBezTo>
                <a:cubicBezTo>
                  <a:pt x="36684" y="60473"/>
                  <a:pt x="35553" y="60938"/>
                  <a:pt x="34386" y="61283"/>
                </a:cubicBezTo>
                <a:cubicBezTo>
                  <a:pt x="33219" y="61640"/>
                  <a:pt x="32029" y="61890"/>
                  <a:pt x="30826" y="62021"/>
                </a:cubicBezTo>
                <a:cubicBezTo>
                  <a:pt x="30220" y="62082"/>
                  <a:pt x="29609" y="62111"/>
                  <a:pt x="28998" y="62111"/>
                </a:cubicBezTo>
                <a:cubicBezTo>
                  <a:pt x="27193" y="62111"/>
                  <a:pt x="25377" y="61852"/>
                  <a:pt x="23635" y="61354"/>
                </a:cubicBezTo>
                <a:cubicBezTo>
                  <a:pt x="21301" y="60688"/>
                  <a:pt x="19063" y="59628"/>
                  <a:pt x="17015" y="58295"/>
                </a:cubicBezTo>
                <a:cubicBezTo>
                  <a:pt x="15991" y="57616"/>
                  <a:pt x="15003" y="56890"/>
                  <a:pt x="14050" y="56116"/>
                </a:cubicBezTo>
                <a:cubicBezTo>
                  <a:pt x="13098" y="55330"/>
                  <a:pt x="12205" y="54496"/>
                  <a:pt x="11347" y="53615"/>
                </a:cubicBezTo>
                <a:cubicBezTo>
                  <a:pt x="9621" y="51865"/>
                  <a:pt x="8073" y="49924"/>
                  <a:pt x="6716" y="47877"/>
                </a:cubicBezTo>
                <a:lnTo>
                  <a:pt x="6204" y="47103"/>
                </a:lnTo>
                <a:lnTo>
                  <a:pt x="5728" y="46305"/>
                </a:lnTo>
                <a:cubicBezTo>
                  <a:pt x="5430" y="45793"/>
                  <a:pt x="5120" y="45257"/>
                  <a:pt x="4858" y="44698"/>
                </a:cubicBezTo>
                <a:cubicBezTo>
                  <a:pt x="4275" y="43614"/>
                  <a:pt x="3823" y="42483"/>
                  <a:pt x="3394" y="41340"/>
                </a:cubicBezTo>
                <a:cubicBezTo>
                  <a:pt x="2596" y="39030"/>
                  <a:pt x="2025" y="36625"/>
                  <a:pt x="1727" y="34184"/>
                </a:cubicBezTo>
                <a:cubicBezTo>
                  <a:pt x="1429" y="31744"/>
                  <a:pt x="1406" y="29267"/>
                  <a:pt x="1596" y="26815"/>
                </a:cubicBezTo>
                <a:cubicBezTo>
                  <a:pt x="1620" y="26207"/>
                  <a:pt x="1715" y="25588"/>
                  <a:pt x="1787" y="24981"/>
                </a:cubicBezTo>
                <a:cubicBezTo>
                  <a:pt x="1822" y="24683"/>
                  <a:pt x="1882" y="24374"/>
                  <a:pt x="1918" y="24076"/>
                </a:cubicBezTo>
                <a:lnTo>
                  <a:pt x="2072" y="23171"/>
                </a:lnTo>
                <a:lnTo>
                  <a:pt x="2263" y="22254"/>
                </a:lnTo>
                <a:cubicBezTo>
                  <a:pt x="2322" y="21957"/>
                  <a:pt x="2370" y="21659"/>
                  <a:pt x="2453" y="21361"/>
                </a:cubicBezTo>
                <a:cubicBezTo>
                  <a:pt x="2608" y="20766"/>
                  <a:pt x="2739" y="20159"/>
                  <a:pt x="2930" y="19576"/>
                </a:cubicBezTo>
                <a:lnTo>
                  <a:pt x="3203" y="18706"/>
                </a:lnTo>
                <a:cubicBezTo>
                  <a:pt x="3311" y="18421"/>
                  <a:pt x="3406" y="18123"/>
                  <a:pt x="3513" y="17837"/>
                </a:cubicBezTo>
                <a:cubicBezTo>
                  <a:pt x="3727" y="17254"/>
                  <a:pt x="3965" y="16694"/>
                  <a:pt x="4204" y="16123"/>
                </a:cubicBezTo>
                <a:cubicBezTo>
                  <a:pt x="4323" y="15849"/>
                  <a:pt x="4454" y="15575"/>
                  <a:pt x="4585" y="15289"/>
                </a:cubicBezTo>
                <a:lnTo>
                  <a:pt x="4989" y="14456"/>
                </a:lnTo>
                <a:lnTo>
                  <a:pt x="5430" y="13658"/>
                </a:lnTo>
                <a:cubicBezTo>
                  <a:pt x="5585" y="13384"/>
                  <a:pt x="5728" y="13110"/>
                  <a:pt x="5894" y="12849"/>
                </a:cubicBezTo>
                <a:cubicBezTo>
                  <a:pt x="6228" y="12348"/>
                  <a:pt x="6525" y="11813"/>
                  <a:pt x="6894" y="11325"/>
                </a:cubicBezTo>
                <a:cubicBezTo>
                  <a:pt x="7073" y="11086"/>
                  <a:pt x="7252" y="10824"/>
                  <a:pt x="7430" y="10574"/>
                </a:cubicBezTo>
                <a:lnTo>
                  <a:pt x="8014" y="9860"/>
                </a:lnTo>
                <a:lnTo>
                  <a:pt x="8287" y="9503"/>
                </a:lnTo>
                <a:cubicBezTo>
                  <a:pt x="8383" y="9384"/>
                  <a:pt x="8490" y="9277"/>
                  <a:pt x="8585" y="9158"/>
                </a:cubicBezTo>
                <a:lnTo>
                  <a:pt x="9204" y="8479"/>
                </a:lnTo>
                <a:cubicBezTo>
                  <a:pt x="9299" y="8360"/>
                  <a:pt x="9419" y="8253"/>
                  <a:pt x="9526" y="8146"/>
                </a:cubicBezTo>
                <a:lnTo>
                  <a:pt x="9859" y="7836"/>
                </a:lnTo>
                <a:lnTo>
                  <a:pt x="10181" y="7526"/>
                </a:lnTo>
                <a:cubicBezTo>
                  <a:pt x="10300" y="7419"/>
                  <a:pt x="10407" y="7300"/>
                  <a:pt x="10526" y="7217"/>
                </a:cubicBezTo>
                <a:cubicBezTo>
                  <a:pt x="12359" y="5586"/>
                  <a:pt x="14455" y="4264"/>
                  <a:pt x="16717" y="3324"/>
                </a:cubicBezTo>
                <a:cubicBezTo>
                  <a:pt x="17848" y="2847"/>
                  <a:pt x="19027" y="2478"/>
                  <a:pt x="20218" y="2157"/>
                </a:cubicBezTo>
                <a:cubicBezTo>
                  <a:pt x="21408" y="1823"/>
                  <a:pt x="22623" y="1573"/>
                  <a:pt x="23849" y="1359"/>
                </a:cubicBezTo>
                <a:cubicBezTo>
                  <a:pt x="26302" y="942"/>
                  <a:pt x="28790" y="752"/>
                  <a:pt x="31267" y="752"/>
                </a:cubicBezTo>
                <a:cubicBezTo>
                  <a:pt x="33755" y="764"/>
                  <a:pt x="36255" y="978"/>
                  <a:pt x="38684" y="1502"/>
                </a:cubicBezTo>
                <a:cubicBezTo>
                  <a:pt x="39899" y="1764"/>
                  <a:pt x="41089" y="2109"/>
                  <a:pt x="42256" y="2550"/>
                </a:cubicBezTo>
                <a:lnTo>
                  <a:pt x="42685" y="2728"/>
                </a:lnTo>
                <a:lnTo>
                  <a:pt x="42899" y="2823"/>
                </a:lnTo>
                <a:lnTo>
                  <a:pt x="43101" y="2931"/>
                </a:lnTo>
                <a:lnTo>
                  <a:pt x="43518" y="3121"/>
                </a:lnTo>
                <a:lnTo>
                  <a:pt x="43923" y="3359"/>
                </a:lnTo>
                <a:lnTo>
                  <a:pt x="44113" y="3478"/>
                </a:lnTo>
                <a:lnTo>
                  <a:pt x="44304" y="3609"/>
                </a:lnTo>
                <a:lnTo>
                  <a:pt x="44697" y="3859"/>
                </a:lnTo>
                <a:cubicBezTo>
                  <a:pt x="44935" y="4062"/>
                  <a:pt x="45185" y="4240"/>
                  <a:pt x="45423" y="4443"/>
                </a:cubicBezTo>
                <a:cubicBezTo>
                  <a:pt x="46376" y="5229"/>
                  <a:pt x="47221" y="6157"/>
                  <a:pt x="48114" y="7050"/>
                </a:cubicBezTo>
                <a:cubicBezTo>
                  <a:pt x="48566" y="7491"/>
                  <a:pt x="49007" y="7943"/>
                  <a:pt x="49507" y="8348"/>
                </a:cubicBezTo>
                <a:cubicBezTo>
                  <a:pt x="49995" y="8741"/>
                  <a:pt x="50495" y="9122"/>
                  <a:pt x="51067" y="9420"/>
                </a:cubicBezTo>
                <a:lnTo>
                  <a:pt x="51126" y="9300"/>
                </a:lnTo>
                <a:cubicBezTo>
                  <a:pt x="50590" y="9003"/>
                  <a:pt x="50102" y="8610"/>
                  <a:pt x="49638" y="8193"/>
                </a:cubicBezTo>
                <a:cubicBezTo>
                  <a:pt x="49174" y="7776"/>
                  <a:pt x="48745" y="7336"/>
                  <a:pt x="48316" y="6872"/>
                </a:cubicBezTo>
                <a:cubicBezTo>
                  <a:pt x="47459" y="5943"/>
                  <a:pt x="46626" y="5014"/>
                  <a:pt x="45673" y="4157"/>
                </a:cubicBezTo>
                <a:cubicBezTo>
                  <a:pt x="45459" y="3955"/>
                  <a:pt x="45185" y="3764"/>
                  <a:pt x="44947" y="3550"/>
                </a:cubicBezTo>
                <a:lnTo>
                  <a:pt x="44566" y="3264"/>
                </a:lnTo>
                <a:lnTo>
                  <a:pt x="44363" y="3133"/>
                </a:lnTo>
                <a:lnTo>
                  <a:pt x="44161" y="3002"/>
                </a:lnTo>
                <a:lnTo>
                  <a:pt x="43756" y="2752"/>
                </a:lnTo>
                <a:lnTo>
                  <a:pt x="43328" y="2526"/>
                </a:lnTo>
                <a:lnTo>
                  <a:pt x="43113" y="2419"/>
                </a:lnTo>
                <a:lnTo>
                  <a:pt x="42899" y="2311"/>
                </a:lnTo>
                <a:lnTo>
                  <a:pt x="42458" y="2121"/>
                </a:lnTo>
                <a:cubicBezTo>
                  <a:pt x="41292" y="1633"/>
                  <a:pt x="40077" y="1240"/>
                  <a:pt x="38851" y="942"/>
                </a:cubicBezTo>
                <a:cubicBezTo>
                  <a:pt x="37624" y="645"/>
                  <a:pt x="36362" y="430"/>
                  <a:pt x="35112" y="276"/>
                </a:cubicBezTo>
                <a:cubicBezTo>
                  <a:pt x="33850" y="133"/>
                  <a:pt x="32576" y="37"/>
                  <a:pt x="31314" y="14"/>
                </a:cubicBezTo>
                <a:cubicBezTo>
                  <a:pt x="30946" y="5"/>
                  <a:pt x="30578" y="1"/>
                  <a:pt x="30209" y="1"/>
                </a:cubicBezTo>
                <a:close/>
              </a:path>
            </a:pathLst>
          </a:cu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86708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1"/>
          <p:cNvSpPr txBox="1">
            <a:spLocks noGrp="1"/>
          </p:cNvSpPr>
          <p:nvPr>
            <p:ph type="subTitle" idx="1"/>
          </p:nvPr>
        </p:nvSpPr>
        <p:spPr>
          <a:xfrm>
            <a:off x="1071726" y="1491960"/>
            <a:ext cx="7020369" cy="87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學生以畢卡索繪畫風格進行創作，結合</a:t>
            </a:r>
            <a:r>
              <a:rPr lang="en-US" altLang="zh-TW" sz="2400" dirty="0">
                <a:latin typeface="Didact Gothic" panose="00000500000000000000" pitchFamily="2" charset="0"/>
                <a:ea typeface="微軟正黑體" panose="020B0604030504040204" pitchFamily="34" charset="-120"/>
              </a:rPr>
              <a:t>“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剩食議題</a:t>
            </a:r>
            <a:r>
              <a:rPr lang="en-US" altLang="zh-TW" sz="2400" dirty="0">
                <a:latin typeface="Didact Gothic" panose="00000500000000000000" pitchFamily="2" charset="0"/>
                <a:ea typeface="微軟正黑體" panose="020B0604030504040204" pitchFamily="34" charset="-120"/>
              </a:rPr>
              <a:t>”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，自創劇本，學習畫出分鏡圖，並利用不織布製作手偶，圖畫紙製作背景進行演出</a:t>
            </a:r>
          </a:p>
        </p:txBody>
      </p:sp>
      <p:sp>
        <p:nvSpPr>
          <p:cNvPr id="452" name="Google Shape;452;p51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11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偶劇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57" name="Google Shape;457;p51"/>
          <p:cNvPicPr preferRelativeResize="0"/>
          <p:nvPr/>
        </p:nvPicPr>
        <p:blipFill rotWithShape="1">
          <a:blip r:embed="rId3">
            <a:alphaModFix/>
          </a:blip>
          <a:srcRect l="13117" t="6025" r="15203" b="7401"/>
          <a:stretch/>
        </p:blipFill>
        <p:spPr>
          <a:xfrm rot="-4598509">
            <a:off x="6948531" y="177270"/>
            <a:ext cx="3495965" cy="2375108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51"/>
          <p:cNvSpPr/>
          <p:nvPr/>
        </p:nvSpPr>
        <p:spPr>
          <a:xfrm rot="10800000" flipH="1">
            <a:off x="4531575" y="4374425"/>
            <a:ext cx="2225000" cy="2720100"/>
          </a:xfrm>
          <a:custGeom>
            <a:avLst/>
            <a:gdLst/>
            <a:ahLst/>
            <a:cxnLst/>
            <a:rect l="l" t="t" r="r" b="b"/>
            <a:pathLst>
              <a:path w="89000" h="108804" extrusionOk="0">
                <a:moveTo>
                  <a:pt x="46902" y="0"/>
                </a:moveTo>
                <a:cubicBezTo>
                  <a:pt x="37919" y="0"/>
                  <a:pt x="28796" y="3561"/>
                  <a:pt x="21848" y="9393"/>
                </a:cubicBezTo>
                <a:cubicBezTo>
                  <a:pt x="11752" y="17858"/>
                  <a:pt x="7644" y="30633"/>
                  <a:pt x="4787" y="43492"/>
                </a:cubicBezTo>
                <a:cubicBezTo>
                  <a:pt x="1917" y="56351"/>
                  <a:pt x="24" y="69460"/>
                  <a:pt x="12" y="82628"/>
                </a:cubicBezTo>
                <a:cubicBezTo>
                  <a:pt x="12" y="87164"/>
                  <a:pt x="1" y="91689"/>
                  <a:pt x="1" y="96237"/>
                </a:cubicBezTo>
                <a:cubicBezTo>
                  <a:pt x="1" y="99725"/>
                  <a:pt x="108" y="103523"/>
                  <a:pt x="2310" y="106238"/>
                </a:cubicBezTo>
                <a:cubicBezTo>
                  <a:pt x="3943" y="108242"/>
                  <a:pt x="6136" y="108803"/>
                  <a:pt x="8560" y="108803"/>
                </a:cubicBezTo>
                <a:cubicBezTo>
                  <a:pt x="10875" y="108803"/>
                  <a:pt x="13400" y="108292"/>
                  <a:pt x="15848" y="108036"/>
                </a:cubicBezTo>
                <a:cubicBezTo>
                  <a:pt x="16401" y="107978"/>
                  <a:pt x="16990" y="107966"/>
                  <a:pt x="17593" y="107966"/>
                </a:cubicBezTo>
                <a:cubicBezTo>
                  <a:pt x="18072" y="107966"/>
                  <a:pt x="18560" y="107974"/>
                  <a:pt x="19046" y="107974"/>
                </a:cubicBezTo>
                <a:cubicBezTo>
                  <a:pt x="21117" y="107974"/>
                  <a:pt x="23140" y="107827"/>
                  <a:pt x="24230" y="106286"/>
                </a:cubicBezTo>
                <a:cubicBezTo>
                  <a:pt x="25349" y="104702"/>
                  <a:pt x="25480" y="102630"/>
                  <a:pt x="25551" y="100702"/>
                </a:cubicBezTo>
                <a:cubicBezTo>
                  <a:pt x="25551" y="89629"/>
                  <a:pt x="25432" y="77484"/>
                  <a:pt x="27944" y="66674"/>
                </a:cubicBezTo>
                <a:cubicBezTo>
                  <a:pt x="30742" y="54577"/>
                  <a:pt x="33529" y="42492"/>
                  <a:pt x="36326" y="30395"/>
                </a:cubicBezTo>
                <a:cubicBezTo>
                  <a:pt x="36981" y="27538"/>
                  <a:pt x="38148" y="24168"/>
                  <a:pt x="41006" y="23525"/>
                </a:cubicBezTo>
                <a:cubicBezTo>
                  <a:pt x="41635" y="23385"/>
                  <a:pt x="42508" y="23292"/>
                  <a:pt x="43425" y="23292"/>
                </a:cubicBezTo>
                <a:cubicBezTo>
                  <a:pt x="45075" y="23292"/>
                  <a:pt x="46869" y="23594"/>
                  <a:pt x="47649" y="24466"/>
                </a:cubicBezTo>
                <a:cubicBezTo>
                  <a:pt x="48876" y="25823"/>
                  <a:pt x="49578" y="27597"/>
                  <a:pt x="50233" y="29300"/>
                </a:cubicBezTo>
                <a:cubicBezTo>
                  <a:pt x="59579" y="53743"/>
                  <a:pt x="63342" y="80354"/>
                  <a:pt x="68819" y="105952"/>
                </a:cubicBezTo>
                <a:cubicBezTo>
                  <a:pt x="70460" y="106061"/>
                  <a:pt x="72118" y="106170"/>
                  <a:pt x="73769" y="106170"/>
                </a:cubicBezTo>
                <a:cubicBezTo>
                  <a:pt x="75736" y="106170"/>
                  <a:pt x="77691" y="106015"/>
                  <a:pt x="79594" y="105524"/>
                </a:cubicBezTo>
                <a:cubicBezTo>
                  <a:pt x="83070" y="104607"/>
                  <a:pt x="86988" y="104547"/>
                  <a:pt x="88238" y="101154"/>
                </a:cubicBezTo>
                <a:cubicBezTo>
                  <a:pt x="89000" y="99118"/>
                  <a:pt x="88369" y="94677"/>
                  <a:pt x="88285" y="92486"/>
                </a:cubicBezTo>
                <a:cubicBezTo>
                  <a:pt x="87797" y="79949"/>
                  <a:pt x="86928" y="67436"/>
                  <a:pt x="85678" y="54946"/>
                </a:cubicBezTo>
                <a:cubicBezTo>
                  <a:pt x="84654" y="44623"/>
                  <a:pt x="83332" y="34170"/>
                  <a:pt x="79344" y="24585"/>
                </a:cubicBezTo>
                <a:cubicBezTo>
                  <a:pt x="75355" y="15001"/>
                  <a:pt x="68354" y="6249"/>
                  <a:pt x="58770" y="2297"/>
                </a:cubicBezTo>
                <a:cubicBezTo>
                  <a:pt x="54985" y="726"/>
                  <a:pt x="50957" y="0"/>
                  <a:pt x="469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550582C7-1197-AC0E-43B7-A097D6B3C9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4" t="7003" r="9009"/>
          <a:stretch/>
        </p:blipFill>
        <p:spPr>
          <a:xfrm>
            <a:off x="6076730" y="2369991"/>
            <a:ext cx="1679375" cy="237963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23" y="2369991"/>
            <a:ext cx="1779380" cy="2372507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95" y="2369991"/>
            <a:ext cx="3150669" cy="236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02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3"/>
          <p:cNvSpPr txBox="1">
            <a:spLocks noGrp="1"/>
          </p:cNvSpPr>
          <p:nvPr>
            <p:ph type="title"/>
          </p:nvPr>
        </p:nvSpPr>
        <p:spPr>
          <a:xfrm>
            <a:off x="713225" y="2332198"/>
            <a:ext cx="5779800" cy="7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定格動畫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逐格動畫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8" name="Google Shape;478;p53"/>
          <p:cNvSpPr txBox="1">
            <a:spLocks noGrp="1"/>
          </p:cNvSpPr>
          <p:nvPr>
            <p:ph type="title" idx="2"/>
          </p:nvPr>
        </p:nvSpPr>
        <p:spPr>
          <a:xfrm>
            <a:off x="713224" y="1558977"/>
            <a:ext cx="4720709" cy="8477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4400" dirty="0"/>
              <a:t>F</a:t>
            </a:r>
            <a:r>
              <a:rPr lang="en-US" sz="4400" dirty="0"/>
              <a:t>ourth grade</a:t>
            </a:r>
            <a:endParaRPr sz="4400" dirty="0"/>
          </a:p>
        </p:txBody>
      </p:sp>
      <p:grpSp>
        <p:nvGrpSpPr>
          <p:cNvPr id="479" name="Google Shape;479;p53"/>
          <p:cNvGrpSpPr/>
          <p:nvPr/>
        </p:nvGrpSpPr>
        <p:grpSpPr>
          <a:xfrm>
            <a:off x="5840025" y="1898549"/>
            <a:ext cx="3832188" cy="4016322"/>
            <a:chOff x="5840025" y="1898549"/>
            <a:chExt cx="3832188" cy="4016322"/>
          </a:xfrm>
        </p:grpSpPr>
        <p:sp>
          <p:nvSpPr>
            <p:cNvPr id="480" name="Google Shape;480;p53"/>
            <p:cNvSpPr/>
            <p:nvPr/>
          </p:nvSpPr>
          <p:spPr>
            <a:xfrm>
              <a:off x="5840025" y="3158925"/>
              <a:ext cx="2167000" cy="2755946"/>
            </a:xfrm>
            <a:custGeom>
              <a:avLst/>
              <a:gdLst/>
              <a:ahLst/>
              <a:cxnLst/>
              <a:rect l="l" t="t" r="r" b="b"/>
              <a:pathLst>
                <a:path w="58794" h="74773" extrusionOk="0">
                  <a:moveTo>
                    <a:pt x="45101" y="0"/>
                  </a:moveTo>
                  <a:cubicBezTo>
                    <a:pt x="44760" y="0"/>
                    <a:pt x="44421" y="276"/>
                    <a:pt x="44161" y="537"/>
                  </a:cubicBezTo>
                  <a:cubicBezTo>
                    <a:pt x="39220" y="5478"/>
                    <a:pt x="36529" y="10515"/>
                    <a:pt x="31588" y="15456"/>
                  </a:cubicBezTo>
                  <a:cubicBezTo>
                    <a:pt x="27111" y="13503"/>
                    <a:pt x="20408" y="11443"/>
                    <a:pt x="15931" y="9479"/>
                  </a:cubicBezTo>
                  <a:cubicBezTo>
                    <a:pt x="15529" y="9308"/>
                    <a:pt x="15068" y="9137"/>
                    <a:pt x="14641" y="9137"/>
                  </a:cubicBezTo>
                  <a:cubicBezTo>
                    <a:pt x="14385" y="9137"/>
                    <a:pt x="14141" y="9199"/>
                    <a:pt x="13931" y="9360"/>
                  </a:cubicBezTo>
                  <a:cubicBezTo>
                    <a:pt x="13240" y="9895"/>
                    <a:pt x="13514" y="10991"/>
                    <a:pt x="13859" y="11789"/>
                  </a:cubicBezTo>
                  <a:cubicBezTo>
                    <a:pt x="16693" y="18373"/>
                    <a:pt x="19920" y="23861"/>
                    <a:pt x="22741" y="30434"/>
                  </a:cubicBezTo>
                  <a:cubicBezTo>
                    <a:pt x="15990" y="32958"/>
                    <a:pt x="8835" y="36542"/>
                    <a:pt x="2072" y="39054"/>
                  </a:cubicBezTo>
                  <a:cubicBezTo>
                    <a:pt x="1370" y="39316"/>
                    <a:pt x="572" y="39661"/>
                    <a:pt x="358" y="40399"/>
                  </a:cubicBezTo>
                  <a:cubicBezTo>
                    <a:pt x="0" y="41649"/>
                    <a:pt x="1596" y="42483"/>
                    <a:pt x="2858" y="42792"/>
                  </a:cubicBezTo>
                  <a:lnTo>
                    <a:pt x="18669" y="46626"/>
                  </a:lnTo>
                  <a:cubicBezTo>
                    <a:pt x="16348" y="54044"/>
                    <a:pt x="14681" y="61664"/>
                    <a:pt x="13716" y="69367"/>
                  </a:cubicBezTo>
                  <a:cubicBezTo>
                    <a:pt x="13609" y="70248"/>
                    <a:pt x="13609" y="71332"/>
                    <a:pt x="14383" y="71772"/>
                  </a:cubicBezTo>
                  <a:cubicBezTo>
                    <a:pt x="14531" y="71853"/>
                    <a:pt x="14675" y="71888"/>
                    <a:pt x="14816" y="71888"/>
                  </a:cubicBezTo>
                  <a:cubicBezTo>
                    <a:pt x="15550" y="71888"/>
                    <a:pt x="16212" y="70941"/>
                    <a:pt x="16991" y="70522"/>
                  </a:cubicBezTo>
                  <a:cubicBezTo>
                    <a:pt x="22241" y="67724"/>
                    <a:pt x="24503" y="65378"/>
                    <a:pt x="28135" y="62723"/>
                  </a:cubicBezTo>
                  <a:cubicBezTo>
                    <a:pt x="28956" y="62128"/>
                    <a:pt x="31338" y="59902"/>
                    <a:pt x="31338" y="59902"/>
                  </a:cubicBezTo>
                  <a:lnTo>
                    <a:pt x="39017" y="69129"/>
                  </a:lnTo>
                  <a:cubicBezTo>
                    <a:pt x="40160" y="70677"/>
                    <a:pt x="40398" y="71034"/>
                    <a:pt x="42446" y="72570"/>
                  </a:cubicBezTo>
                  <a:cubicBezTo>
                    <a:pt x="43982" y="73713"/>
                    <a:pt x="46828" y="74772"/>
                    <a:pt x="46828" y="74772"/>
                  </a:cubicBezTo>
                  <a:cubicBezTo>
                    <a:pt x="46828" y="74772"/>
                    <a:pt x="48304" y="67962"/>
                    <a:pt x="48364" y="66962"/>
                  </a:cubicBezTo>
                  <a:cubicBezTo>
                    <a:pt x="48756" y="61092"/>
                    <a:pt x="48316" y="57068"/>
                    <a:pt x="48745" y="51198"/>
                  </a:cubicBezTo>
                  <a:lnTo>
                    <a:pt x="48745" y="51198"/>
                  </a:lnTo>
                  <a:cubicBezTo>
                    <a:pt x="51316" y="52520"/>
                    <a:pt x="55400" y="54425"/>
                    <a:pt x="58281" y="54532"/>
                  </a:cubicBezTo>
                  <a:cubicBezTo>
                    <a:pt x="58401" y="43876"/>
                    <a:pt x="58627" y="22576"/>
                    <a:pt x="58627" y="22576"/>
                  </a:cubicBezTo>
                  <a:lnTo>
                    <a:pt x="58793" y="17754"/>
                  </a:lnTo>
                  <a:cubicBezTo>
                    <a:pt x="58793" y="17754"/>
                    <a:pt x="57021" y="17681"/>
                    <a:pt x="55307" y="17681"/>
                  </a:cubicBezTo>
                  <a:cubicBezTo>
                    <a:pt x="54515" y="17681"/>
                    <a:pt x="53736" y="17696"/>
                    <a:pt x="53150" y="17742"/>
                  </a:cubicBezTo>
                  <a:cubicBezTo>
                    <a:pt x="52864" y="17766"/>
                    <a:pt x="52453" y="17776"/>
                    <a:pt x="51989" y="17776"/>
                  </a:cubicBezTo>
                  <a:cubicBezTo>
                    <a:pt x="50444" y="17776"/>
                    <a:pt x="48316" y="17670"/>
                    <a:pt x="48316" y="17670"/>
                  </a:cubicBezTo>
                  <a:cubicBezTo>
                    <a:pt x="48316" y="17670"/>
                    <a:pt x="47590" y="14086"/>
                    <a:pt x="47423" y="12908"/>
                  </a:cubicBezTo>
                  <a:cubicBezTo>
                    <a:pt x="46887" y="8943"/>
                    <a:pt x="46363" y="5002"/>
                    <a:pt x="45851" y="1049"/>
                  </a:cubicBezTo>
                  <a:cubicBezTo>
                    <a:pt x="45804" y="656"/>
                    <a:pt x="45697" y="192"/>
                    <a:pt x="45339" y="49"/>
                  </a:cubicBezTo>
                  <a:cubicBezTo>
                    <a:pt x="45261" y="15"/>
                    <a:pt x="45181" y="0"/>
                    <a:pt x="45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81" name="Google Shape;481;p53"/>
            <p:cNvPicPr preferRelativeResize="0"/>
            <p:nvPr/>
          </p:nvPicPr>
          <p:blipFill rotWithShape="1">
            <a:blip r:embed="rId3">
              <a:alphaModFix/>
            </a:blip>
            <a:srcRect l="13117" t="6025" r="15203" b="7401"/>
            <a:stretch/>
          </p:blipFill>
          <p:spPr>
            <a:xfrm rot="-5196985" flipH="1">
              <a:off x="6635582" y="2526021"/>
              <a:ext cx="3495963" cy="23751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2" name="Google Shape;482;p53"/>
          <p:cNvSpPr/>
          <p:nvPr/>
        </p:nvSpPr>
        <p:spPr>
          <a:xfrm>
            <a:off x="7526500" y="1042036"/>
            <a:ext cx="1247091" cy="1415365"/>
          </a:xfrm>
          <a:custGeom>
            <a:avLst/>
            <a:gdLst/>
            <a:ahLst/>
            <a:cxnLst/>
            <a:rect l="l" t="t" r="r" b="b"/>
            <a:pathLst>
              <a:path w="55961" h="63512" extrusionOk="0">
                <a:moveTo>
                  <a:pt x="17384" y="15015"/>
                </a:moveTo>
                <a:cubicBezTo>
                  <a:pt x="17729" y="15015"/>
                  <a:pt x="18051" y="15015"/>
                  <a:pt x="18372" y="15051"/>
                </a:cubicBezTo>
                <a:cubicBezTo>
                  <a:pt x="18705" y="15087"/>
                  <a:pt x="19039" y="15146"/>
                  <a:pt x="19348" y="15218"/>
                </a:cubicBezTo>
                <a:cubicBezTo>
                  <a:pt x="20634" y="15504"/>
                  <a:pt x="21825" y="16099"/>
                  <a:pt x="22670" y="17051"/>
                </a:cubicBezTo>
                <a:cubicBezTo>
                  <a:pt x="23015" y="17435"/>
                  <a:pt x="23304" y="17869"/>
                  <a:pt x="23544" y="18336"/>
                </a:cubicBezTo>
                <a:lnTo>
                  <a:pt x="23544" y="18336"/>
                </a:lnTo>
                <a:cubicBezTo>
                  <a:pt x="23282" y="18355"/>
                  <a:pt x="23026" y="18397"/>
                  <a:pt x="22777" y="18433"/>
                </a:cubicBezTo>
                <a:lnTo>
                  <a:pt x="21742" y="18611"/>
                </a:lnTo>
                <a:cubicBezTo>
                  <a:pt x="21063" y="18730"/>
                  <a:pt x="20396" y="18885"/>
                  <a:pt x="19706" y="19016"/>
                </a:cubicBezTo>
                <a:cubicBezTo>
                  <a:pt x="18348" y="19278"/>
                  <a:pt x="17003" y="19564"/>
                  <a:pt x="15646" y="19754"/>
                </a:cubicBezTo>
                <a:cubicBezTo>
                  <a:pt x="14979" y="19861"/>
                  <a:pt x="14288" y="19957"/>
                  <a:pt x="13610" y="19992"/>
                </a:cubicBezTo>
                <a:cubicBezTo>
                  <a:pt x="13184" y="20022"/>
                  <a:pt x="12759" y="20047"/>
                  <a:pt x="12337" y="20047"/>
                </a:cubicBezTo>
                <a:cubicBezTo>
                  <a:pt x="12085" y="20047"/>
                  <a:pt x="11835" y="20038"/>
                  <a:pt x="11585" y="20016"/>
                </a:cubicBezTo>
                <a:cubicBezTo>
                  <a:pt x="10907" y="19957"/>
                  <a:pt x="10240" y="19837"/>
                  <a:pt x="9716" y="19516"/>
                </a:cubicBezTo>
                <a:cubicBezTo>
                  <a:pt x="9585" y="19445"/>
                  <a:pt x="9466" y="19361"/>
                  <a:pt x="9359" y="19254"/>
                </a:cubicBezTo>
                <a:cubicBezTo>
                  <a:pt x="9323" y="19206"/>
                  <a:pt x="9276" y="19147"/>
                  <a:pt x="9228" y="19087"/>
                </a:cubicBezTo>
                <a:lnTo>
                  <a:pt x="9169" y="19004"/>
                </a:lnTo>
                <a:cubicBezTo>
                  <a:pt x="9157" y="18968"/>
                  <a:pt x="9121" y="18921"/>
                  <a:pt x="9109" y="18897"/>
                </a:cubicBezTo>
                <a:cubicBezTo>
                  <a:pt x="8942" y="18623"/>
                  <a:pt x="8823" y="18349"/>
                  <a:pt x="8799" y="18063"/>
                </a:cubicBezTo>
                <a:cubicBezTo>
                  <a:pt x="8764" y="17778"/>
                  <a:pt x="8823" y="17516"/>
                  <a:pt x="8978" y="17278"/>
                </a:cubicBezTo>
                <a:cubicBezTo>
                  <a:pt x="9121" y="17039"/>
                  <a:pt x="9347" y="16825"/>
                  <a:pt x="9597" y="16647"/>
                </a:cubicBezTo>
                <a:cubicBezTo>
                  <a:pt x="10109" y="16277"/>
                  <a:pt x="10728" y="16039"/>
                  <a:pt x="11371" y="15825"/>
                </a:cubicBezTo>
                <a:cubicBezTo>
                  <a:pt x="12657" y="15432"/>
                  <a:pt x="14002" y="15218"/>
                  <a:pt x="15360" y="15099"/>
                </a:cubicBezTo>
                <a:cubicBezTo>
                  <a:pt x="16027" y="15039"/>
                  <a:pt x="16717" y="15015"/>
                  <a:pt x="17384" y="15015"/>
                </a:cubicBezTo>
                <a:close/>
                <a:moveTo>
                  <a:pt x="49052" y="19898"/>
                </a:moveTo>
                <a:cubicBezTo>
                  <a:pt x="49434" y="19898"/>
                  <a:pt x="49812" y="19952"/>
                  <a:pt x="50174" y="20076"/>
                </a:cubicBezTo>
                <a:cubicBezTo>
                  <a:pt x="50721" y="20254"/>
                  <a:pt x="51233" y="20588"/>
                  <a:pt x="51650" y="21004"/>
                </a:cubicBezTo>
                <a:cubicBezTo>
                  <a:pt x="52030" y="21384"/>
                  <a:pt x="52341" y="21843"/>
                  <a:pt x="52618" y="22327"/>
                </a:cubicBezTo>
                <a:lnTo>
                  <a:pt x="52618" y="22327"/>
                </a:lnTo>
                <a:cubicBezTo>
                  <a:pt x="52410" y="22375"/>
                  <a:pt x="52195" y="22408"/>
                  <a:pt x="51983" y="22433"/>
                </a:cubicBezTo>
                <a:cubicBezTo>
                  <a:pt x="51661" y="22478"/>
                  <a:pt x="51331" y="22499"/>
                  <a:pt x="51000" y="22499"/>
                </a:cubicBezTo>
                <a:cubicBezTo>
                  <a:pt x="50720" y="22499"/>
                  <a:pt x="50440" y="22484"/>
                  <a:pt x="50162" y="22457"/>
                </a:cubicBezTo>
                <a:cubicBezTo>
                  <a:pt x="49543" y="22409"/>
                  <a:pt x="48935" y="22302"/>
                  <a:pt x="48340" y="22159"/>
                </a:cubicBezTo>
                <a:cubicBezTo>
                  <a:pt x="48042" y="22076"/>
                  <a:pt x="47745" y="21992"/>
                  <a:pt x="47459" y="21885"/>
                </a:cubicBezTo>
                <a:cubicBezTo>
                  <a:pt x="47185" y="21778"/>
                  <a:pt x="46899" y="21647"/>
                  <a:pt x="46661" y="21504"/>
                </a:cubicBezTo>
                <a:cubicBezTo>
                  <a:pt x="46542" y="21421"/>
                  <a:pt x="46435" y="21338"/>
                  <a:pt x="46352" y="21242"/>
                </a:cubicBezTo>
                <a:cubicBezTo>
                  <a:pt x="46256" y="21147"/>
                  <a:pt x="46233" y="21052"/>
                  <a:pt x="46233" y="20980"/>
                </a:cubicBezTo>
                <a:cubicBezTo>
                  <a:pt x="46233" y="20945"/>
                  <a:pt x="46256" y="20909"/>
                  <a:pt x="46268" y="20861"/>
                </a:cubicBezTo>
                <a:cubicBezTo>
                  <a:pt x="46304" y="20814"/>
                  <a:pt x="46328" y="20766"/>
                  <a:pt x="46376" y="20730"/>
                </a:cubicBezTo>
                <a:cubicBezTo>
                  <a:pt x="46483" y="20635"/>
                  <a:pt x="46590" y="20564"/>
                  <a:pt x="46721" y="20492"/>
                </a:cubicBezTo>
                <a:cubicBezTo>
                  <a:pt x="47438" y="20138"/>
                  <a:pt x="48253" y="19898"/>
                  <a:pt x="49052" y="19898"/>
                </a:cubicBezTo>
                <a:close/>
                <a:moveTo>
                  <a:pt x="30209" y="1"/>
                </a:moveTo>
                <a:cubicBezTo>
                  <a:pt x="28051" y="1"/>
                  <a:pt x="25888" y="151"/>
                  <a:pt x="23742" y="466"/>
                </a:cubicBezTo>
                <a:cubicBezTo>
                  <a:pt x="22492" y="668"/>
                  <a:pt x="21241" y="907"/>
                  <a:pt x="20003" y="1216"/>
                </a:cubicBezTo>
                <a:cubicBezTo>
                  <a:pt x="18765" y="1526"/>
                  <a:pt x="17551" y="1895"/>
                  <a:pt x="16360" y="2371"/>
                </a:cubicBezTo>
                <a:cubicBezTo>
                  <a:pt x="13979" y="3324"/>
                  <a:pt x="11740" y="4681"/>
                  <a:pt x="9800" y="6360"/>
                </a:cubicBezTo>
                <a:cubicBezTo>
                  <a:pt x="7847" y="8050"/>
                  <a:pt x="6204" y="10051"/>
                  <a:pt x="4858" y="12241"/>
                </a:cubicBezTo>
                <a:cubicBezTo>
                  <a:pt x="4680" y="12515"/>
                  <a:pt x="4525" y="12789"/>
                  <a:pt x="4358" y="13075"/>
                </a:cubicBezTo>
                <a:lnTo>
                  <a:pt x="3882" y="13908"/>
                </a:lnTo>
                <a:lnTo>
                  <a:pt x="3454" y="14777"/>
                </a:lnTo>
                <a:cubicBezTo>
                  <a:pt x="3323" y="15051"/>
                  <a:pt x="3168" y="15337"/>
                  <a:pt x="3049" y="15635"/>
                </a:cubicBezTo>
                <a:cubicBezTo>
                  <a:pt x="2799" y="16218"/>
                  <a:pt x="2537" y="16801"/>
                  <a:pt x="2322" y="17409"/>
                </a:cubicBezTo>
                <a:cubicBezTo>
                  <a:pt x="2215" y="17718"/>
                  <a:pt x="2096" y="18016"/>
                  <a:pt x="2001" y="18313"/>
                </a:cubicBezTo>
                <a:lnTo>
                  <a:pt x="1703" y="19218"/>
                </a:lnTo>
                <a:cubicBezTo>
                  <a:pt x="1489" y="19837"/>
                  <a:pt x="1346" y="20457"/>
                  <a:pt x="1179" y="21064"/>
                </a:cubicBezTo>
                <a:cubicBezTo>
                  <a:pt x="1084" y="21385"/>
                  <a:pt x="1025" y="21695"/>
                  <a:pt x="953" y="22004"/>
                </a:cubicBezTo>
                <a:lnTo>
                  <a:pt x="751" y="22945"/>
                </a:lnTo>
                <a:lnTo>
                  <a:pt x="584" y="23897"/>
                </a:lnTo>
                <a:cubicBezTo>
                  <a:pt x="525" y="24219"/>
                  <a:pt x="465" y="24540"/>
                  <a:pt x="429" y="24850"/>
                </a:cubicBezTo>
                <a:cubicBezTo>
                  <a:pt x="358" y="25493"/>
                  <a:pt x="275" y="26112"/>
                  <a:pt x="227" y="26755"/>
                </a:cubicBezTo>
                <a:cubicBezTo>
                  <a:pt x="1" y="29303"/>
                  <a:pt x="13" y="31875"/>
                  <a:pt x="310" y="34423"/>
                </a:cubicBezTo>
                <a:cubicBezTo>
                  <a:pt x="632" y="36959"/>
                  <a:pt x="1179" y="39483"/>
                  <a:pt x="2025" y="41900"/>
                </a:cubicBezTo>
                <a:cubicBezTo>
                  <a:pt x="2477" y="43114"/>
                  <a:pt x="2953" y="44305"/>
                  <a:pt x="3561" y="45448"/>
                </a:cubicBezTo>
                <a:cubicBezTo>
                  <a:pt x="3846" y="46031"/>
                  <a:pt x="4156" y="46579"/>
                  <a:pt x="4477" y="47127"/>
                </a:cubicBezTo>
                <a:lnTo>
                  <a:pt x="4978" y="47948"/>
                </a:lnTo>
                <a:lnTo>
                  <a:pt x="5489" y="48746"/>
                </a:lnTo>
                <a:cubicBezTo>
                  <a:pt x="6192" y="49817"/>
                  <a:pt x="6954" y="50853"/>
                  <a:pt x="7752" y="51841"/>
                </a:cubicBezTo>
                <a:cubicBezTo>
                  <a:pt x="7966" y="52103"/>
                  <a:pt x="8156" y="52353"/>
                  <a:pt x="8371" y="52591"/>
                </a:cubicBezTo>
                <a:lnTo>
                  <a:pt x="8990" y="53318"/>
                </a:lnTo>
                <a:lnTo>
                  <a:pt x="9645" y="54020"/>
                </a:lnTo>
                <a:cubicBezTo>
                  <a:pt x="9871" y="54258"/>
                  <a:pt x="10097" y="54485"/>
                  <a:pt x="10312" y="54699"/>
                </a:cubicBezTo>
                <a:cubicBezTo>
                  <a:pt x="11204" y="55616"/>
                  <a:pt x="12157" y="56473"/>
                  <a:pt x="13145" y="57294"/>
                </a:cubicBezTo>
                <a:cubicBezTo>
                  <a:pt x="14145" y="58116"/>
                  <a:pt x="15169" y="58854"/>
                  <a:pt x="16253" y="59557"/>
                </a:cubicBezTo>
                <a:cubicBezTo>
                  <a:pt x="18408" y="60950"/>
                  <a:pt x="20777" y="62057"/>
                  <a:pt x="23266" y="62759"/>
                </a:cubicBezTo>
                <a:cubicBezTo>
                  <a:pt x="25050" y="63255"/>
                  <a:pt x="26908" y="63511"/>
                  <a:pt x="28770" y="63511"/>
                </a:cubicBezTo>
                <a:cubicBezTo>
                  <a:pt x="29504" y="63511"/>
                  <a:pt x="30238" y="63471"/>
                  <a:pt x="30969" y="63390"/>
                </a:cubicBezTo>
                <a:cubicBezTo>
                  <a:pt x="32267" y="63248"/>
                  <a:pt x="33529" y="62962"/>
                  <a:pt x="34767" y="62581"/>
                </a:cubicBezTo>
                <a:cubicBezTo>
                  <a:pt x="36005" y="62200"/>
                  <a:pt x="37208" y="61712"/>
                  <a:pt x="38351" y="61152"/>
                </a:cubicBezTo>
                <a:cubicBezTo>
                  <a:pt x="40661" y="60033"/>
                  <a:pt x="42792" y="58557"/>
                  <a:pt x="44721" y="56890"/>
                </a:cubicBezTo>
                <a:cubicBezTo>
                  <a:pt x="45697" y="56044"/>
                  <a:pt x="46602" y="55151"/>
                  <a:pt x="47459" y="54211"/>
                </a:cubicBezTo>
                <a:cubicBezTo>
                  <a:pt x="48316" y="53258"/>
                  <a:pt x="49126" y="52258"/>
                  <a:pt x="49876" y="51234"/>
                </a:cubicBezTo>
                <a:cubicBezTo>
                  <a:pt x="51364" y="49162"/>
                  <a:pt x="52626" y="46936"/>
                  <a:pt x="53591" y="44567"/>
                </a:cubicBezTo>
                <a:cubicBezTo>
                  <a:pt x="53710" y="44269"/>
                  <a:pt x="53853" y="43971"/>
                  <a:pt x="53948" y="43674"/>
                </a:cubicBezTo>
                <a:lnTo>
                  <a:pt x="54281" y="42769"/>
                </a:lnTo>
                <a:cubicBezTo>
                  <a:pt x="54472" y="42162"/>
                  <a:pt x="54662" y="41566"/>
                  <a:pt x="54817" y="40935"/>
                </a:cubicBezTo>
                <a:cubicBezTo>
                  <a:pt x="55127" y="39697"/>
                  <a:pt x="55377" y="38435"/>
                  <a:pt x="55496" y="37173"/>
                </a:cubicBezTo>
                <a:cubicBezTo>
                  <a:pt x="55639" y="35911"/>
                  <a:pt x="55651" y="34625"/>
                  <a:pt x="55591" y="33363"/>
                </a:cubicBezTo>
                <a:cubicBezTo>
                  <a:pt x="55531" y="32101"/>
                  <a:pt x="55436" y="30827"/>
                  <a:pt x="55281" y="29577"/>
                </a:cubicBezTo>
                <a:cubicBezTo>
                  <a:pt x="55127" y="28327"/>
                  <a:pt x="54900" y="27076"/>
                  <a:pt x="54591" y="25850"/>
                </a:cubicBezTo>
                <a:cubicBezTo>
                  <a:pt x="54301" y="24745"/>
                  <a:pt x="53944" y="23649"/>
                  <a:pt x="53405" y="22616"/>
                </a:cubicBezTo>
                <a:lnTo>
                  <a:pt x="53405" y="22616"/>
                </a:lnTo>
                <a:cubicBezTo>
                  <a:pt x="53436" y="22603"/>
                  <a:pt x="53466" y="22590"/>
                  <a:pt x="53495" y="22576"/>
                </a:cubicBezTo>
                <a:cubicBezTo>
                  <a:pt x="53567" y="22540"/>
                  <a:pt x="53638" y="22493"/>
                  <a:pt x="53710" y="22457"/>
                </a:cubicBezTo>
                <a:cubicBezTo>
                  <a:pt x="53793" y="22409"/>
                  <a:pt x="53865" y="22350"/>
                  <a:pt x="53924" y="22302"/>
                </a:cubicBezTo>
                <a:cubicBezTo>
                  <a:pt x="54448" y="21921"/>
                  <a:pt x="54936" y="21504"/>
                  <a:pt x="55341" y="20980"/>
                </a:cubicBezTo>
                <a:cubicBezTo>
                  <a:pt x="55531" y="20707"/>
                  <a:pt x="55710" y="20433"/>
                  <a:pt x="55829" y="20099"/>
                </a:cubicBezTo>
                <a:cubicBezTo>
                  <a:pt x="55889" y="19933"/>
                  <a:pt x="55936" y="19778"/>
                  <a:pt x="55948" y="19599"/>
                </a:cubicBezTo>
                <a:cubicBezTo>
                  <a:pt x="55960" y="19433"/>
                  <a:pt x="55960" y="19254"/>
                  <a:pt x="55936" y="19075"/>
                </a:cubicBezTo>
                <a:cubicBezTo>
                  <a:pt x="55901" y="18897"/>
                  <a:pt x="55841" y="18730"/>
                  <a:pt x="55770" y="18563"/>
                </a:cubicBezTo>
                <a:cubicBezTo>
                  <a:pt x="55698" y="18421"/>
                  <a:pt x="55603" y="18266"/>
                  <a:pt x="55496" y="18135"/>
                </a:cubicBezTo>
                <a:cubicBezTo>
                  <a:pt x="55293" y="17873"/>
                  <a:pt x="55043" y="17647"/>
                  <a:pt x="54769" y="17456"/>
                </a:cubicBezTo>
                <a:cubicBezTo>
                  <a:pt x="54246" y="17063"/>
                  <a:pt x="53650" y="16778"/>
                  <a:pt x="53055" y="16563"/>
                </a:cubicBezTo>
                <a:cubicBezTo>
                  <a:pt x="52448" y="16337"/>
                  <a:pt x="51841" y="16170"/>
                  <a:pt x="51209" y="16039"/>
                </a:cubicBezTo>
                <a:cubicBezTo>
                  <a:pt x="50590" y="15908"/>
                  <a:pt x="49959" y="15813"/>
                  <a:pt x="49328" y="15766"/>
                </a:cubicBezTo>
                <a:cubicBezTo>
                  <a:pt x="49013" y="15748"/>
                  <a:pt x="48691" y="15733"/>
                  <a:pt x="48368" y="15733"/>
                </a:cubicBezTo>
                <a:cubicBezTo>
                  <a:pt x="48045" y="15733"/>
                  <a:pt x="47721" y="15748"/>
                  <a:pt x="47399" y="15789"/>
                </a:cubicBezTo>
                <a:cubicBezTo>
                  <a:pt x="47245" y="15801"/>
                  <a:pt x="47078" y="15825"/>
                  <a:pt x="46911" y="15861"/>
                </a:cubicBezTo>
                <a:cubicBezTo>
                  <a:pt x="46768" y="15885"/>
                  <a:pt x="46602" y="15932"/>
                  <a:pt x="46447" y="15968"/>
                </a:cubicBezTo>
                <a:cubicBezTo>
                  <a:pt x="46137" y="16039"/>
                  <a:pt x="45840" y="16111"/>
                  <a:pt x="45530" y="16206"/>
                </a:cubicBezTo>
                <a:cubicBezTo>
                  <a:pt x="44923" y="16361"/>
                  <a:pt x="44304" y="16563"/>
                  <a:pt x="43709" y="16801"/>
                </a:cubicBezTo>
                <a:cubicBezTo>
                  <a:pt x="43113" y="17039"/>
                  <a:pt x="42542" y="17313"/>
                  <a:pt x="41982" y="17659"/>
                </a:cubicBezTo>
                <a:cubicBezTo>
                  <a:pt x="41434" y="18004"/>
                  <a:pt x="40911" y="18421"/>
                  <a:pt x="40470" y="18897"/>
                </a:cubicBezTo>
                <a:cubicBezTo>
                  <a:pt x="40006" y="19373"/>
                  <a:pt x="39637" y="19921"/>
                  <a:pt x="39351" y="20516"/>
                </a:cubicBezTo>
                <a:cubicBezTo>
                  <a:pt x="39065" y="21100"/>
                  <a:pt x="38875" y="21742"/>
                  <a:pt x="38756" y="22373"/>
                </a:cubicBezTo>
                <a:cubicBezTo>
                  <a:pt x="38636" y="23016"/>
                  <a:pt x="38577" y="23671"/>
                  <a:pt x="38577" y="24314"/>
                </a:cubicBezTo>
                <a:lnTo>
                  <a:pt x="38577" y="24790"/>
                </a:lnTo>
                <a:cubicBezTo>
                  <a:pt x="38577" y="24957"/>
                  <a:pt x="38589" y="25112"/>
                  <a:pt x="38613" y="25279"/>
                </a:cubicBezTo>
                <a:cubicBezTo>
                  <a:pt x="38636" y="25612"/>
                  <a:pt x="38672" y="25922"/>
                  <a:pt x="38708" y="26231"/>
                </a:cubicBezTo>
                <a:cubicBezTo>
                  <a:pt x="38875" y="27481"/>
                  <a:pt x="39065" y="28731"/>
                  <a:pt x="39232" y="29970"/>
                </a:cubicBezTo>
                <a:cubicBezTo>
                  <a:pt x="39410" y="31208"/>
                  <a:pt x="39565" y="32458"/>
                  <a:pt x="39696" y="33684"/>
                </a:cubicBezTo>
                <a:cubicBezTo>
                  <a:pt x="39827" y="34923"/>
                  <a:pt x="39934" y="36173"/>
                  <a:pt x="39982" y="37411"/>
                </a:cubicBezTo>
                <a:cubicBezTo>
                  <a:pt x="40018" y="38649"/>
                  <a:pt x="40018" y="39899"/>
                  <a:pt x="39899" y="41102"/>
                </a:cubicBezTo>
                <a:cubicBezTo>
                  <a:pt x="39839" y="41709"/>
                  <a:pt x="39744" y="42305"/>
                  <a:pt x="39589" y="42876"/>
                </a:cubicBezTo>
                <a:cubicBezTo>
                  <a:pt x="39446" y="43436"/>
                  <a:pt x="39232" y="43971"/>
                  <a:pt x="38922" y="44388"/>
                </a:cubicBezTo>
                <a:cubicBezTo>
                  <a:pt x="38613" y="44805"/>
                  <a:pt x="38220" y="45043"/>
                  <a:pt x="37744" y="45102"/>
                </a:cubicBezTo>
                <a:cubicBezTo>
                  <a:pt x="37661" y="45119"/>
                  <a:pt x="37578" y="45125"/>
                  <a:pt x="37492" y="45125"/>
                </a:cubicBezTo>
                <a:cubicBezTo>
                  <a:pt x="37330" y="45125"/>
                  <a:pt x="37161" y="45102"/>
                  <a:pt x="36982" y="45079"/>
                </a:cubicBezTo>
                <a:cubicBezTo>
                  <a:pt x="36731" y="45031"/>
                  <a:pt x="36470" y="44936"/>
                  <a:pt x="36196" y="44841"/>
                </a:cubicBezTo>
                <a:lnTo>
                  <a:pt x="35303" y="44507"/>
                </a:lnTo>
                <a:lnTo>
                  <a:pt x="35398" y="45448"/>
                </a:lnTo>
                <a:cubicBezTo>
                  <a:pt x="35434" y="45936"/>
                  <a:pt x="35469" y="46424"/>
                  <a:pt x="35434" y="46888"/>
                </a:cubicBezTo>
                <a:cubicBezTo>
                  <a:pt x="35434" y="47127"/>
                  <a:pt x="35398" y="47341"/>
                  <a:pt x="35350" y="47543"/>
                </a:cubicBezTo>
                <a:cubicBezTo>
                  <a:pt x="35303" y="47734"/>
                  <a:pt x="35231" y="47912"/>
                  <a:pt x="35136" y="48031"/>
                </a:cubicBezTo>
                <a:cubicBezTo>
                  <a:pt x="35053" y="48150"/>
                  <a:pt x="34981" y="48210"/>
                  <a:pt x="34862" y="48246"/>
                </a:cubicBezTo>
                <a:cubicBezTo>
                  <a:pt x="34814" y="48256"/>
                  <a:pt x="34751" y="48262"/>
                  <a:pt x="34681" y="48262"/>
                </a:cubicBezTo>
                <a:cubicBezTo>
                  <a:pt x="34594" y="48262"/>
                  <a:pt x="34496" y="48253"/>
                  <a:pt x="34398" y="48234"/>
                </a:cubicBezTo>
                <a:cubicBezTo>
                  <a:pt x="34005" y="48139"/>
                  <a:pt x="33588" y="47912"/>
                  <a:pt x="33207" y="47662"/>
                </a:cubicBezTo>
                <a:cubicBezTo>
                  <a:pt x="32421" y="47127"/>
                  <a:pt x="31683" y="46448"/>
                  <a:pt x="31028" y="45710"/>
                </a:cubicBezTo>
                <a:cubicBezTo>
                  <a:pt x="30707" y="45353"/>
                  <a:pt x="30409" y="44972"/>
                  <a:pt x="30124" y="44567"/>
                </a:cubicBezTo>
                <a:cubicBezTo>
                  <a:pt x="29862" y="44162"/>
                  <a:pt x="29588" y="43745"/>
                  <a:pt x="29421" y="43352"/>
                </a:cubicBezTo>
                <a:lnTo>
                  <a:pt x="28969" y="42281"/>
                </a:lnTo>
                <a:lnTo>
                  <a:pt x="28326" y="43245"/>
                </a:lnTo>
                <a:cubicBezTo>
                  <a:pt x="28147" y="43531"/>
                  <a:pt x="27957" y="43781"/>
                  <a:pt x="27754" y="44031"/>
                </a:cubicBezTo>
                <a:cubicBezTo>
                  <a:pt x="27564" y="44269"/>
                  <a:pt x="27337" y="44495"/>
                  <a:pt x="27135" y="44674"/>
                </a:cubicBezTo>
                <a:cubicBezTo>
                  <a:pt x="26921" y="44852"/>
                  <a:pt x="26706" y="44936"/>
                  <a:pt x="26587" y="44936"/>
                </a:cubicBezTo>
                <a:cubicBezTo>
                  <a:pt x="26528" y="44936"/>
                  <a:pt x="26468" y="44936"/>
                  <a:pt x="26409" y="44900"/>
                </a:cubicBezTo>
                <a:cubicBezTo>
                  <a:pt x="26325" y="44864"/>
                  <a:pt x="26254" y="44793"/>
                  <a:pt x="26183" y="44698"/>
                </a:cubicBezTo>
                <a:cubicBezTo>
                  <a:pt x="26016" y="44507"/>
                  <a:pt x="25885" y="44245"/>
                  <a:pt x="25766" y="43959"/>
                </a:cubicBezTo>
                <a:cubicBezTo>
                  <a:pt x="25647" y="43674"/>
                  <a:pt x="25552" y="43364"/>
                  <a:pt x="25468" y="43055"/>
                </a:cubicBezTo>
                <a:cubicBezTo>
                  <a:pt x="25290" y="42412"/>
                  <a:pt x="25171" y="41757"/>
                  <a:pt x="25075" y="41090"/>
                </a:cubicBezTo>
                <a:cubicBezTo>
                  <a:pt x="24992" y="40411"/>
                  <a:pt x="24920" y="39733"/>
                  <a:pt x="24873" y="39066"/>
                </a:cubicBezTo>
                <a:cubicBezTo>
                  <a:pt x="24825" y="38375"/>
                  <a:pt x="24801" y="37709"/>
                  <a:pt x="24813" y="37042"/>
                </a:cubicBezTo>
                <a:cubicBezTo>
                  <a:pt x="24825" y="35697"/>
                  <a:pt x="24956" y="34327"/>
                  <a:pt x="25111" y="32958"/>
                </a:cubicBezTo>
                <a:cubicBezTo>
                  <a:pt x="25397" y="30220"/>
                  <a:pt x="25754" y="27457"/>
                  <a:pt x="25754" y="24636"/>
                </a:cubicBezTo>
                <a:cubicBezTo>
                  <a:pt x="25754" y="23945"/>
                  <a:pt x="25718" y="23243"/>
                  <a:pt x="25659" y="22528"/>
                </a:cubicBezTo>
                <a:cubicBezTo>
                  <a:pt x="25599" y="21826"/>
                  <a:pt x="25492" y="21111"/>
                  <a:pt x="25337" y="20409"/>
                </a:cubicBezTo>
                <a:cubicBezTo>
                  <a:pt x="25182" y="19695"/>
                  <a:pt x="24944" y="19016"/>
                  <a:pt x="24635" y="18349"/>
                </a:cubicBezTo>
                <a:cubicBezTo>
                  <a:pt x="24468" y="18016"/>
                  <a:pt x="24289" y="17694"/>
                  <a:pt x="24087" y="17373"/>
                </a:cubicBezTo>
                <a:cubicBezTo>
                  <a:pt x="23861" y="17063"/>
                  <a:pt x="23635" y="16766"/>
                  <a:pt x="23385" y="16504"/>
                </a:cubicBezTo>
                <a:cubicBezTo>
                  <a:pt x="22873" y="15968"/>
                  <a:pt x="22265" y="15504"/>
                  <a:pt x="21611" y="15158"/>
                </a:cubicBezTo>
                <a:cubicBezTo>
                  <a:pt x="20956" y="14801"/>
                  <a:pt x="20253" y="14575"/>
                  <a:pt x="19539" y="14432"/>
                </a:cubicBezTo>
                <a:cubicBezTo>
                  <a:pt x="19182" y="14361"/>
                  <a:pt x="18824" y="14313"/>
                  <a:pt x="18467" y="14265"/>
                </a:cubicBezTo>
                <a:cubicBezTo>
                  <a:pt x="18098" y="14218"/>
                  <a:pt x="17741" y="14218"/>
                  <a:pt x="17384" y="14218"/>
                </a:cubicBezTo>
                <a:cubicBezTo>
                  <a:pt x="16669" y="14242"/>
                  <a:pt x="15967" y="14277"/>
                  <a:pt x="15276" y="14361"/>
                </a:cubicBezTo>
                <a:cubicBezTo>
                  <a:pt x="13871" y="14515"/>
                  <a:pt x="12490" y="14754"/>
                  <a:pt x="11133" y="15206"/>
                </a:cubicBezTo>
                <a:cubicBezTo>
                  <a:pt x="10812" y="15325"/>
                  <a:pt x="10466" y="15456"/>
                  <a:pt x="10133" y="15611"/>
                </a:cubicBezTo>
                <a:cubicBezTo>
                  <a:pt x="9811" y="15766"/>
                  <a:pt x="9478" y="15944"/>
                  <a:pt x="9180" y="16170"/>
                </a:cubicBezTo>
                <a:cubicBezTo>
                  <a:pt x="8871" y="16397"/>
                  <a:pt x="8585" y="16682"/>
                  <a:pt x="8383" y="17039"/>
                </a:cubicBezTo>
                <a:cubicBezTo>
                  <a:pt x="8168" y="17397"/>
                  <a:pt x="8085" y="17837"/>
                  <a:pt x="8145" y="18242"/>
                </a:cubicBezTo>
                <a:cubicBezTo>
                  <a:pt x="8192" y="18647"/>
                  <a:pt x="8371" y="19016"/>
                  <a:pt x="8561" y="19325"/>
                </a:cubicBezTo>
                <a:cubicBezTo>
                  <a:pt x="8585" y="19373"/>
                  <a:pt x="8609" y="19397"/>
                  <a:pt x="8633" y="19445"/>
                </a:cubicBezTo>
                <a:lnTo>
                  <a:pt x="8728" y="19564"/>
                </a:lnTo>
                <a:cubicBezTo>
                  <a:pt x="8799" y="19635"/>
                  <a:pt x="8859" y="19730"/>
                  <a:pt x="8930" y="19790"/>
                </a:cubicBezTo>
                <a:cubicBezTo>
                  <a:pt x="9085" y="19921"/>
                  <a:pt x="9240" y="20040"/>
                  <a:pt x="9407" y="20123"/>
                </a:cubicBezTo>
                <a:cubicBezTo>
                  <a:pt x="10097" y="20504"/>
                  <a:pt x="10823" y="20599"/>
                  <a:pt x="11538" y="20647"/>
                </a:cubicBezTo>
                <a:cubicBezTo>
                  <a:pt x="11729" y="20657"/>
                  <a:pt x="11920" y="20661"/>
                  <a:pt x="12110" y="20661"/>
                </a:cubicBezTo>
                <a:cubicBezTo>
                  <a:pt x="12628" y="20661"/>
                  <a:pt x="13140" y="20628"/>
                  <a:pt x="13645" y="20576"/>
                </a:cubicBezTo>
                <a:cubicBezTo>
                  <a:pt x="14348" y="20504"/>
                  <a:pt x="15038" y="20397"/>
                  <a:pt x="15717" y="20278"/>
                </a:cubicBezTo>
                <a:cubicBezTo>
                  <a:pt x="17086" y="20028"/>
                  <a:pt x="18443" y="19706"/>
                  <a:pt x="19777" y="19385"/>
                </a:cubicBezTo>
                <a:cubicBezTo>
                  <a:pt x="20456" y="19218"/>
                  <a:pt x="21122" y="19040"/>
                  <a:pt x="21789" y="18897"/>
                </a:cubicBezTo>
                <a:cubicBezTo>
                  <a:pt x="22134" y="18802"/>
                  <a:pt x="22456" y="18730"/>
                  <a:pt x="22801" y="18671"/>
                </a:cubicBezTo>
                <a:cubicBezTo>
                  <a:pt x="23079" y="18611"/>
                  <a:pt x="23356" y="18560"/>
                  <a:pt x="23640" y="18531"/>
                </a:cubicBezTo>
                <a:lnTo>
                  <a:pt x="23640" y="18531"/>
                </a:lnTo>
                <a:cubicBezTo>
                  <a:pt x="23939" y="19156"/>
                  <a:pt x="24154" y="19833"/>
                  <a:pt x="24301" y="20516"/>
                </a:cubicBezTo>
                <a:cubicBezTo>
                  <a:pt x="24444" y="21159"/>
                  <a:pt x="24539" y="21826"/>
                  <a:pt x="24587" y="22493"/>
                </a:cubicBezTo>
                <a:cubicBezTo>
                  <a:pt x="24635" y="23171"/>
                  <a:pt x="24647" y="23838"/>
                  <a:pt x="24647" y="24517"/>
                </a:cubicBezTo>
                <a:cubicBezTo>
                  <a:pt x="24635" y="27243"/>
                  <a:pt x="24242" y="29970"/>
                  <a:pt x="23932" y="32720"/>
                </a:cubicBezTo>
                <a:cubicBezTo>
                  <a:pt x="23789" y="34089"/>
                  <a:pt x="23635" y="35494"/>
                  <a:pt x="23611" y="36899"/>
                </a:cubicBezTo>
                <a:cubicBezTo>
                  <a:pt x="23587" y="37637"/>
                  <a:pt x="23623" y="38328"/>
                  <a:pt x="23670" y="39030"/>
                </a:cubicBezTo>
                <a:cubicBezTo>
                  <a:pt x="23706" y="39745"/>
                  <a:pt x="23789" y="40447"/>
                  <a:pt x="23873" y="41150"/>
                </a:cubicBezTo>
                <a:cubicBezTo>
                  <a:pt x="23968" y="41840"/>
                  <a:pt x="24099" y="42555"/>
                  <a:pt x="24278" y="43257"/>
                </a:cubicBezTo>
                <a:cubicBezTo>
                  <a:pt x="24361" y="43602"/>
                  <a:pt x="24468" y="43959"/>
                  <a:pt x="24623" y="44317"/>
                </a:cubicBezTo>
                <a:cubicBezTo>
                  <a:pt x="24754" y="44662"/>
                  <a:pt x="24932" y="45031"/>
                  <a:pt x="25218" y="45376"/>
                </a:cubicBezTo>
                <a:cubicBezTo>
                  <a:pt x="25361" y="45531"/>
                  <a:pt x="25528" y="45710"/>
                  <a:pt x="25766" y="45853"/>
                </a:cubicBezTo>
                <a:cubicBezTo>
                  <a:pt x="26004" y="45984"/>
                  <a:pt x="26302" y="46067"/>
                  <a:pt x="26587" y="46067"/>
                </a:cubicBezTo>
                <a:cubicBezTo>
                  <a:pt x="26861" y="46067"/>
                  <a:pt x="27135" y="45995"/>
                  <a:pt x="27337" y="45888"/>
                </a:cubicBezTo>
                <a:cubicBezTo>
                  <a:pt x="27564" y="45793"/>
                  <a:pt x="27742" y="45674"/>
                  <a:pt x="27909" y="45531"/>
                </a:cubicBezTo>
                <a:cubicBezTo>
                  <a:pt x="28230" y="45281"/>
                  <a:pt x="28492" y="44995"/>
                  <a:pt x="28730" y="44698"/>
                </a:cubicBezTo>
                <a:cubicBezTo>
                  <a:pt x="28743" y="44680"/>
                  <a:pt x="28756" y="44663"/>
                  <a:pt x="28768" y="44646"/>
                </a:cubicBezTo>
                <a:lnTo>
                  <a:pt x="28768" y="44646"/>
                </a:lnTo>
                <a:cubicBezTo>
                  <a:pt x="28875" y="44817"/>
                  <a:pt x="28985" y="44983"/>
                  <a:pt x="29100" y="45150"/>
                </a:cubicBezTo>
                <a:cubicBezTo>
                  <a:pt x="29409" y="45591"/>
                  <a:pt x="29743" y="46007"/>
                  <a:pt x="30100" y="46412"/>
                </a:cubicBezTo>
                <a:cubicBezTo>
                  <a:pt x="30814" y="47222"/>
                  <a:pt x="31588" y="47948"/>
                  <a:pt x="32505" y="48567"/>
                </a:cubicBezTo>
                <a:cubicBezTo>
                  <a:pt x="32969" y="48865"/>
                  <a:pt x="33469" y="49151"/>
                  <a:pt x="34100" y="49305"/>
                </a:cubicBezTo>
                <a:cubicBezTo>
                  <a:pt x="34266" y="49344"/>
                  <a:pt x="34445" y="49368"/>
                  <a:pt x="34636" y="49368"/>
                </a:cubicBezTo>
                <a:cubicBezTo>
                  <a:pt x="34802" y="49368"/>
                  <a:pt x="34977" y="49350"/>
                  <a:pt x="35160" y="49305"/>
                </a:cubicBezTo>
                <a:cubicBezTo>
                  <a:pt x="35338" y="49258"/>
                  <a:pt x="35529" y="49162"/>
                  <a:pt x="35696" y="49043"/>
                </a:cubicBezTo>
                <a:cubicBezTo>
                  <a:pt x="35850" y="48924"/>
                  <a:pt x="35993" y="48781"/>
                  <a:pt x="36089" y="48627"/>
                </a:cubicBezTo>
                <a:cubicBezTo>
                  <a:pt x="36303" y="48329"/>
                  <a:pt x="36410" y="48019"/>
                  <a:pt x="36481" y="47722"/>
                </a:cubicBezTo>
                <a:cubicBezTo>
                  <a:pt x="36553" y="47424"/>
                  <a:pt x="36589" y="47138"/>
                  <a:pt x="36601" y="46865"/>
                </a:cubicBezTo>
                <a:cubicBezTo>
                  <a:pt x="36612" y="46599"/>
                  <a:pt x="36612" y="46342"/>
                  <a:pt x="36604" y="46088"/>
                </a:cubicBezTo>
                <a:lnTo>
                  <a:pt x="36604" y="46088"/>
                </a:lnTo>
                <a:cubicBezTo>
                  <a:pt x="36650" y="46098"/>
                  <a:pt x="36696" y="46107"/>
                  <a:pt x="36743" y="46115"/>
                </a:cubicBezTo>
                <a:cubicBezTo>
                  <a:pt x="36971" y="46153"/>
                  <a:pt x="37209" y="46181"/>
                  <a:pt x="37450" y="46181"/>
                </a:cubicBezTo>
                <a:cubicBezTo>
                  <a:pt x="37587" y="46181"/>
                  <a:pt x="37725" y="46172"/>
                  <a:pt x="37863" y="46150"/>
                </a:cubicBezTo>
                <a:cubicBezTo>
                  <a:pt x="38232" y="46103"/>
                  <a:pt x="38636" y="45948"/>
                  <a:pt x="38970" y="45745"/>
                </a:cubicBezTo>
                <a:cubicBezTo>
                  <a:pt x="39303" y="45531"/>
                  <a:pt x="39577" y="45257"/>
                  <a:pt x="39803" y="44960"/>
                </a:cubicBezTo>
                <a:cubicBezTo>
                  <a:pt x="40232" y="44364"/>
                  <a:pt x="40470" y="43686"/>
                  <a:pt x="40637" y="43055"/>
                </a:cubicBezTo>
                <a:cubicBezTo>
                  <a:pt x="40792" y="42400"/>
                  <a:pt x="40887" y="41745"/>
                  <a:pt x="40946" y="41102"/>
                </a:cubicBezTo>
                <a:cubicBezTo>
                  <a:pt x="41053" y="39804"/>
                  <a:pt x="41018" y="38530"/>
                  <a:pt x="40946" y="37256"/>
                </a:cubicBezTo>
                <a:cubicBezTo>
                  <a:pt x="40851" y="35994"/>
                  <a:pt x="40732" y="34732"/>
                  <a:pt x="40577" y="33482"/>
                </a:cubicBezTo>
                <a:cubicBezTo>
                  <a:pt x="40411" y="32232"/>
                  <a:pt x="40220" y="30982"/>
                  <a:pt x="40018" y="29743"/>
                </a:cubicBezTo>
                <a:cubicBezTo>
                  <a:pt x="39815" y="28505"/>
                  <a:pt x="39601" y="27279"/>
                  <a:pt x="39410" y="26041"/>
                </a:cubicBezTo>
                <a:cubicBezTo>
                  <a:pt x="39363" y="25731"/>
                  <a:pt x="39327" y="25410"/>
                  <a:pt x="39291" y="25112"/>
                </a:cubicBezTo>
                <a:cubicBezTo>
                  <a:pt x="39268" y="24969"/>
                  <a:pt x="39268" y="24814"/>
                  <a:pt x="39244" y="24671"/>
                </a:cubicBezTo>
                <a:lnTo>
                  <a:pt x="39232" y="24207"/>
                </a:lnTo>
                <a:cubicBezTo>
                  <a:pt x="39232" y="23600"/>
                  <a:pt x="39268" y="22993"/>
                  <a:pt x="39363" y="22397"/>
                </a:cubicBezTo>
                <a:cubicBezTo>
                  <a:pt x="39470" y="21814"/>
                  <a:pt x="39637" y="21219"/>
                  <a:pt x="39887" y="20683"/>
                </a:cubicBezTo>
                <a:cubicBezTo>
                  <a:pt x="40137" y="20147"/>
                  <a:pt x="40470" y="19635"/>
                  <a:pt x="40875" y="19195"/>
                </a:cubicBezTo>
                <a:cubicBezTo>
                  <a:pt x="41673" y="18302"/>
                  <a:pt x="42744" y="17659"/>
                  <a:pt x="43875" y="17182"/>
                </a:cubicBezTo>
                <a:cubicBezTo>
                  <a:pt x="44459" y="16944"/>
                  <a:pt x="45042" y="16742"/>
                  <a:pt x="45637" y="16575"/>
                </a:cubicBezTo>
                <a:cubicBezTo>
                  <a:pt x="45935" y="16480"/>
                  <a:pt x="46233" y="16408"/>
                  <a:pt x="46530" y="16337"/>
                </a:cubicBezTo>
                <a:cubicBezTo>
                  <a:pt x="46673" y="16301"/>
                  <a:pt x="46828" y="16266"/>
                  <a:pt x="46971" y="16230"/>
                </a:cubicBezTo>
                <a:cubicBezTo>
                  <a:pt x="47126" y="16206"/>
                  <a:pt x="47269" y="16170"/>
                  <a:pt x="47423" y="16158"/>
                </a:cubicBezTo>
                <a:cubicBezTo>
                  <a:pt x="47795" y="16121"/>
                  <a:pt x="48177" y="16103"/>
                  <a:pt x="48559" y="16103"/>
                </a:cubicBezTo>
                <a:cubicBezTo>
                  <a:pt x="48788" y="16103"/>
                  <a:pt x="49017" y="16109"/>
                  <a:pt x="49245" y="16123"/>
                </a:cubicBezTo>
                <a:cubicBezTo>
                  <a:pt x="49864" y="16170"/>
                  <a:pt x="50471" y="16266"/>
                  <a:pt x="51079" y="16385"/>
                </a:cubicBezTo>
                <a:cubicBezTo>
                  <a:pt x="51674" y="16516"/>
                  <a:pt x="52269" y="16682"/>
                  <a:pt x="52853" y="16885"/>
                </a:cubicBezTo>
                <a:cubicBezTo>
                  <a:pt x="53436" y="17111"/>
                  <a:pt x="53984" y="17361"/>
                  <a:pt x="54472" y="17718"/>
                </a:cubicBezTo>
                <a:cubicBezTo>
                  <a:pt x="54948" y="18075"/>
                  <a:pt x="55365" y="18528"/>
                  <a:pt x="55472" y="19075"/>
                </a:cubicBezTo>
                <a:cubicBezTo>
                  <a:pt x="55579" y="19623"/>
                  <a:pt x="55317" y="20195"/>
                  <a:pt x="54960" y="20647"/>
                </a:cubicBezTo>
                <a:cubicBezTo>
                  <a:pt x="54603" y="21111"/>
                  <a:pt x="54127" y="21516"/>
                  <a:pt x="53638" y="21885"/>
                </a:cubicBezTo>
                <a:cubicBezTo>
                  <a:pt x="53494" y="21999"/>
                  <a:pt x="53330" y="22089"/>
                  <a:pt x="53155" y="22161"/>
                </a:cubicBezTo>
                <a:lnTo>
                  <a:pt x="53155" y="22161"/>
                </a:lnTo>
                <a:cubicBezTo>
                  <a:pt x="52847" y="21634"/>
                  <a:pt x="52487" y="21139"/>
                  <a:pt x="52043" y="20707"/>
                </a:cubicBezTo>
                <a:cubicBezTo>
                  <a:pt x="51590" y="20254"/>
                  <a:pt x="51007" y="19873"/>
                  <a:pt x="50364" y="19671"/>
                </a:cubicBezTo>
                <a:cubicBezTo>
                  <a:pt x="49963" y="19537"/>
                  <a:pt x="49549" y="19478"/>
                  <a:pt x="49135" y="19478"/>
                </a:cubicBezTo>
                <a:cubicBezTo>
                  <a:pt x="48885" y="19478"/>
                  <a:pt x="48634" y="19499"/>
                  <a:pt x="48388" y="19540"/>
                </a:cubicBezTo>
                <a:cubicBezTo>
                  <a:pt x="48054" y="19599"/>
                  <a:pt x="47745" y="19671"/>
                  <a:pt x="47435" y="19778"/>
                </a:cubicBezTo>
                <a:cubicBezTo>
                  <a:pt x="47138" y="19873"/>
                  <a:pt x="46828" y="19980"/>
                  <a:pt x="46530" y="20147"/>
                </a:cubicBezTo>
                <a:cubicBezTo>
                  <a:pt x="46376" y="20230"/>
                  <a:pt x="46233" y="20326"/>
                  <a:pt x="46090" y="20457"/>
                </a:cubicBezTo>
                <a:cubicBezTo>
                  <a:pt x="46018" y="20528"/>
                  <a:pt x="45959" y="20611"/>
                  <a:pt x="45899" y="20695"/>
                </a:cubicBezTo>
                <a:cubicBezTo>
                  <a:pt x="45840" y="20802"/>
                  <a:pt x="45792" y="20909"/>
                  <a:pt x="45792" y="21028"/>
                </a:cubicBezTo>
                <a:cubicBezTo>
                  <a:pt x="45792" y="21266"/>
                  <a:pt x="45911" y="21469"/>
                  <a:pt x="46030" y="21600"/>
                </a:cubicBezTo>
                <a:cubicBezTo>
                  <a:pt x="46173" y="21754"/>
                  <a:pt x="46304" y="21862"/>
                  <a:pt x="46447" y="21945"/>
                </a:cubicBezTo>
                <a:cubicBezTo>
                  <a:pt x="46733" y="22123"/>
                  <a:pt x="47042" y="22243"/>
                  <a:pt x="47340" y="22362"/>
                </a:cubicBezTo>
                <a:cubicBezTo>
                  <a:pt x="47638" y="22481"/>
                  <a:pt x="47959" y="22576"/>
                  <a:pt x="48269" y="22647"/>
                </a:cubicBezTo>
                <a:cubicBezTo>
                  <a:pt x="48888" y="22814"/>
                  <a:pt x="49519" y="22897"/>
                  <a:pt x="50162" y="22957"/>
                </a:cubicBezTo>
                <a:cubicBezTo>
                  <a:pt x="50463" y="22985"/>
                  <a:pt x="50767" y="23000"/>
                  <a:pt x="51072" y="23000"/>
                </a:cubicBezTo>
                <a:cubicBezTo>
                  <a:pt x="51406" y="23000"/>
                  <a:pt x="51743" y="22982"/>
                  <a:pt x="52079" y="22945"/>
                </a:cubicBezTo>
                <a:cubicBezTo>
                  <a:pt x="52336" y="22905"/>
                  <a:pt x="52610" y="22866"/>
                  <a:pt x="52873" y="22799"/>
                </a:cubicBezTo>
                <a:lnTo>
                  <a:pt x="52873" y="22799"/>
                </a:lnTo>
                <a:cubicBezTo>
                  <a:pt x="53370" y="23780"/>
                  <a:pt x="53704" y="24841"/>
                  <a:pt x="53972" y="25922"/>
                </a:cubicBezTo>
                <a:cubicBezTo>
                  <a:pt x="54246" y="27124"/>
                  <a:pt x="54448" y="28362"/>
                  <a:pt x="54579" y="29601"/>
                </a:cubicBezTo>
                <a:cubicBezTo>
                  <a:pt x="54710" y="30827"/>
                  <a:pt x="54781" y="32065"/>
                  <a:pt x="54817" y="33315"/>
                </a:cubicBezTo>
                <a:cubicBezTo>
                  <a:pt x="54841" y="34565"/>
                  <a:pt x="54817" y="35804"/>
                  <a:pt x="54662" y="37018"/>
                </a:cubicBezTo>
                <a:cubicBezTo>
                  <a:pt x="54531" y="38256"/>
                  <a:pt x="54269" y="39459"/>
                  <a:pt x="53936" y="40650"/>
                </a:cubicBezTo>
                <a:cubicBezTo>
                  <a:pt x="53793" y="41245"/>
                  <a:pt x="53579" y="41840"/>
                  <a:pt x="53388" y="42424"/>
                </a:cubicBezTo>
                <a:lnTo>
                  <a:pt x="53055" y="43293"/>
                </a:lnTo>
                <a:cubicBezTo>
                  <a:pt x="52960" y="43567"/>
                  <a:pt x="52817" y="43852"/>
                  <a:pt x="52698" y="44138"/>
                </a:cubicBezTo>
                <a:cubicBezTo>
                  <a:pt x="52210" y="45269"/>
                  <a:pt x="51662" y="46388"/>
                  <a:pt x="51031" y="47436"/>
                </a:cubicBezTo>
                <a:cubicBezTo>
                  <a:pt x="50412" y="48508"/>
                  <a:pt x="49745" y="49543"/>
                  <a:pt x="48995" y="50532"/>
                </a:cubicBezTo>
                <a:cubicBezTo>
                  <a:pt x="48257" y="51532"/>
                  <a:pt x="47447" y="52472"/>
                  <a:pt x="46614" y="53377"/>
                </a:cubicBezTo>
                <a:cubicBezTo>
                  <a:pt x="45768" y="54270"/>
                  <a:pt x="44875" y="55116"/>
                  <a:pt x="43935" y="55925"/>
                </a:cubicBezTo>
                <a:cubicBezTo>
                  <a:pt x="42065" y="57497"/>
                  <a:pt x="40006" y="58890"/>
                  <a:pt x="37791" y="59938"/>
                </a:cubicBezTo>
                <a:cubicBezTo>
                  <a:pt x="36684" y="60473"/>
                  <a:pt x="35553" y="60938"/>
                  <a:pt x="34386" y="61283"/>
                </a:cubicBezTo>
                <a:cubicBezTo>
                  <a:pt x="33219" y="61640"/>
                  <a:pt x="32029" y="61890"/>
                  <a:pt x="30826" y="62021"/>
                </a:cubicBezTo>
                <a:cubicBezTo>
                  <a:pt x="30220" y="62082"/>
                  <a:pt x="29609" y="62111"/>
                  <a:pt x="28998" y="62111"/>
                </a:cubicBezTo>
                <a:cubicBezTo>
                  <a:pt x="27193" y="62111"/>
                  <a:pt x="25377" y="61852"/>
                  <a:pt x="23635" y="61354"/>
                </a:cubicBezTo>
                <a:cubicBezTo>
                  <a:pt x="21301" y="60688"/>
                  <a:pt x="19063" y="59628"/>
                  <a:pt x="17015" y="58295"/>
                </a:cubicBezTo>
                <a:cubicBezTo>
                  <a:pt x="15991" y="57616"/>
                  <a:pt x="15003" y="56890"/>
                  <a:pt x="14050" y="56116"/>
                </a:cubicBezTo>
                <a:cubicBezTo>
                  <a:pt x="13098" y="55330"/>
                  <a:pt x="12205" y="54496"/>
                  <a:pt x="11347" y="53615"/>
                </a:cubicBezTo>
                <a:cubicBezTo>
                  <a:pt x="9621" y="51865"/>
                  <a:pt x="8073" y="49924"/>
                  <a:pt x="6716" y="47877"/>
                </a:cubicBezTo>
                <a:lnTo>
                  <a:pt x="6204" y="47103"/>
                </a:lnTo>
                <a:lnTo>
                  <a:pt x="5728" y="46305"/>
                </a:lnTo>
                <a:cubicBezTo>
                  <a:pt x="5430" y="45793"/>
                  <a:pt x="5120" y="45257"/>
                  <a:pt x="4858" y="44698"/>
                </a:cubicBezTo>
                <a:cubicBezTo>
                  <a:pt x="4275" y="43614"/>
                  <a:pt x="3823" y="42483"/>
                  <a:pt x="3394" y="41340"/>
                </a:cubicBezTo>
                <a:cubicBezTo>
                  <a:pt x="2596" y="39030"/>
                  <a:pt x="2025" y="36625"/>
                  <a:pt x="1727" y="34184"/>
                </a:cubicBezTo>
                <a:cubicBezTo>
                  <a:pt x="1429" y="31744"/>
                  <a:pt x="1406" y="29267"/>
                  <a:pt x="1596" y="26815"/>
                </a:cubicBezTo>
                <a:cubicBezTo>
                  <a:pt x="1620" y="26207"/>
                  <a:pt x="1715" y="25588"/>
                  <a:pt x="1787" y="24981"/>
                </a:cubicBezTo>
                <a:cubicBezTo>
                  <a:pt x="1822" y="24683"/>
                  <a:pt x="1882" y="24374"/>
                  <a:pt x="1918" y="24076"/>
                </a:cubicBezTo>
                <a:lnTo>
                  <a:pt x="2072" y="23171"/>
                </a:lnTo>
                <a:lnTo>
                  <a:pt x="2263" y="22254"/>
                </a:lnTo>
                <a:cubicBezTo>
                  <a:pt x="2322" y="21957"/>
                  <a:pt x="2370" y="21659"/>
                  <a:pt x="2453" y="21361"/>
                </a:cubicBezTo>
                <a:cubicBezTo>
                  <a:pt x="2608" y="20766"/>
                  <a:pt x="2739" y="20159"/>
                  <a:pt x="2930" y="19576"/>
                </a:cubicBezTo>
                <a:lnTo>
                  <a:pt x="3203" y="18706"/>
                </a:lnTo>
                <a:cubicBezTo>
                  <a:pt x="3311" y="18421"/>
                  <a:pt x="3406" y="18123"/>
                  <a:pt x="3513" y="17837"/>
                </a:cubicBezTo>
                <a:cubicBezTo>
                  <a:pt x="3727" y="17254"/>
                  <a:pt x="3965" y="16694"/>
                  <a:pt x="4204" y="16123"/>
                </a:cubicBezTo>
                <a:cubicBezTo>
                  <a:pt x="4323" y="15849"/>
                  <a:pt x="4454" y="15575"/>
                  <a:pt x="4585" y="15289"/>
                </a:cubicBezTo>
                <a:lnTo>
                  <a:pt x="4989" y="14456"/>
                </a:lnTo>
                <a:lnTo>
                  <a:pt x="5430" y="13658"/>
                </a:lnTo>
                <a:cubicBezTo>
                  <a:pt x="5585" y="13384"/>
                  <a:pt x="5728" y="13110"/>
                  <a:pt x="5894" y="12849"/>
                </a:cubicBezTo>
                <a:cubicBezTo>
                  <a:pt x="6228" y="12348"/>
                  <a:pt x="6525" y="11813"/>
                  <a:pt x="6894" y="11325"/>
                </a:cubicBezTo>
                <a:cubicBezTo>
                  <a:pt x="7073" y="11086"/>
                  <a:pt x="7252" y="10824"/>
                  <a:pt x="7430" y="10574"/>
                </a:cubicBezTo>
                <a:lnTo>
                  <a:pt x="8014" y="9860"/>
                </a:lnTo>
                <a:lnTo>
                  <a:pt x="8287" y="9503"/>
                </a:lnTo>
                <a:cubicBezTo>
                  <a:pt x="8383" y="9384"/>
                  <a:pt x="8490" y="9277"/>
                  <a:pt x="8585" y="9158"/>
                </a:cubicBezTo>
                <a:lnTo>
                  <a:pt x="9204" y="8479"/>
                </a:lnTo>
                <a:cubicBezTo>
                  <a:pt x="9299" y="8360"/>
                  <a:pt x="9419" y="8253"/>
                  <a:pt x="9526" y="8146"/>
                </a:cubicBezTo>
                <a:lnTo>
                  <a:pt x="9859" y="7836"/>
                </a:lnTo>
                <a:lnTo>
                  <a:pt x="10181" y="7526"/>
                </a:lnTo>
                <a:cubicBezTo>
                  <a:pt x="10300" y="7419"/>
                  <a:pt x="10407" y="7300"/>
                  <a:pt x="10526" y="7217"/>
                </a:cubicBezTo>
                <a:cubicBezTo>
                  <a:pt x="12359" y="5586"/>
                  <a:pt x="14455" y="4264"/>
                  <a:pt x="16717" y="3324"/>
                </a:cubicBezTo>
                <a:cubicBezTo>
                  <a:pt x="17848" y="2847"/>
                  <a:pt x="19027" y="2478"/>
                  <a:pt x="20218" y="2157"/>
                </a:cubicBezTo>
                <a:cubicBezTo>
                  <a:pt x="21408" y="1823"/>
                  <a:pt x="22623" y="1573"/>
                  <a:pt x="23849" y="1359"/>
                </a:cubicBezTo>
                <a:cubicBezTo>
                  <a:pt x="26302" y="942"/>
                  <a:pt x="28790" y="752"/>
                  <a:pt x="31267" y="752"/>
                </a:cubicBezTo>
                <a:cubicBezTo>
                  <a:pt x="33755" y="764"/>
                  <a:pt x="36255" y="978"/>
                  <a:pt x="38684" y="1502"/>
                </a:cubicBezTo>
                <a:cubicBezTo>
                  <a:pt x="39899" y="1764"/>
                  <a:pt x="41089" y="2109"/>
                  <a:pt x="42256" y="2550"/>
                </a:cubicBezTo>
                <a:lnTo>
                  <a:pt x="42685" y="2728"/>
                </a:lnTo>
                <a:lnTo>
                  <a:pt x="42899" y="2823"/>
                </a:lnTo>
                <a:lnTo>
                  <a:pt x="43101" y="2931"/>
                </a:lnTo>
                <a:lnTo>
                  <a:pt x="43518" y="3121"/>
                </a:lnTo>
                <a:lnTo>
                  <a:pt x="43923" y="3359"/>
                </a:lnTo>
                <a:lnTo>
                  <a:pt x="44113" y="3478"/>
                </a:lnTo>
                <a:lnTo>
                  <a:pt x="44304" y="3609"/>
                </a:lnTo>
                <a:lnTo>
                  <a:pt x="44697" y="3859"/>
                </a:lnTo>
                <a:cubicBezTo>
                  <a:pt x="44935" y="4062"/>
                  <a:pt x="45185" y="4240"/>
                  <a:pt x="45423" y="4443"/>
                </a:cubicBezTo>
                <a:cubicBezTo>
                  <a:pt x="46376" y="5229"/>
                  <a:pt x="47221" y="6157"/>
                  <a:pt x="48114" y="7050"/>
                </a:cubicBezTo>
                <a:cubicBezTo>
                  <a:pt x="48566" y="7491"/>
                  <a:pt x="49007" y="7943"/>
                  <a:pt x="49507" y="8348"/>
                </a:cubicBezTo>
                <a:cubicBezTo>
                  <a:pt x="49995" y="8741"/>
                  <a:pt x="50495" y="9122"/>
                  <a:pt x="51067" y="9420"/>
                </a:cubicBezTo>
                <a:lnTo>
                  <a:pt x="51126" y="9300"/>
                </a:lnTo>
                <a:cubicBezTo>
                  <a:pt x="50590" y="9003"/>
                  <a:pt x="50102" y="8610"/>
                  <a:pt x="49638" y="8193"/>
                </a:cubicBezTo>
                <a:cubicBezTo>
                  <a:pt x="49174" y="7776"/>
                  <a:pt x="48745" y="7336"/>
                  <a:pt x="48316" y="6872"/>
                </a:cubicBezTo>
                <a:cubicBezTo>
                  <a:pt x="47459" y="5943"/>
                  <a:pt x="46626" y="5014"/>
                  <a:pt x="45673" y="4157"/>
                </a:cubicBezTo>
                <a:cubicBezTo>
                  <a:pt x="45459" y="3955"/>
                  <a:pt x="45185" y="3764"/>
                  <a:pt x="44947" y="3550"/>
                </a:cubicBezTo>
                <a:lnTo>
                  <a:pt x="44566" y="3264"/>
                </a:lnTo>
                <a:lnTo>
                  <a:pt x="44363" y="3133"/>
                </a:lnTo>
                <a:lnTo>
                  <a:pt x="44161" y="3002"/>
                </a:lnTo>
                <a:lnTo>
                  <a:pt x="43756" y="2752"/>
                </a:lnTo>
                <a:lnTo>
                  <a:pt x="43328" y="2526"/>
                </a:lnTo>
                <a:lnTo>
                  <a:pt x="43113" y="2419"/>
                </a:lnTo>
                <a:lnTo>
                  <a:pt x="42899" y="2311"/>
                </a:lnTo>
                <a:lnTo>
                  <a:pt x="42458" y="2121"/>
                </a:lnTo>
                <a:cubicBezTo>
                  <a:pt x="41292" y="1633"/>
                  <a:pt x="40077" y="1240"/>
                  <a:pt x="38851" y="942"/>
                </a:cubicBezTo>
                <a:cubicBezTo>
                  <a:pt x="37624" y="645"/>
                  <a:pt x="36362" y="430"/>
                  <a:pt x="35112" y="276"/>
                </a:cubicBezTo>
                <a:cubicBezTo>
                  <a:pt x="33850" y="133"/>
                  <a:pt x="32576" y="37"/>
                  <a:pt x="31314" y="14"/>
                </a:cubicBezTo>
                <a:cubicBezTo>
                  <a:pt x="30946" y="5"/>
                  <a:pt x="30578" y="1"/>
                  <a:pt x="30209" y="1"/>
                </a:cubicBezTo>
                <a:close/>
              </a:path>
            </a:pathLst>
          </a:cu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79252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9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定格動畫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逐格動畫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6" name="Google Shape;416;p49"/>
          <p:cNvSpPr txBox="1">
            <a:spLocks noGrp="1"/>
          </p:cNvSpPr>
          <p:nvPr>
            <p:ph type="body" idx="2"/>
          </p:nvPr>
        </p:nvSpPr>
        <p:spPr>
          <a:xfrm>
            <a:off x="1038033" y="1230661"/>
            <a:ext cx="6895930" cy="28096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定格動畫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逐格動畫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利用相機作拍攝工具，每張相片之間為拍攝對象作小量移動，最後把整輯相片快速地連續播放便完成（每秒大約需要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張相片）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17" name="Google Shape;417;p49"/>
          <p:cNvGrpSpPr/>
          <p:nvPr/>
        </p:nvGrpSpPr>
        <p:grpSpPr>
          <a:xfrm>
            <a:off x="-1188240" y="3356683"/>
            <a:ext cx="4402091" cy="3463981"/>
            <a:chOff x="-926590" y="2571758"/>
            <a:chExt cx="4402091" cy="3463981"/>
          </a:xfrm>
        </p:grpSpPr>
        <p:pic>
          <p:nvPicPr>
            <p:cNvPr id="418" name="Google Shape;418;p49"/>
            <p:cNvPicPr preferRelativeResize="0"/>
            <p:nvPr/>
          </p:nvPicPr>
          <p:blipFill rotWithShape="1">
            <a:blip r:embed="rId3">
              <a:alphaModFix/>
            </a:blip>
            <a:srcRect l="20621" t="1396" r="23763" b="4273"/>
            <a:stretch/>
          </p:blipFill>
          <p:spPr>
            <a:xfrm rot="4873686">
              <a:off x="-780851" y="2846323"/>
              <a:ext cx="3055200" cy="29148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9" name="Google Shape;419;p49"/>
            <p:cNvSpPr/>
            <p:nvPr/>
          </p:nvSpPr>
          <p:spPr>
            <a:xfrm>
              <a:off x="1536951" y="3699302"/>
              <a:ext cx="1938549" cy="778001"/>
            </a:xfrm>
            <a:custGeom>
              <a:avLst/>
              <a:gdLst/>
              <a:ahLst/>
              <a:cxnLst/>
              <a:rect l="l" t="t" r="r" b="b"/>
              <a:pathLst>
                <a:path w="66835" h="26823" extrusionOk="0">
                  <a:moveTo>
                    <a:pt x="0" y="25060"/>
                  </a:moveTo>
                  <a:cubicBezTo>
                    <a:pt x="0" y="15934"/>
                    <a:pt x="9200" y="-189"/>
                    <a:pt x="17363" y="3891"/>
                  </a:cubicBezTo>
                  <a:cubicBezTo>
                    <a:pt x="24712" y="7564"/>
                    <a:pt x="18556" y="28196"/>
                    <a:pt x="26639" y="26725"/>
                  </a:cubicBezTo>
                  <a:cubicBezTo>
                    <a:pt x="37559" y="24738"/>
                    <a:pt x="35604" y="-1291"/>
                    <a:pt x="46618" y="86"/>
                  </a:cubicBezTo>
                  <a:cubicBezTo>
                    <a:pt x="55005" y="1135"/>
                    <a:pt x="48016" y="18370"/>
                    <a:pt x="53992" y="24346"/>
                  </a:cubicBezTo>
                  <a:cubicBezTo>
                    <a:pt x="57793" y="28147"/>
                    <a:pt x="63611" y="18896"/>
                    <a:pt x="66835" y="14595"/>
                  </a:cubicBezTo>
                </a:path>
              </a:pathLst>
            </a:custGeom>
            <a:noFill/>
            <a:ln w="1143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pic>
        <p:nvPicPr>
          <p:cNvPr id="420" name="Google Shape;420;p49"/>
          <p:cNvPicPr preferRelativeResize="0"/>
          <p:nvPr/>
        </p:nvPicPr>
        <p:blipFill rotWithShape="1">
          <a:blip r:embed="rId4">
            <a:alphaModFix/>
          </a:blip>
          <a:srcRect l="10641" t="10307" r="13185" b="15271"/>
          <a:stretch/>
        </p:blipFill>
        <p:spPr>
          <a:xfrm rot="-4320362" flipH="1">
            <a:off x="6940389" y="3600775"/>
            <a:ext cx="3855175" cy="211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9"/>
          <p:cNvPicPr preferRelativeResize="0"/>
          <p:nvPr/>
        </p:nvPicPr>
        <p:blipFill rotWithShape="1">
          <a:blip r:embed="rId5">
            <a:alphaModFix/>
          </a:blip>
          <a:srcRect l="7802" t="3814" r="8389" b="7050"/>
          <a:stretch/>
        </p:blipFill>
        <p:spPr>
          <a:xfrm>
            <a:off x="4425400" y="4250200"/>
            <a:ext cx="3467650" cy="207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4AEC7E87-E38B-BBA7-5569-ADEF5BBC96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3489" b="20856"/>
          <a:stretch/>
        </p:blipFill>
        <p:spPr>
          <a:xfrm>
            <a:off x="801415" y="2523060"/>
            <a:ext cx="3549630" cy="237898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E8BCF14-F4B0-E7B7-B6B8-DB196EB815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025" b="12818"/>
          <a:stretch/>
        </p:blipFill>
        <p:spPr>
          <a:xfrm>
            <a:off x="4350165" y="2521050"/>
            <a:ext cx="2083207" cy="237773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59E7B29-11BF-0334-04D5-B7F7FA298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3372" y="2521050"/>
            <a:ext cx="1665662" cy="237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52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9"/>
          <p:cNvSpPr txBox="1">
            <a:spLocks noGrp="1"/>
          </p:cNvSpPr>
          <p:nvPr>
            <p:ph type="title"/>
          </p:nvPr>
        </p:nvSpPr>
        <p:spPr>
          <a:xfrm>
            <a:off x="713225" y="441475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四年級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6" name="Google Shape;416;p49"/>
          <p:cNvSpPr txBox="1">
            <a:spLocks noGrp="1"/>
          </p:cNvSpPr>
          <p:nvPr>
            <p:ph type="body" idx="2"/>
          </p:nvPr>
        </p:nvSpPr>
        <p:spPr>
          <a:xfrm>
            <a:off x="1038033" y="1271911"/>
            <a:ext cx="6895930" cy="28096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學生以畢卡索繪畫風格進行創作，結合</a:t>
            </a:r>
            <a:r>
              <a:rPr lang="en-US" altLang="zh-TW" sz="2400" dirty="0">
                <a:latin typeface="Didact Gothic" panose="00000500000000000000" pitchFamily="2" charset="0"/>
                <a:ea typeface="微軟正黑體" panose="020B0604030504040204" pitchFamily="34" charset="-120"/>
              </a:rPr>
              <a:t>"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公平貿易議題</a:t>
            </a:r>
            <a:r>
              <a:rPr lang="en-US" altLang="zh-TW" sz="2400" dirty="0">
                <a:latin typeface="Didact Gothic" panose="00000500000000000000" pitchFamily="2" charset="0"/>
                <a:ea typeface="微軟正黑體" panose="020B0604030504040204" pitchFamily="34" charset="-120"/>
              </a:rPr>
              <a:t>"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，自創劇本，學習畫出分鏡圖，並利用圖畫紙製作人偶</a:t>
            </a:r>
            <a:r>
              <a:rPr lang="zh-TW" altLang="en-US" sz="2400" dirty="0">
                <a:latin typeface="Didact Gothic" panose="00000500000000000000" pitchFamily="2" charset="0"/>
                <a:ea typeface="微軟正黑體" panose="020B0604030504040204" pitchFamily="34" charset="-120"/>
              </a:rPr>
              <a:t>、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背景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17" name="Google Shape;417;p49"/>
          <p:cNvGrpSpPr/>
          <p:nvPr/>
        </p:nvGrpSpPr>
        <p:grpSpPr>
          <a:xfrm>
            <a:off x="-1188240" y="3356683"/>
            <a:ext cx="4402091" cy="3463981"/>
            <a:chOff x="-926590" y="2571758"/>
            <a:chExt cx="4402091" cy="3463981"/>
          </a:xfrm>
        </p:grpSpPr>
        <p:pic>
          <p:nvPicPr>
            <p:cNvPr id="418" name="Google Shape;418;p49"/>
            <p:cNvPicPr preferRelativeResize="0"/>
            <p:nvPr/>
          </p:nvPicPr>
          <p:blipFill rotWithShape="1">
            <a:blip r:embed="rId3">
              <a:alphaModFix/>
            </a:blip>
            <a:srcRect l="20621" t="1396" r="23763" b="4273"/>
            <a:stretch/>
          </p:blipFill>
          <p:spPr>
            <a:xfrm rot="4873686">
              <a:off x="-780851" y="2846323"/>
              <a:ext cx="3055200" cy="29148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9" name="Google Shape;419;p49"/>
            <p:cNvSpPr/>
            <p:nvPr/>
          </p:nvSpPr>
          <p:spPr>
            <a:xfrm>
              <a:off x="1536951" y="3699302"/>
              <a:ext cx="1938549" cy="778001"/>
            </a:xfrm>
            <a:custGeom>
              <a:avLst/>
              <a:gdLst/>
              <a:ahLst/>
              <a:cxnLst/>
              <a:rect l="l" t="t" r="r" b="b"/>
              <a:pathLst>
                <a:path w="66835" h="26823" extrusionOk="0">
                  <a:moveTo>
                    <a:pt x="0" y="25060"/>
                  </a:moveTo>
                  <a:cubicBezTo>
                    <a:pt x="0" y="15934"/>
                    <a:pt x="9200" y="-189"/>
                    <a:pt x="17363" y="3891"/>
                  </a:cubicBezTo>
                  <a:cubicBezTo>
                    <a:pt x="24712" y="7564"/>
                    <a:pt x="18556" y="28196"/>
                    <a:pt x="26639" y="26725"/>
                  </a:cubicBezTo>
                  <a:cubicBezTo>
                    <a:pt x="37559" y="24738"/>
                    <a:pt x="35604" y="-1291"/>
                    <a:pt x="46618" y="86"/>
                  </a:cubicBezTo>
                  <a:cubicBezTo>
                    <a:pt x="55005" y="1135"/>
                    <a:pt x="48016" y="18370"/>
                    <a:pt x="53992" y="24346"/>
                  </a:cubicBezTo>
                  <a:cubicBezTo>
                    <a:pt x="57793" y="28147"/>
                    <a:pt x="63611" y="18896"/>
                    <a:pt x="66835" y="14595"/>
                  </a:cubicBezTo>
                </a:path>
              </a:pathLst>
            </a:custGeom>
            <a:noFill/>
            <a:ln w="1143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pic>
        <p:nvPicPr>
          <p:cNvPr id="420" name="Google Shape;420;p49"/>
          <p:cNvPicPr preferRelativeResize="0"/>
          <p:nvPr/>
        </p:nvPicPr>
        <p:blipFill rotWithShape="1">
          <a:blip r:embed="rId4">
            <a:alphaModFix/>
          </a:blip>
          <a:srcRect l="10641" t="10307" r="13185" b="15271"/>
          <a:stretch/>
        </p:blipFill>
        <p:spPr>
          <a:xfrm rot="-4320362" flipH="1">
            <a:off x="6940389" y="3600775"/>
            <a:ext cx="3855175" cy="211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9"/>
          <p:cNvPicPr preferRelativeResize="0"/>
          <p:nvPr/>
        </p:nvPicPr>
        <p:blipFill rotWithShape="1">
          <a:blip r:embed="rId5">
            <a:alphaModFix/>
          </a:blip>
          <a:srcRect l="7802" t="3814" r="8389" b="7050"/>
          <a:stretch/>
        </p:blipFill>
        <p:spPr>
          <a:xfrm>
            <a:off x="4425400" y="4250200"/>
            <a:ext cx="3467650" cy="207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520E646-67EE-559D-AE76-5A91E04DB0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039" y="2587352"/>
            <a:ext cx="3663189" cy="204384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228" y="2602437"/>
            <a:ext cx="2700710" cy="202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9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44"/>
          <p:cNvGrpSpPr/>
          <p:nvPr/>
        </p:nvGrpSpPr>
        <p:grpSpPr>
          <a:xfrm>
            <a:off x="5211814" y="-1056107"/>
            <a:ext cx="3870488" cy="3068765"/>
            <a:chOff x="5211814" y="-1056107"/>
            <a:chExt cx="3870488" cy="3068765"/>
          </a:xfrm>
        </p:grpSpPr>
        <p:sp>
          <p:nvSpPr>
            <p:cNvPr id="348" name="Google Shape;348;p44"/>
            <p:cNvSpPr/>
            <p:nvPr/>
          </p:nvSpPr>
          <p:spPr>
            <a:xfrm rot="-349448" flipH="1">
              <a:off x="5211814" y="-1056107"/>
              <a:ext cx="2815560" cy="2540389"/>
            </a:xfrm>
            <a:custGeom>
              <a:avLst/>
              <a:gdLst/>
              <a:ahLst/>
              <a:cxnLst/>
              <a:rect l="l" t="t" r="r" b="b"/>
              <a:pathLst>
                <a:path w="112706" h="101691" extrusionOk="0">
                  <a:moveTo>
                    <a:pt x="104395" y="0"/>
                  </a:moveTo>
                  <a:cubicBezTo>
                    <a:pt x="98253" y="0"/>
                    <a:pt x="89806" y="4612"/>
                    <a:pt x="86749" y="7280"/>
                  </a:cubicBezTo>
                  <a:cubicBezTo>
                    <a:pt x="80284" y="12935"/>
                    <a:pt x="76153" y="20769"/>
                    <a:pt x="72307" y="28461"/>
                  </a:cubicBezTo>
                  <a:cubicBezTo>
                    <a:pt x="71221" y="30592"/>
                    <a:pt x="69349" y="33068"/>
                    <a:pt x="67220" y="33068"/>
                  </a:cubicBezTo>
                  <a:cubicBezTo>
                    <a:pt x="66851" y="33068"/>
                    <a:pt x="66474" y="32994"/>
                    <a:pt x="66092" y="32830"/>
                  </a:cubicBezTo>
                  <a:cubicBezTo>
                    <a:pt x="64080" y="31973"/>
                    <a:pt x="63806" y="29306"/>
                    <a:pt x="63544" y="27127"/>
                  </a:cubicBezTo>
                  <a:cubicBezTo>
                    <a:pt x="63127" y="23674"/>
                    <a:pt x="61806" y="20103"/>
                    <a:pt x="58984" y="18067"/>
                  </a:cubicBezTo>
                  <a:cubicBezTo>
                    <a:pt x="57407" y="16926"/>
                    <a:pt x="55526" y="16416"/>
                    <a:pt x="53601" y="16416"/>
                  </a:cubicBezTo>
                  <a:cubicBezTo>
                    <a:pt x="50805" y="16416"/>
                    <a:pt x="47914" y="17492"/>
                    <a:pt x="45721" y="19269"/>
                  </a:cubicBezTo>
                  <a:cubicBezTo>
                    <a:pt x="42018" y="22281"/>
                    <a:pt x="39910" y="26818"/>
                    <a:pt x="38410" y="31354"/>
                  </a:cubicBezTo>
                  <a:cubicBezTo>
                    <a:pt x="36910" y="35902"/>
                    <a:pt x="35850" y="40605"/>
                    <a:pt x="33624" y="44832"/>
                  </a:cubicBezTo>
                  <a:cubicBezTo>
                    <a:pt x="30790" y="50190"/>
                    <a:pt x="26254" y="54428"/>
                    <a:pt x="21563" y="58250"/>
                  </a:cubicBezTo>
                  <a:cubicBezTo>
                    <a:pt x="16860" y="62072"/>
                    <a:pt x="11907" y="65632"/>
                    <a:pt x="7811" y="70097"/>
                  </a:cubicBezTo>
                  <a:cubicBezTo>
                    <a:pt x="3739" y="74574"/>
                    <a:pt x="536" y="80169"/>
                    <a:pt x="262" y="86230"/>
                  </a:cubicBezTo>
                  <a:cubicBezTo>
                    <a:pt x="1" y="92290"/>
                    <a:pt x="3263" y="98707"/>
                    <a:pt x="8918" y="100886"/>
                  </a:cubicBezTo>
                  <a:cubicBezTo>
                    <a:pt x="10350" y="101438"/>
                    <a:pt x="11841" y="101690"/>
                    <a:pt x="13340" y="101690"/>
                  </a:cubicBezTo>
                  <a:cubicBezTo>
                    <a:pt x="17826" y="101690"/>
                    <a:pt x="22383" y="99432"/>
                    <a:pt x="25623" y="96183"/>
                  </a:cubicBezTo>
                  <a:cubicBezTo>
                    <a:pt x="29957" y="91861"/>
                    <a:pt x="32445" y="86063"/>
                    <a:pt x="34838" y="80443"/>
                  </a:cubicBezTo>
                  <a:lnTo>
                    <a:pt x="41577" y="64548"/>
                  </a:lnTo>
                  <a:cubicBezTo>
                    <a:pt x="42446" y="62524"/>
                    <a:pt x="43351" y="60405"/>
                    <a:pt x="45006" y="58953"/>
                  </a:cubicBezTo>
                  <a:cubicBezTo>
                    <a:pt x="46032" y="58045"/>
                    <a:pt x="47432" y="57467"/>
                    <a:pt x="48773" y="57467"/>
                  </a:cubicBezTo>
                  <a:cubicBezTo>
                    <a:pt x="49597" y="57467"/>
                    <a:pt x="50399" y="57685"/>
                    <a:pt x="51078" y="58179"/>
                  </a:cubicBezTo>
                  <a:cubicBezTo>
                    <a:pt x="52948" y="59512"/>
                    <a:pt x="53162" y="62191"/>
                    <a:pt x="53233" y="64501"/>
                  </a:cubicBezTo>
                  <a:cubicBezTo>
                    <a:pt x="53352" y="68132"/>
                    <a:pt x="53626" y="71883"/>
                    <a:pt x="55305" y="75097"/>
                  </a:cubicBezTo>
                  <a:cubicBezTo>
                    <a:pt x="56844" y="78045"/>
                    <a:pt x="59885" y="80432"/>
                    <a:pt x="63161" y="80432"/>
                  </a:cubicBezTo>
                  <a:cubicBezTo>
                    <a:pt x="63458" y="80432"/>
                    <a:pt x="63756" y="80412"/>
                    <a:pt x="64056" y="80372"/>
                  </a:cubicBezTo>
                  <a:cubicBezTo>
                    <a:pt x="66699" y="80015"/>
                    <a:pt x="68938" y="78086"/>
                    <a:pt x="70355" y="75812"/>
                  </a:cubicBezTo>
                  <a:cubicBezTo>
                    <a:pt x="71760" y="73550"/>
                    <a:pt x="72510" y="70930"/>
                    <a:pt x="73295" y="68382"/>
                  </a:cubicBezTo>
                  <a:cubicBezTo>
                    <a:pt x="76105" y="59334"/>
                    <a:pt x="79737" y="50547"/>
                    <a:pt x="84166" y="42165"/>
                  </a:cubicBezTo>
                  <a:cubicBezTo>
                    <a:pt x="85630" y="39367"/>
                    <a:pt x="87261" y="36533"/>
                    <a:pt x="89714" y="34545"/>
                  </a:cubicBezTo>
                  <a:cubicBezTo>
                    <a:pt x="91408" y="33163"/>
                    <a:pt x="93608" y="32264"/>
                    <a:pt x="95760" y="32264"/>
                  </a:cubicBezTo>
                  <a:cubicBezTo>
                    <a:pt x="96724" y="32264"/>
                    <a:pt x="97678" y="32445"/>
                    <a:pt x="98572" y="32842"/>
                  </a:cubicBezTo>
                  <a:cubicBezTo>
                    <a:pt x="100811" y="33842"/>
                    <a:pt x="102299" y="35985"/>
                    <a:pt x="104073" y="37700"/>
                  </a:cubicBezTo>
                  <a:cubicBezTo>
                    <a:pt x="105435" y="39016"/>
                    <a:pt x="107288" y="40143"/>
                    <a:pt x="109088" y="40143"/>
                  </a:cubicBezTo>
                  <a:cubicBezTo>
                    <a:pt x="109633" y="40143"/>
                    <a:pt x="110173" y="40040"/>
                    <a:pt x="110693" y="39807"/>
                  </a:cubicBezTo>
                  <a:cubicBezTo>
                    <a:pt x="112419" y="39057"/>
                    <a:pt x="111824" y="24246"/>
                    <a:pt x="111848" y="22115"/>
                  </a:cubicBezTo>
                  <a:cubicBezTo>
                    <a:pt x="111860" y="16828"/>
                    <a:pt x="112705" y="8673"/>
                    <a:pt x="110717" y="3708"/>
                  </a:cubicBezTo>
                  <a:cubicBezTo>
                    <a:pt x="109642" y="1011"/>
                    <a:pt x="107271" y="0"/>
                    <a:pt x="1043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4"/>
            <p:cNvSpPr/>
            <p:nvPr/>
          </p:nvSpPr>
          <p:spPr>
            <a:xfrm rot="490140">
              <a:off x="7765990" y="38665"/>
              <a:ext cx="1316312" cy="1973993"/>
            </a:xfrm>
            <a:custGeom>
              <a:avLst/>
              <a:gdLst/>
              <a:ahLst/>
              <a:cxnLst/>
              <a:rect l="l" t="t" r="r" b="b"/>
              <a:pathLst>
                <a:path w="52650" h="78956" extrusionOk="0">
                  <a:moveTo>
                    <a:pt x="10654" y="50065"/>
                  </a:moveTo>
                  <a:cubicBezTo>
                    <a:pt x="10655" y="50065"/>
                    <a:pt x="10659" y="50067"/>
                    <a:pt x="10668" y="50071"/>
                  </a:cubicBezTo>
                  <a:cubicBezTo>
                    <a:pt x="10669" y="50072"/>
                    <a:pt x="10669" y="50073"/>
                    <a:pt x="10670" y="50074"/>
                  </a:cubicBezTo>
                  <a:lnTo>
                    <a:pt x="10670" y="50074"/>
                  </a:lnTo>
                  <a:cubicBezTo>
                    <a:pt x="10659" y="50068"/>
                    <a:pt x="10654" y="50065"/>
                    <a:pt x="10654" y="50065"/>
                  </a:cubicBezTo>
                  <a:close/>
                  <a:moveTo>
                    <a:pt x="19765" y="65942"/>
                  </a:moveTo>
                  <a:cubicBezTo>
                    <a:pt x="20551" y="65942"/>
                    <a:pt x="21360" y="66002"/>
                    <a:pt x="22110" y="66121"/>
                  </a:cubicBezTo>
                  <a:cubicBezTo>
                    <a:pt x="22503" y="66180"/>
                    <a:pt x="22872" y="66264"/>
                    <a:pt x="23241" y="66371"/>
                  </a:cubicBezTo>
                  <a:cubicBezTo>
                    <a:pt x="23622" y="66490"/>
                    <a:pt x="23980" y="66609"/>
                    <a:pt x="24313" y="66776"/>
                  </a:cubicBezTo>
                  <a:cubicBezTo>
                    <a:pt x="24834" y="67009"/>
                    <a:pt x="25307" y="67324"/>
                    <a:pt x="25733" y="67684"/>
                  </a:cubicBezTo>
                  <a:lnTo>
                    <a:pt x="25733" y="67684"/>
                  </a:lnTo>
                  <a:cubicBezTo>
                    <a:pt x="25605" y="67866"/>
                    <a:pt x="25489" y="68051"/>
                    <a:pt x="25384" y="68216"/>
                  </a:cubicBezTo>
                  <a:cubicBezTo>
                    <a:pt x="25301" y="68371"/>
                    <a:pt x="25206" y="68502"/>
                    <a:pt x="25146" y="68550"/>
                  </a:cubicBezTo>
                  <a:cubicBezTo>
                    <a:pt x="25087" y="68609"/>
                    <a:pt x="25027" y="68633"/>
                    <a:pt x="24908" y="68669"/>
                  </a:cubicBezTo>
                  <a:cubicBezTo>
                    <a:pt x="24789" y="68693"/>
                    <a:pt x="24646" y="68728"/>
                    <a:pt x="24468" y="68728"/>
                  </a:cubicBezTo>
                  <a:cubicBezTo>
                    <a:pt x="24289" y="68740"/>
                    <a:pt x="24122" y="68740"/>
                    <a:pt x="23932" y="68740"/>
                  </a:cubicBezTo>
                  <a:cubicBezTo>
                    <a:pt x="23813" y="68737"/>
                    <a:pt x="23695" y="68735"/>
                    <a:pt x="23577" y="68735"/>
                  </a:cubicBezTo>
                  <a:cubicBezTo>
                    <a:pt x="23292" y="68735"/>
                    <a:pt x="23011" y="68744"/>
                    <a:pt x="22741" y="68752"/>
                  </a:cubicBezTo>
                  <a:cubicBezTo>
                    <a:pt x="22085" y="68781"/>
                    <a:pt x="21469" y="68803"/>
                    <a:pt x="20853" y="68803"/>
                  </a:cubicBezTo>
                  <a:cubicBezTo>
                    <a:pt x="20721" y="68803"/>
                    <a:pt x="20588" y="68802"/>
                    <a:pt x="20455" y="68800"/>
                  </a:cubicBezTo>
                  <a:cubicBezTo>
                    <a:pt x="19717" y="68788"/>
                    <a:pt x="19003" y="68693"/>
                    <a:pt x="18348" y="68502"/>
                  </a:cubicBezTo>
                  <a:cubicBezTo>
                    <a:pt x="17598" y="68276"/>
                    <a:pt x="16871" y="68085"/>
                    <a:pt x="16276" y="67776"/>
                  </a:cubicBezTo>
                  <a:cubicBezTo>
                    <a:pt x="16148" y="67709"/>
                    <a:pt x="16028" y="67636"/>
                    <a:pt x="15919" y="67556"/>
                  </a:cubicBezTo>
                  <a:lnTo>
                    <a:pt x="15919" y="67556"/>
                  </a:lnTo>
                  <a:cubicBezTo>
                    <a:pt x="16097" y="67313"/>
                    <a:pt x="16342" y="67093"/>
                    <a:pt x="16621" y="66919"/>
                  </a:cubicBezTo>
                  <a:cubicBezTo>
                    <a:pt x="16681" y="66883"/>
                    <a:pt x="16776" y="66823"/>
                    <a:pt x="16860" y="66776"/>
                  </a:cubicBezTo>
                  <a:cubicBezTo>
                    <a:pt x="16955" y="66728"/>
                    <a:pt x="17026" y="66680"/>
                    <a:pt x="17110" y="66645"/>
                  </a:cubicBezTo>
                  <a:cubicBezTo>
                    <a:pt x="17276" y="66549"/>
                    <a:pt x="17443" y="66466"/>
                    <a:pt x="17622" y="66383"/>
                  </a:cubicBezTo>
                  <a:cubicBezTo>
                    <a:pt x="18300" y="66073"/>
                    <a:pt x="19003" y="65942"/>
                    <a:pt x="19765" y="65942"/>
                  </a:cubicBezTo>
                  <a:close/>
                  <a:moveTo>
                    <a:pt x="20324" y="0"/>
                  </a:moveTo>
                  <a:cubicBezTo>
                    <a:pt x="20185" y="0"/>
                    <a:pt x="20046" y="2"/>
                    <a:pt x="19908" y="6"/>
                  </a:cubicBezTo>
                  <a:cubicBezTo>
                    <a:pt x="19491" y="17"/>
                    <a:pt x="19074" y="53"/>
                    <a:pt x="18657" y="113"/>
                  </a:cubicBezTo>
                  <a:cubicBezTo>
                    <a:pt x="17824" y="220"/>
                    <a:pt x="17014" y="410"/>
                    <a:pt x="16217" y="648"/>
                  </a:cubicBezTo>
                  <a:cubicBezTo>
                    <a:pt x="15431" y="875"/>
                    <a:pt x="14657" y="1172"/>
                    <a:pt x="13883" y="1470"/>
                  </a:cubicBezTo>
                  <a:lnTo>
                    <a:pt x="12740" y="1922"/>
                  </a:lnTo>
                  <a:cubicBezTo>
                    <a:pt x="12371" y="2077"/>
                    <a:pt x="11978" y="2208"/>
                    <a:pt x="11597" y="2363"/>
                  </a:cubicBezTo>
                  <a:cubicBezTo>
                    <a:pt x="10823" y="2637"/>
                    <a:pt x="10049" y="2923"/>
                    <a:pt x="9287" y="3268"/>
                  </a:cubicBezTo>
                  <a:cubicBezTo>
                    <a:pt x="8918" y="3446"/>
                    <a:pt x="8537" y="3625"/>
                    <a:pt x="8180" y="3827"/>
                  </a:cubicBezTo>
                  <a:cubicBezTo>
                    <a:pt x="7823" y="4042"/>
                    <a:pt x="7501" y="4280"/>
                    <a:pt x="7156" y="4518"/>
                  </a:cubicBezTo>
                  <a:cubicBezTo>
                    <a:pt x="6489" y="5006"/>
                    <a:pt x="5834" y="5518"/>
                    <a:pt x="5287" y="6137"/>
                  </a:cubicBezTo>
                  <a:cubicBezTo>
                    <a:pt x="4727" y="6768"/>
                    <a:pt x="4298" y="7506"/>
                    <a:pt x="4191" y="8328"/>
                  </a:cubicBezTo>
                  <a:cubicBezTo>
                    <a:pt x="4334" y="7506"/>
                    <a:pt x="4775" y="6780"/>
                    <a:pt x="5322" y="6185"/>
                  </a:cubicBezTo>
                  <a:cubicBezTo>
                    <a:pt x="5870" y="5590"/>
                    <a:pt x="6549" y="5078"/>
                    <a:pt x="7216" y="4625"/>
                  </a:cubicBezTo>
                  <a:cubicBezTo>
                    <a:pt x="8537" y="3637"/>
                    <a:pt x="10121" y="3113"/>
                    <a:pt x="11668" y="2565"/>
                  </a:cubicBezTo>
                  <a:cubicBezTo>
                    <a:pt x="12049" y="2434"/>
                    <a:pt x="12442" y="2303"/>
                    <a:pt x="12823" y="2149"/>
                  </a:cubicBezTo>
                  <a:lnTo>
                    <a:pt x="13990" y="1720"/>
                  </a:lnTo>
                  <a:cubicBezTo>
                    <a:pt x="14764" y="1434"/>
                    <a:pt x="15538" y="1172"/>
                    <a:pt x="16324" y="946"/>
                  </a:cubicBezTo>
                  <a:cubicBezTo>
                    <a:pt x="17110" y="720"/>
                    <a:pt x="17919" y="553"/>
                    <a:pt x="18717" y="470"/>
                  </a:cubicBezTo>
                  <a:cubicBezTo>
                    <a:pt x="19134" y="422"/>
                    <a:pt x="19538" y="398"/>
                    <a:pt x="19943" y="398"/>
                  </a:cubicBezTo>
                  <a:cubicBezTo>
                    <a:pt x="20065" y="391"/>
                    <a:pt x="20190" y="388"/>
                    <a:pt x="20318" y="388"/>
                  </a:cubicBezTo>
                  <a:cubicBezTo>
                    <a:pt x="20601" y="388"/>
                    <a:pt x="20894" y="402"/>
                    <a:pt x="21182" y="410"/>
                  </a:cubicBezTo>
                  <a:cubicBezTo>
                    <a:pt x="22813" y="458"/>
                    <a:pt x="24456" y="494"/>
                    <a:pt x="26075" y="720"/>
                  </a:cubicBezTo>
                  <a:cubicBezTo>
                    <a:pt x="26873" y="827"/>
                    <a:pt x="27682" y="970"/>
                    <a:pt x="28468" y="1184"/>
                  </a:cubicBezTo>
                  <a:lnTo>
                    <a:pt x="29647" y="1506"/>
                  </a:lnTo>
                  <a:cubicBezTo>
                    <a:pt x="30052" y="1625"/>
                    <a:pt x="30433" y="1768"/>
                    <a:pt x="30814" y="1887"/>
                  </a:cubicBezTo>
                  <a:cubicBezTo>
                    <a:pt x="33933" y="2911"/>
                    <a:pt x="36898" y="4363"/>
                    <a:pt x="39470" y="6352"/>
                  </a:cubicBezTo>
                  <a:cubicBezTo>
                    <a:pt x="40767" y="7328"/>
                    <a:pt x="41958" y="8447"/>
                    <a:pt x="43006" y="9685"/>
                  </a:cubicBezTo>
                  <a:lnTo>
                    <a:pt x="43780" y="10614"/>
                  </a:lnTo>
                  <a:cubicBezTo>
                    <a:pt x="44042" y="10947"/>
                    <a:pt x="44256" y="11269"/>
                    <a:pt x="44494" y="11602"/>
                  </a:cubicBezTo>
                  <a:lnTo>
                    <a:pt x="44673" y="11852"/>
                  </a:lnTo>
                  <a:lnTo>
                    <a:pt x="44839" y="12102"/>
                  </a:lnTo>
                  <a:lnTo>
                    <a:pt x="45173" y="12614"/>
                  </a:lnTo>
                  <a:cubicBezTo>
                    <a:pt x="45387" y="12960"/>
                    <a:pt x="45601" y="13293"/>
                    <a:pt x="45804" y="13650"/>
                  </a:cubicBezTo>
                  <a:cubicBezTo>
                    <a:pt x="47459" y="16484"/>
                    <a:pt x="48899" y="19425"/>
                    <a:pt x="49899" y="22520"/>
                  </a:cubicBezTo>
                  <a:cubicBezTo>
                    <a:pt x="50411" y="24068"/>
                    <a:pt x="50780" y="25652"/>
                    <a:pt x="51042" y="27259"/>
                  </a:cubicBezTo>
                  <a:cubicBezTo>
                    <a:pt x="51316" y="28866"/>
                    <a:pt x="51459" y="30485"/>
                    <a:pt x="51542" y="32105"/>
                  </a:cubicBezTo>
                  <a:cubicBezTo>
                    <a:pt x="51673" y="35367"/>
                    <a:pt x="51483" y="38641"/>
                    <a:pt x="51078" y="41892"/>
                  </a:cubicBezTo>
                  <a:cubicBezTo>
                    <a:pt x="50661" y="45130"/>
                    <a:pt x="50066" y="48345"/>
                    <a:pt x="49221" y="51500"/>
                  </a:cubicBezTo>
                  <a:cubicBezTo>
                    <a:pt x="48352" y="54655"/>
                    <a:pt x="47244" y="57739"/>
                    <a:pt x="45851" y="60668"/>
                  </a:cubicBezTo>
                  <a:cubicBezTo>
                    <a:pt x="44458" y="63597"/>
                    <a:pt x="42744" y="66383"/>
                    <a:pt x="40660" y="68871"/>
                  </a:cubicBezTo>
                  <a:cubicBezTo>
                    <a:pt x="38588" y="71336"/>
                    <a:pt x="36136" y="73503"/>
                    <a:pt x="33362" y="75134"/>
                  </a:cubicBezTo>
                  <a:lnTo>
                    <a:pt x="32850" y="75443"/>
                  </a:lnTo>
                  <a:lnTo>
                    <a:pt x="32302" y="75729"/>
                  </a:lnTo>
                  <a:lnTo>
                    <a:pt x="31766" y="76015"/>
                  </a:lnTo>
                  <a:lnTo>
                    <a:pt x="31230" y="76265"/>
                  </a:lnTo>
                  <a:cubicBezTo>
                    <a:pt x="30504" y="76598"/>
                    <a:pt x="29766" y="76872"/>
                    <a:pt x="29004" y="77086"/>
                  </a:cubicBezTo>
                  <a:lnTo>
                    <a:pt x="28718" y="77170"/>
                  </a:lnTo>
                  <a:lnTo>
                    <a:pt x="28432" y="77253"/>
                  </a:lnTo>
                  <a:lnTo>
                    <a:pt x="27861" y="77384"/>
                  </a:lnTo>
                  <a:cubicBezTo>
                    <a:pt x="27468" y="77456"/>
                    <a:pt x="27075" y="77551"/>
                    <a:pt x="26682" y="77587"/>
                  </a:cubicBezTo>
                  <a:cubicBezTo>
                    <a:pt x="25896" y="77706"/>
                    <a:pt x="25111" y="77741"/>
                    <a:pt x="24313" y="77741"/>
                  </a:cubicBezTo>
                  <a:lnTo>
                    <a:pt x="23718" y="77706"/>
                  </a:lnTo>
                  <a:lnTo>
                    <a:pt x="23575" y="77706"/>
                  </a:lnTo>
                  <a:lnTo>
                    <a:pt x="23420" y="77694"/>
                  </a:lnTo>
                  <a:lnTo>
                    <a:pt x="23122" y="77670"/>
                  </a:lnTo>
                  <a:cubicBezTo>
                    <a:pt x="22729" y="77634"/>
                    <a:pt x="22348" y="77551"/>
                    <a:pt x="21967" y="77491"/>
                  </a:cubicBezTo>
                  <a:cubicBezTo>
                    <a:pt x="21777" y="77456"/>
                    <a:pt x="21598" y="77396"/>
                    <a:pt x="21396" y="77348"/>
                  </a:cubicBezTo>
                  <a:lnTo>
                    <a:pt x="21122" y="77277"/>
                  </a:lnTo>
                  <a:lnTo>
                    <a:pt x="20848" y="77194"/>
                  </a:lnTo>
                  <a:lnTo>
                    <a:pt x="20300" y="76991"/>
                  </a:lnTo>
                  <a:lnTo>
                    <a:pt x="19777" y="76753"/>
                  </a:lnTo>
                  <a:cubicBezTo>
                    <a:pt x="19693" y="76717"/>
                    <a:pt x="19598" y="76682"/>
                    <a:pt x="19515" y="76634"/>
                  </a:cubicBezTo>
                  <a:lnTo>
                    <a:pt x="19253" y="76503"/>
                  </a:lnTo>
                  <a:cubicBezTo>
                    <a:pt x="19074" y="76420"/>
                    <a:pt x="18919" y="76324"/>
                    <a:pt x="18753" y="76217"/>
                  </a:cubicBezTo>
                  <a:cubicBezTo>
                    <a:pt x="18586" y="76122"/>
                    <a:pt x="18419" y="76015"/>
                    <a:pt x="18276" y="75896"/>
                  </a:cubicBezTo>
                  <a:cubicBezTo>
                    <a:pt x="18110" y="75777"/>
                    <a:pt x="17967" y="75658"/>
                    <a:pt x="17812" y="75539"/>
                  </a:cubicBezTo>
                  <a:cubicBezTo>
                    <a:pt x="17229" y="75050"/>
                    <a:pt x="16717" y="74479"/>
                    <a:pt x="16276" y="73860"/>
                  </a:cubicBezTo>
                  <a:cubicBezTo>
                    <a:pt x="15859" y="73229"/>
                    <a:pt x="15550" y="72550"/>
                    <a:pt x="15407" y="71836"/>
                  </a:cubicBezTo>
                  <a:cubicBezTo>
                    <a:pt x="15371" y="71741"/>
                    <a:pt x="15359" y="71657"/>
                    <a:pt x="15347" y="71562"/>
                  </a:cubicBezTo>
                  <a:lnTo>
                    <a:pt x="15312" y="71300"/>
                  </a:lnTo>
                  <a:cubicBezTo>
                    <a:pt x="15300" y="71205"/>
                    <a:pt x="15300" y="71121"/>
                    <a:pt x="15300" y="71026"/>
                  </a:cubicBezTo>
                  <a:cubicBezTo>
                    <a:pt x="15300" y="70931"/>
                    <a:pt x="15288" y="70848"/>
                    <a:pt x="15288" y="70752"/>
                  </a:cubicBezTo>
                  <a:cubicBezTo>
                    <a:pt x="15288" y="70348"/>
                    <a:pt x="15288" y="69955"/>
                    <a:pt x="15312" y="69574"/>
                  </a:cubicBezTo>
                  <a:cubicBezTo>
                    <a:pt x="15331" y="69273"/>
                    <a:pt x="15368" y="68980"/>
                    <a:pt x="15429" y="68703"/>
                  </a:cubicBezTo>
                  <a:lnTo>
                    <a:pt x="15429" y="68703"/>
                  </a:lnTo>
                  <a:cubicBezTo>
                    <a:pt x="15517" y="68758"/>
                    <a:pt x="15605" y="68810"/>
                    <a:pt x="15693" y="68859"/>
                  </a:cubicBezTo>
                  <a:cubicBezTo>
                    <a:pt x="16086" y="69062"/>
                    <a:pt x="16467" y="69193"/>
                    <a:pt x="16860" y="69336"/>
                  </a:cubicBezTo>
                  <a:cubicBezTo>
                    <a:pt x="17241" y="69466"/>
                    <a:pt x="17598" y="69574"/>
                    <a:pt x="17979" y="69693"/>
                  </a:cubicBezTo>
                  <a:cubicBezTo>
                    <a:pt x="18788" y="69943"/>
                    <a:pt x="19622" y="70026"/>
                    <a:pt x="20431" y="70050"/>
                  </a:cubicBezTo>
                  <a:cubicBezTo>
                    <a:pt x="20540" y="70052"/>
                    <a:pt x="20649" y="70052"/>
                    <a:pt x="20758" y="70052"/>
                  </a:cubicBezTo>
                  <a:cubicBezTo>
                    <a:pt x="21446" y="70052"/>
                    <a:pt x="22129" y="70023"/>
                    <a:pt x="22777" y="70002"/>
                  </a:cubicBezTo>
                  <a:cubicBezTo>
                    <a:pt x="23170" y="69990"/>
                    <a:pt x="23539" y="69990"/>
                    <a:pt x="23908" y="69990"/>
                  </a:cubicBezTo>
                  <a:cubicBezTo>
                    <a:pt x="24110" y="69990"/>
                    <a:pt x="24313" y="69990"/>
                    <a:pt x="24539" y="69967"/>
                  </a:cubicBezTo>
                  <a:cubicBezTo>
                    <a:pt x="24765" y="69955"/>
                    <a:pt x="24980" y="69931"/>
                    <a:pt x="25242" y="69871"/>
                  </a:cubicBezTo>
                  <a:cubicBezTo>
                    <a:pt x="25373" y="69836"/>
                    <a:pt x="25504" y="69788"/>
                    <a:pt x="25634" y="69717"/>
                  </a:cubicBezTo>
                  <a:cubicBezTo>
                    <a:pt x="25682" y="69693"/>
                    <a:pt x="25718" y="69669"/>
                    <a:pt x="25742" y="69657"/>
                  </a:cubicBezTo>
                  <a:lnTo>
                    <a:pt x="25849" y="69597"/>
                  </a:lnTo>
                  <a:lnTo>
                    <a:pt x="25932" y="69526"/>
                  </a:lnTo>
                  <a:lnTo>
                    <a:pt x="26027" y="69455"/>
                  </a:lnTo>
                  <a:cubicBezTo>
                    <a:pt x="26254" y="69228"/>
                    <a:pt x="26373" y="69014"/>
                    <a:pt x="26468" y="68859"/>
                  </a:cubicBezTo>
                  <a:cubicBezTo>
                    <a:pt x="26682" y="68526"/>
                    <a:pt x="26861" y="68264"/>
                    <a:pt x="27087" y="68002"/>
                  </a:cubicBezTo>
                  <a:lnTo>
                    <a:pt x="27480" y="67561"/>
                  </a:lnTo>
                  <a:lnTo>
                    <a:pt x="27063" y="67145"/>
                  </a:lnTo>
                  <a:cubicBezTo>
                    <a:pt x="26432" y="66490"/>
                    <a:pt x="25682" y="65954"/>
                    <a:pt x="24861" y="65585"/>
                  </a:cubicBezTo>
                  <a:cubicBezTo>
                    <a:pt x="24468" y="65383"/>
                    <a:pt x="24027" y="65252"/>
                    <a:pt x="23610" y="65121"/>
                  </a:cubicBezTo>
                  <a:cubicBezTo>
                    <a:pt x="23182" y="65002"/>
                    <a:pt x="22765" y="64906"/>
                    <a:pt x="22336" y="64835"/>
                  </a:cubicBezTo>
                  <a:cubicBezTo>
                    <a:pt x="21491" y="64704"/>
                    <a:pt x="20634" y="64644"/>
                    <a:pt x="19777" y="64644"/>
                  </a:cubicBezTo>
                  <a:cubicBezTo>
                    <a:pt x="19721" y="64643"/>
                    <a:pt x="19665" y="64642"/>
                    <a:pt x="19610" y="64642"/>
                  </a:cubicBezTo>
                  <a:cubicBezTo>
                    <a:pt x="19213" y="64642"/>
                    <a:pt x="18816" y="64680"/>
                    <a:pt x="18419" y="64764"/>
                  </a:cubicBezTo>
                  <a:cubicBezTo>
                    <a:pt x="17955" y="64847"/>
                    <a:pt x="17514" y="65002"/>
                    <a:pt x="17110" y="65180"/>
                  </a:cubicBezTo>
                  <a:cubicBezTo>
                    <a:pt x="16907" y="65264"/>
                    <a:pt x="16705" y="65359"/>
                    <a:pt x="16514" y="65466"/>
                  </a:cubicBezTo>
                  <a:cubicBezTo>
                    <a:pt x="16431" y="65502"/>
                    <a:pt x="16324" y="65549"/>
                    <a:pt x="16229" y="65609"/>
                  </a:cubicBezTo>
                  <a:cubicBezTo>
                    <a:pt x="16133" y="65668"/>
                    <a:pt x="16038" y="65716"/>
                    <a:pt x="15931" y="65787"/>
                  </a:cubicBezTo>
                  <a:cubicBezTo>
                    <a:pt x="15647" y="65958"/>
                    <a:pt x="15379" y="66173"/>
                    <a:pt x="15147" y="66421"/>
                  </a:cubicBezTo>
                  <a:lnTo>
                    <a:pt x="15147" y="66421"/>
                  </a:lnTo>
                  <a:cubicBezTo>
                    <a:pt x="15083" y="66133"/>
                    <a:pt x="15061" y="65793"/>
                    <a:pt x="15038" y="65454"/>
                  </a:cubicBezTo>
                  <a:cubicBezTo>
                    <a:pt x="15026" y="65097"/>
                    <a:pt x="15026" y="64716"/>
                    <a:pt x="15038" y="64335"/>
                  </a:cubicBezTo>
                  <a:cubicBezTo>
                    <a:pt x="15062" y="63942"/>
                    <a:pt x="15074" y="63549"/>
                    <a:pt x="15062" y="63144"/>
                  </a:cubicBezTo>
                  <a:cubicBezTo>
                    <a:pt x="15062" y="62930"/>
                    <a:pt x="15050" y="62728"/>
                    <a:pt x="15026" y="62513"/>
                  </a:cubicBezTo>
                  <a:cubicBezTo>
                    <a:pt x="15014" y="62394"/>
                    <a:pt x="15002" y="62299"/>
                    <a:pt x="14978" y="62192"/>
                  </a:cubicBezTo>
                  <a:lnTo>
                    <a:pt x="14955" y="62025"/>
                  </a:lnTo>
                  <a:lnTo>
                    <a:pt x="14931" y="61882"/>
                  </a:lnTo>
                  <a:cubicBezTo>
                    <a:pt x="14645" y="60370"/>
                    <a:pt x="14371" y="58870"/>
                    <a:pt x="14216" y="57370"/>
                  </a:cubicBezTo>
                  <a:cubicBezTo>
                    <a:pt x="14133" y="56620"/>
                    <a:pt x="14074" y="55870"/>
                    <a:pt x="14074" y="55119"/>
                  </a:cubicBezTo>
                  <a:cubicBezTo>
                    <a:pt x="14062" y="54750"/>
                    <a:pt x="14074" y="54381"/>
                    <a:pt x="14097" y="53988"/>
                  </a:cubicBezTo>
                  <a:cubicBezTo>
                    <a:pt x="14109" y="53607"/>
                    <a:pt x="14121" y="53167"/>
                    <a:pt x="14014" y="52679"/>
                  </a:cubicBezTo>
                  <a:cubicBezTo>
                    <a:pt x="13954" y="52441"/>
                    <a:pt x="13859" y="52179"/>
                    <a:pt x="13693" y="51952"/>
                  </a:cubicBezTo>
                  <a:cubicBezTo>
                    <a:pt x="13538" y="51738"/>
                    <a:pt x="13347" y="51548"/>
                    <a:pt x="13157" y="51417"/>
                  </a:cubicBezTo>
                  <a:cubicBezTo>
                    <a:pt x="12764" y="51131"/>
                    <a:pt x="12371" y="50964"/>
                    <a:pt x="12038" y="50809"/>
                  </a:cubicBezTo>
                  <a:cubicBezTo>
                    <a:pt x="11871" y="50714"/>
                    <a:pt x="11716" y="50643"/>
                    <a:pt x="11549" y="50547"/>
                  </a:cubicBezTo>
                  <a:cubicBezTo>
                    <a:pt x="11478" y="50512"/>
                    <a:pt x="11383" y="50464"/>
                    <a:pt x="11311" y="50417"/>
                  </a:cubicBezTo>
                  <a:lnTo>
                    <a:pt x="11037" y="50274"/>
                  </a:lnTo>
                  <a:lnTo>
                    <a:pt x="10787" y="50131"/>
                  </a:lnTo>
                  <a:cubicBezTo>
                    <a:pt x="10752" y="50116"/>
                    <a:pt x="10716" y="50098"/>
                    <a:pt x="10691" y="50085"/>
                  </a:cubicBezTo>
                  <a:lnTo>
                    <a:pt x="10691" y="50085"/>
                  </a:lnTo>
                  <a:cubicBezTo>
                    <a:pt x="10683" y="50072"/>
                    <a:pt x="10674" y="50054"/>
                    <a:pt x="10668" y="50036"/>
                  </a:cubicBezTo>
                  <a:lnTo>
                    <a:pt x="10549" y="49762"/>
                  </a:lnTo>
                  <a:cubicBezTo>
                    <a:pt x="10478" y="49583"/>
                    <a:pt x="10383" y="49381"/>
                    <a:pt x="10323" y="49238"/>
                  </a:cubicBezTo>
                  <a:cubicBezTo>
                    <a:pt x="10252" y="49095"/>
                    <a:pt x="10204" y="48928"/>
                    <a:pt x="10168" y="48762"/>
                  </a:cubicBezTo>
                  <a:cubicBezTo>
                    <a:pt x="10073" y="48440"/>
                    <a:pt x="10025" y="48083"/>
                    <a:pt x="9966" y="47690"/>
                  </a:cubicBezTo>
                  <a:cubicBezTo>
                    <a:pt x="9930" y="47309"/>
                    <a:pt x="9847" y="46892"/>
                    <a:pt x="9728" y="46476"/>
                  </a:cubicBezTo>
                  <a:cubicBezTo>
                    <a:pt x="9597" y="46059"/>
                    <a:pt x="9406" y="45642"/>
                    <a:pt x="9156" y="45273"/>
                  </a:cubicBezTo>
                  <a:lnTo>
                    <a:pt x="8894" y="44916"/>
                  </a:lnTo>
                  <a:lnTo>
                    <a:pt x="8501" y="45047"/>
                  </a:lnTo>
                  <a:cubicBezTo>
                    <a:pt x="8204" y="45142"/>
                    <a:pt x="7978" y="45309"/>
                    <a:pt x="7787" y="45475"/>
                  </a:cubicBezTo>
                  <a:cubicBezTo>
                    <a:pt x="7608" y="45642"/>
                    <a:pt x="7454" y="45797"/>
                    <a:pt x="7311" y="45964"/>
                  </a:cubicBezTo>
                  <a:cubicBezTo>
                    <a:pt x="7025" y="46297"/>
                    <a:pt x="6787" y="46618"/>
                    <a:pt x="6537" y="46868"/>
                  </a:cubicBezTo>
                  <a:cubicBezTo>
                    <a:pt x="6394" y="47011"/>
                    <a:pt x="6275" y="47118"/>
                    <a:pt x="6156" y="47202"/>
                  </a:cubicBezTo>
                  <a:lnTo>
                    <a:pt x="6073" y="47261"/>
                  </a:lnTo>
                  <a:lnTo>
                    <a:pt x="5977" y="47309"/>
                  </a:lnTo>
                  <a:cubicBezTo>
                    <a:pt x="5918" y="47321"/>
                    <a:pt x="5882" y="47333"/>
                    <a:pt x="5822" y="47345"/>
                  </a:cubicBezTo>
                  <a:cubicBezTo>
                    <a:pt x="5761" y="47357"/>
                    <a:pt x="5692" y="47363"/>
                    <a:pt x="5619" y="47363"/>
                  </a:cubicBezTo>
                  <a:cubicBezTo>
                    <a:pt x="5407" y="47363"/>
                    <a:pt x="5153" y="47314"/>
                    <a:pt x="4906" y="47226"/>
                  </a:cubicBezTo>
                  <a:cubicBezTo>
                    <a:pt x="4727" y="47166"/>
                    <a:pt x="4572" y="47095"/>
                    <a:pt x="4406" y="47023"/>
                  </a:cubicBezTo>
                  <a:cubicBezTo>
                    <a:pt x="4310" y="46999"/>
                    <a:pt x="4239" y="46952"/>
                    <a:pt x="4156" y="46904"/>
                  </a:cubicBezTo>
                  <a:cubicBezTo>
                    <a:pt x="4072" y="46857"/>
                    <a:pt x="3977" y="46797"/>
                    <a:pt x="3870" y="46761"/>
                  </a:cubicBezTo>
                  <a:lnTo>
                    <a:pt x="3624" y="46633"/>
                  </a:lnTo>
                  <a:lnTo>
                    <a:pt x="3624" y="46633"/>
                  </a:lnTo>
                  <a:cubicBezTo>
                    <a:pt x="3622" y="46615"/>
                    <a:pt x="3620" y="46598"/>
                    <a:pt x="3620" y="46583"/>
                  </a:cubicBezTo>
                  <a:lnTo>
                    <a:pt x="3584" y="46285"/>
                  </a:lnTo>
                  <a:cubicBezTo>
                    <a:pt x="3560" y="46071"/>
                    <a:pt x="3536" y="45892"/>
                    <a:pt x="3525" y="45702"/>
                  </a:cubicBezTo>
                  <a:cubicBezTo>
                    <a:pt x="3513" y="45511"/>
                    <a:pt x="3501" y="45309"/>
                    <a:pt x="3501" y="45118"/>
                  </a:cubicBezTo>
                  <a:cubicBezTo>
                    <a:pt x="3501" y="44737"/>
                    <a:pt x="3501" y="44332"/>
                    <a:pt x="3513" y="43928"/>
                  </a:cubicBezTo>
                  <a:lnTo>
                    <a:pt x="3560" y="42713"/>
                  </a:lnTo>
                  <a:cubicBezTo>
                    <a:pt x="3572" y="42296"/>
                    <a:pt x="3572" y="41880"/>
                    <a:pt x="3560" y="41463"/>
                  </a:cubicBezTo>
                  <a:cubicBezTo>
                    <a:pt x="3525" y="40642"/>
                    <a:pt x="3477" y="39820"/>
                    <a:pt x="3453" y="39022"/>
                  </a:cubicBezTo>
                  <a:cubicBezTo>
                    <a:pt x="3417" y="38213"/>
                    <a:pt x="3406" y="37415"/>
                    <a:pt x="3453" y="36641"/>
                  </a:cubicBezTo>
                  <a:cubicBezTo>
                    <a:pt x="3477" y="36248"/>
                    <a:pt x="3525" y="35879"/>
                    <a:pt x="3584" y="35486"/>
                  </a:cubicBezTo>
                  <a:cubicBezTo>
                    <a:pt x="3656" y="35093"/>
                    <a:pt x="3739" y="34688"/>
                    <a:pt x="3810" y="34295"/>
                  </a:cubicBezTo>
                  <a:cubicBezTo>
                    <a:pt x="3977" y="33510"/>
                    <a:pt x="4156" y="32736"/>
                    <a:pt x="4346" y="31950"/>
                  </a:cubicBezTo>
                  <a:lnTo>
                    <a:pt x="4489" y="31367"/>
                  </a:lnTo>
                  <a:lnTo>
                    <a:pt x="4537" y="31224"/>
                  </a:lnTo>
                  <a:lnTo>
                    <a:pt x="4584" y="31057"/>
                  </a:lnTo>
                  <a:cubicBezTo>
                    <a:pt x="4608" y="30950"/>
                    <a:pt x="4632" y="30831"/>
                    <a:pt x="4644" y="30724"/>
                  </a:cubicBezTo>
                  <a:cubicBezTo>
                    <a:pt x="4703" y="30283"/>
                    <a:pt x="4715" y="29831"/>
                    <a:pt x="4703" y="29414"/>
                  </a:cubicBezTo>
                  <a:cubicBezTo>
                    <a:pt x="4691" y="28997"/>
                    <a:pt x="4668" y="28580"/>
                    <a:pt x="4656" y="28199"/>
                  </a:cubicBezTo>
                  <a:lnTo>
                    <a:pt x="4656" y="27616"/>
                  </a:lnTo>
                  <a:cubicBezTo>
                    <a:pt x="4668" y="27449"/>
                    <a:pt x="4691" y="27295"/>
                    <a:pt x="4727" y="27140"/>
                  </a:cubicBezTo>
                  <a:cubicBezTo>
                    <a:pt x="4822" y="26842"/>
                    <a:pt x="5001" y="26592"/>
                    <a:pt x="5251" y="26378"/>
                  </a:cubicBezTo>
                  <a:cubicBezTo>
                    <a:pt x="5501" y="26175"/>
                    <a:pt x="5834" y="26009"/>
                    <a:pt x="6180" y="25890"/>
                  </a:cubicBezTo>
                  <a:cubicBezTo>
                    <a:pt x="6870" y="25640"/>
                    <a:pt x="7668" y="25521"/>
                    <a:pt x="8454" y="25425"/>
                  </a:cubicBezTo>
                  <a:lnTo>
                    <a:pt x="9656" y="25306"/>
                  </a:lnTo>
                  <a:cubicBezTo>
                    <a:pt x="9871" y="25294"/>
                    <a:pt x="10073" y="25271"/>
                    <a:pt x="10287" y="25235"/>
                  </a:cubicBezTo>
                  <a:cubicBezTo>
                    <a:pt x="10490" y="25211"/>
                    <a:pt x="10704" y="25163"/>
                    <a:pt x="10918" y="25116"/>
                  </a:cubicBezTo>
                  <a:cubicBezTo>
                    <a:pt x="11788" y="24913"/>
                    <a:pt x="12550" y="24520"/>
                    <a:pt x="13276" y="24235"/>
                  </a:cubicBezTo>
                  <a:cubicBezTo>
                    <a:pt x="13454" y="24163"/>
                    <a:pt x="13633" y="24104"/>
                    <a:pt x="13812" y="24044"/>
                  </a:cubicBezTo>
                  <a:cubicBezTo>
                    <a:pt x="13990" y="23985"/>
                    <a:pt x="14181" y="23937"/>
                    <a:pt x="14371" y="23901"/>
                  </a:cubicBezTo>
                  <a:cubicBezTo>
                    <a:pt x="14764" y="23806"/>
                    <a:pt x="15145" y="23735"/>
                    <a:pt x="15550" y="23663"/>
                  </a:cubicBezTo>
                  <a:cubicBezTo>
                    <a:pt x="16360" y="23508"/>
                    <a:pt x="17157" y="23377"/>
                    <a:pt x="17979" y="23151"/>
                  </a:cubicBezTo>
                  <a:cubicBezTo>
                    <a:pt x="18800" y="22925"/>
                    <a:pt x="19598" y="22568"/>
                    <a:pt x="20312" y="22092"/>
                  </a:cubicBezTo>
                  <a:cubicBezTo>
                    <a:pt x="20658" y="21842"/>
                    <a:pt x="21003" y="21580"/>
                    <a:pt x="21313" y="21282"/>
                  </a:cubicBezTo>
                  <a:cubicBezTo>
                    <a:pt x="21610" y="20984"/>
                    <a:pt x="21896" y="20651"/>
                    <a:pt x="22146" y="20294"/>
                  </a:cubicBezTo>
                  <a:cubicBezTo>
                    <a:pt x="22396" y="19948"/>
                    <a:pt x="22622" y="19579"/>
                    <a:pt x="22801" y="19198"/>
                  </a:cubicBezTo>
                  <a:lnTo>
                    <a:pt x="22872" y="19044"/>
                  </a:lnTo>
                  <a:lnTo>
                    <a:pt x="22932" y="18901"/>
                  </a:lnTo>
                  <a:lnTo>
                    <a:pt x="23051" y="18579"/>
                  </a:lnTo>
                  <a:lnTo>
                    <a:pt x="23146" y="18270"/>
                  </a:lnTo>
                  <a:cubicBezTo>
                    <a:pt x="23170" y="18151"/>
                    <a:pt x="23206" y="18043"/>
                    <a:pt x="23218" y="17948"/>
                  </a:cubicBezTo>
                  <a:lnTo>
                    <a:pt x="23277" y="17615"/>
                  </a:lnTo>
                  <a:cubicBezTo>
                    <a:pt x="23301" y="17508"/>
                    <a:pt x="23289" y="17389"/>
                    <a:pt x="23301" y="17293"/>
                  </a:cubicBezTo>
                  <a:cubicBezTo>
                    <a:pt x="23337" y="17067"/>
                    <a:pt x="23325" y="16841"/>
                    <a:pt x="23301" y="16615"/>
                  </a:cubicBezTo>
                  <a:cubicBezTo>
                    <a:pt x="23265" y="16186"/>
                    <a:pt x="23182" y="15746"/>
                    <a:pt x="23027" y="15341"/>
                  </a:cubicBezTo>
                  <a:cubicBezTo>
                    <a:pt x="22741" y="14507"/>
                    <a:pt x="22229" y="13781"/>
                    <a:pt x="21634" y="13162"/>
                  </a:cubicBezTo>
                  <a:cubicBezTo>
                    <a:pt x="21563" y="13091"/>
                    <a:pt x="21479" y="13019"/>
                    <a:pt x="21396" y="12948"/>
                  </a:cubicBezTo>
                  <a:cubicBezTo>
                    <a:pt x="21324" y="12888"/>
                    <a:pt x="21253" y="12793"/>
                    <a:pt x="21158" y="12733"/>
                  </a:cubicBezTo>
                  <a:cubicBezTo>
                    <a:pt x="21003" y="12602"/>
                    <a:pt x="20836" y="12471"/>
                    <a:pt x="20658" y="12352"/>
                  </a:cubicBezTo>
                  <a:lnTo>
                    <a:pt x="20384" y="12174"/>
                  </a:lnTo>
                  <a:lnTo>
                    <a:pt x="20134" y="12007"/>
                  </a:lnTo>
                  <a:cubicBezTo>
                    <a:pt x="19955" y="11888"/>
                    <a:pt x="19777" y="11781"/>
                    <a:pt x="19598" y="11674"/>
                  </a:cubicBezTo>
                  <a:cubicBezTo>
                    <a:pt x="19241" y="11471"/>
                    <a:pt x="18836" y="11281"/>
                    <a:pt x="18419" y="11162"/>
                  </a:cubicBezTo>
                  <a:cubicBezTo>
                    <a:pt x="18217" y="11078"/>
                    <a:pt x="18003" y="11043"/>
                    <a:pt x="17788" y="11007"/>
                  </a:cubicBezTo>
                  <a:cubicBezTo>
                    <a:pt x="17669" y="10995"/>
                    <a:pt x="17562" y="10983"/>
                    <a:pt x="17455" y="10983"/>
                  </a:cubicBezTo>
                  <a:cubicBezTo>
                    <a:pt x="17348" y="10959"/>
                    <a:pt x="17229" y="10959"/>
                    <a:pt x="17133" y="10959"/>
                  </a:cubicBezTo>
                  <a:cubicBezTo>
                    <a:pt x="16693" y="10959"/>
                    <a:pt x="16264" y="11007"/>
                    <a:pt x="15848" y="11078"/>
                  </a:cubicBezTo>
                  <a:cubicBezTo>
                    <a:pt x="15431" y="11162"/>
                    <a:pt x="15026" y="11257"/>
                    <a:pt x="14645" y="11364"/>
                  </a:cubicBezTo>
                  <a:cubicBezTo>
                    <a:pt x="14240" y="11471"/>
                    <a:pt x="13871" y="11543"/>
                    <a:pt x="13466" y="11614"/>
                  </a:cubicBezTo>
                  <a:cubicBezTo>
                    <a:pt x="13085" y="11697"/>
                    <a:pt x="12680" y="11757"/>
                    <a:pt x="12276" y="11817"/>
                  </a:cubicBezTo>
                  <a:cubicBezTo>
                    <a:pt x="11478" y="11924"/>
                    <a:pt x="10668" y="12031"/>
                    <a:pt x="9847" y="12245"/>
                  </a:cubicBezTo>
                  <a:cubicBezTo>
                    <a:pt x="9013" y="12471"/>
                    <a:pt x="8275" y="12864"/>
                    <a:pt x="7561" y="13257"/>
                  </a:cubicBezTo>
                  <a:cubicBezTo>
                    <a:pt x="7204" y="13448"/>
                    <a:pt x="6858" y="13662"/>
                    <a:pt x="6501" y="13829"/>
                  </a:cubicBezTo>
                  <a:lnTo>
                    <a:pt x="5418" y="14388"/>
                  </a:lnTo>
                  <a:cubicBezTo>
                    <a:pt x="4691" y="14769"/>
                    <a:pt x="3965" y="15174"/>
                    <a:pt x="3286" y="15638"/>
                  </a:cubicBezTo>
                  <a:cubicBezTo>
                    <a:pt x="2941" y="15877"/>
                    <a:pt x="2608" y="16127"/>
                    <a:pt x="2286" y="16389"/>
                  </a:cubicBezTo>
                  <a:cubicBezTo>
                    <a:pt x="1965" y="16662"/>
                    <a:pt x="1679" y="16960"/>
                    <a:pt x="1393" y="17258"/>
                  </a:cubicBezTo>
                  <a:cubicBezTo>
                    <a:pt x="1120" y="17555"/>
                    <a:pt x="846" y="17865"/>
                    <a:pt x="596" y="18198"/>
                  </a:cubicBezTo>
                  <a:cubicBezTo>
                    <a:pt x="477" y="18365"/>
                    <a:pt x="358" y="18544"/>
                    <a:pt x="238" y="18722"/>
                  </a:cubicBezTo>
                  <a:cubicBezTo>
                    <a:pt x="191" y="18817"/>
                    <a:pt x="131" y="18913"/>
                    <a:pt x="84" y="19020"/>
                  </a:cubicBezTo>
                  <a:cubicBezTo>
                    <a:pt x="48" y="19115"/>
                    <a:pt x="0" y="19222"/>
                    <a:pt x="0" y="19389"/>
                  </a:cubicBezTo>
                  <a:lnTo>
                    <a:pt x="0" y="19532"/>
                  </a:lnTo>
                  <a:lnTo>
                    <a:pt x="131" y="19567"/>
                  </a:lnTo>
                  <a:cubicBezTo>
                    <a:pt x="661" y="19702"/>
                    <a:pt x="1196" y="19743"/>
                    <a:pt x="1726" y="19743"/>
                  </a:cubicBezTo>
                  <a:cubicBezTo>
                    <a:pt x="2042" y="19743"/>
                    <a:pt x="2356" y="19728"/>
                    <a:pt x="2667" y="19710"/>
                  </a:cubicBezTo>
                  <a:cubicBezTo>
                    <a:pt x="3084" y="19698"/>
                    <a:pt x="3477" y="19675"/>
                    <a:pt x="3894" y="19651"/>
                  </a:cubicBezTo>
                  <a:cubicBezTo>
                    <a:pt x="4310" y="19639"/>
                    <a:pt x="4727" y="19639"/>
                    <a:pt x="5144" y="19639"/>
                  </a:cubicBezTo>
                  <a:cubicBezTo>
                    <a:pt x="5977" y="19627"/>
                    <a:pt x="6811" y="19615"/>
                    <a:pt x="7644" y="19532"/>
                  </a:cubicBezTo>
                  <a:cubicBezTo>
                    <a:pt x="8478" y="19460"/>
                    <a:pt x="9311" y="19341"/>
                    <a:pt x="10133" y="19163"/>
                  </a:cubicBezTo>
                  <a:cubicBezTo>
                    <a:pt x="11752" y="18805"/>
                    <a:pt x="13359" y="18329"/>
                    <a:pt x="14966" y="17948"/>
                  </a:cubicBezTo>
                  <a:cubicBezTo>
                    <a:pt x="16574" y="17543"/>
                    <a:pt x="18217" y="17210"/>
                    <a:pt x="19884" y="17174"/>
                  </a:cubicBezTo>
                  <a:lnTo>
                    <a:pt x="19884" y="17174"/>
                  </a:lnTo>
                  <a:cubicBezTo>
                    <a:pt x="18217" y="17186"/>
                    <a:pt x="16574" y="17484"/>
                    <a:pt x="14883" y="17758"/>
                  </a:cubicBezTo>
                  <a:cubicBezTo>
                    <a:pt x="13252" y="18139"/>
                    <a:pt x="11645" y="18567"/>
                    <a:pt x="10025" y="18889"/>
                  </a:cubicBezTo>
                  <a:cubicBezTo>
                    <a:pt x="9228" y="19056"/>
                    <a:pt x="8394" y="19163"/>
                    <a:pt x="7573" y="19222"/>
                  </a:cubicBezTo>
                  <a:cubicBezTo>
                    <a:pt x="6739" y="19282"/>
                    <a:pt x="5918" y="19282"/>
                    <a:pt x="5084" y="19282"/>
                  </a:cubicBezTo>
                  <a:lnTo>
                    <a:pt x="3834" y="19282"/>
                  </a:lnTo>
                  <a:cubicBezTo>
                    <a:pt x="3417" y="19282"/>
                    <a:pt x="3001" y="19306"/>
                    <a:pt x="2584" y="19329"/>
                  </a:cubicBezTo>
                  <a:cubicBezTo>
                    <a:pt x="2352" y="19336"/>
                    <a:pt x="2119" y="19342"/>
                    <a:pt x="1887" y="19342"/>
                  </a:cubicBezTo>
                  <a:cubicBezTo>
                    <a:pt x="1356" y="19342"/>
                    <a:pt x="831" y="19311"/>
                    <a:pt x="338" y="19193"/>
                  </a:cubicBezTo>
                  <a:lnTo>
                    <a:pt x="338" y="19193"/>
                  </a:lnTo>
                  <a:cubicBezTo>
                    <a:pt x="347" y="19166"/>
                    <a:pt x="357" y="19139"/>
                    <a:pt x="369" y="19115"/>
                  </a:cubicBezTo>
                  <a:cubicBezTo>
                    <a:pt x="393" y="19044"/>
                    <a:pt x="453" y="18948"/>
                    <a:pt x="500" y="18877"/>
                  </a:cubicBezTo>
                  <a:cubicBezTo>
                    <a:pt x="608" y="18710"/>
                    <a:pt x="727" y="18555"/>
                    <a:pt x="846" y="18401"/>
                  </a:cubicBezTo>
                  <a:cubicBezTo>
                    <a:pt x="1096" y="18091"/>
                    <a:pt x="1370" y="17793"/>
                    <a:pt x="1643" y="17508"/>
                  </a:cubicBezTo>
                  <a:cubicBezTo>
                    <a:pt x="1929" y="17222"/>
                    <a:pt x="2215" y="16948"/>
                    <a:pt x="2513" y="16686"/>
                  </a:cubicBezTo>
                  <a:cubicBezTo>
                    <a:pt x="2822" y="16436"/>
                    <a:pt x="3155" y="16198"/>
                    <a:pt x="3477" y="15972"/>
                  </a:cubicBezTo>
                  <a:cubicBezTo>
                    <a:pt x="4144" y="15531"/>
                    <a:pt x="4858" y="15138"/>
                    <a:pt x="5572" y="14781"/>
                  </a:cubicBezTo>
                  <a:lnTo>
                    <a:pt x="6668" y="14245"/>
                  </a:lnTo>
                  <a:cubicBezTo>
                    <a:pt x="7037" y="14067"/>
                    <a:pt x="7394" y="13876"/>
                    <a:pt x="7751" y="13686"/>
                  </a:cubicBezTo>
                  <a:cubicBezTo>
                    <a:pt x="8466" y="13317"/>
                    <a:pt x="9180" y="12936"/>
                    <a:pt x="9918" y="12757"/>
                  </a:cubicBezTo>
                  <a:cubicBezTo>
                    <a:pt x="10692" y="12579"/>
                    <a:pt x="11502" y="12483"/>
                    <a:pt x="12299" y="12376"/>
                  </a:cubicBezTo>
                  <a:cubicBezTo>
                    <a:pt x="12704" y="12317"/>
                    <a:pt x="13121" y="12257"/>
                    <a:pt x="13526" y="12198"/>
                  </a:cubicBezTo>
                  <a:cubicBezTo>
                    <a:pt x="13943" y="12126"/>
                    <a:pt x="14347" y="12031"/>
                    <a:pt x="14740" y="11948"/>
                  </a:cubicBezTo>
                  <a:cubicBezTo>
                    <a:pt x="15480" y="11763"/>
                    <a:pt x="16179" y="11598"/>
                    <a:pt x="16867" y="11598"/>
                  </a:cubicBezTo>
                  <a:cubicBezTo>
                    <a:pt x="16932" y="11598"/>
                    <a:pt x="16997" y="11599"/>
                    <a:pt x="17062" y="11602"/>
                  </a:cubicBezTo>
                  <a:cubicBezTo>
                    <a:pt x="19943" y="11864"/>
                    <a:pt x="23098" y="14757"/>
                    <a:pt x="22420" y="17758"/>
                  </a:cubicBezTo>
                  <a:cubicBezTo>
                    <a:pt x="22408" y="17853"/>
                    <a:pt x="22384" y="17936"/>
                    <a:pt x="22348" y="18032"/>
                  </a:cubicBezTo>
                  <a:cubicBezTo>
                    <a:pt x="22336" y="18115"/>
                    <a:pt x="22301" y="18210"/>
                    <a:pt x="22277" y="18294"/>
                  </a:cubicBezTo>
                  <a:lnTo>
                    <a:pt x="22170" y="18555"/>
                  </a:lnTo>
                  <a:lnTo>
                    <a:pt x="22110" y="18686"/>
                  </a:lnTo>
                  <a:lnTo>
                    <a:pt x="22051" y="18817"/>
                  </a:lnTo>
                  <a:cubicBezTo>
                    <a:pt x="21884" y="19163"/>
                    <a:pt x="21682" y="19484"/>
                    <a:pt x="21455" y="19806"/>
                  </a:cubicBezTo>
                  <a:cubicBezTo>
                    <a:pt x="21229" y="20115"/>
                    <a:pt x="20979" y="20401"/>
                    <a:pt x="20717" y="20663"/>
                  </a:cubicBezTo>
                  <a:cubicBezTo>
                    <a:pt x="20443" y="20937"/>
                    <a:pt x="20134" y="21175"/>
                    <a:pt x="19824" y="21377"/>
                  </a:cubicBezTo>
                  <a:cubicBezTo>
                    <a:pt x="19181" y="21794"/>
                    <a:pt x="18467" y="22092"/>
                    <a:pt x="17717" y="22306"/>
                  </a:cubicBezTo>
                  <a:cubicBezTo>
                    <a:pt x="16979" y="22496"/>
                    <a:pt x="16169" y="22615"/>
                    <a:pt x="15371" y="22758"/>
                  </a:cubicBezTo>
                  <a:cubicBezTo>
                    <a:pt x="14966" y="22842"/>
                    <a:pt x="14550" y="22913"/>
                    <a:pt x="14145" y="22996"/>
                  </a:cubicBezTo>
                  <a:cubicBezTo>
                    <a:pt x="13954" y="23056"/>
                    <a:pt x="13752" y="23104"/>
                    <a:pt x="13538" y="23163"/>
                  </a:cubicBezTo>
                  <a:cubicBezTo>
                    <a:pt x="13335" y="23223"/>
                    <a:pt x="13121" y="23294"/>
                    <a:pt x="12931" y="23377"/>
                  </a:cubicBezTo>
                  <a:cubicBezTo>
                    <a:pt x="12157" y="23687"/>
                    <a:pt x="11442" y="24032"/>
                    <a:pt x="10716" y="24187"/>
                  </a:cubicBezTo>
                  <a:cubicBezTo>
                    <a:pt x="10371" y="24282"/>
                    <a:pt x="9966" y="24306"/>
                    <a:pt x="9561" y="24354"/>
                  </a:cubicBezTo>
                  <a:lnTo>
                    <a:pt x="8347" y="24473"/>
                  </a:lnTo>
                  <a:cubicBezTo>
                    <a:pt x="7525" y="24568"/>
                    <a:pt x="6680" y="24663"/>
                    <a:pt x="5846" y="24961"/>
                  </a:cubicBezTo>
                  <a:cubicBezTo>
                    <a:pt x="5430" y="25116"/>
                    <a:pt x="5001" y="25306"/>
                    <a:pt x="4620" y="25616"/>
                  </a:cubicBezTo>
                  <a:cubicBezTo>
                    <a:pt x="4251" y="25914"/>
                    <a:pt x="3929" y="26354"/>
                    <a:pt x="3787" y="26842"/>
                  </a:cubicBezTo>
                  <a:cubicBezTo>
                    <a:pt x="3715" y="27080"/>
                    <a:pt x="3691" y="27330"/>
                    <a:pt x="3667" y="27568"/>
                  </a:cubicBezTo>
                  <a:lnTo>
                    <a:pt x="3667" y="28211"/>
                  </a:lnTo>
                  <a:cubicBezTo>
                    <a:pt x="3667" y="28628"/>
                    <a:pt x="3703" y="29045"/>
                    <a:pt x="3703" y="29426"/>
                  </a:cubicBezTo>
                  <a:cubicBezTo>
                    <a:pt x="3715" y="29831"/>
                    <a:pt x="3703" y="30200"/>
                    <a:pt x="3644" y="30557"/>
                  </a:cubicBezTo>
                  <a:cubicBezTo>
                    <a:pt x="3608" y="30652"/>
                    <a:pt x="3608" y="30736"/>
                    <a:pt x="3584" y="30831"/>
                  </a:cubicBezTo>
                  <a:lnTo>
                    <a:pt x="3548" y="30962"/>
                  </a:lnTo>
                  <a:lnTo>
                    <a:pt x="3513" y="31117"/>
                  </a:lnTo>
                  <a:lnTo>
                    <a:pt x="3358" y="31712"/>
                  </a:lnTo>
                  <a:cubicBezTo>
                    <a:pt x="3155" y="32498"/>
                    <a:pt x="2953" y="33295"/>
                    <a:pt x="2798" y="34105"/>
                  </a:cubicBezTo>
                  <a:cubicBezTo>
                    <a:pt x="2703" y="34510"/>
                    <a:pt x="2632" y="34903"/>
                    <a:pt x="2560" y="35308"/>
                  </a:cubicBezTo>
                  <a:cubicBezTo>
                    <a:pt x="2477" y="35724"/>
                    <a:pt x="2417" y="36153"/>
                    <a:pt x="2393" y="36570"/>
                  </a:cubicBezTo>
                  <a:cubicBezTo>
                    <a:pt x="2346" y="37403"/>
                    <a:pt x="2346" y="38236"/>
                    <a:pt x="2382" y="39058"/>
                  </a:cubicBezTo>
                  <a:cubicBezTo>
                    <a:pt x="2405" y="39880"/>
                    <a:pt x="2453" y="40677"/>
                    <a:pt x="2465" y="41487"/>
                  </a:cubicBezTo>
                  <a:cubicBezTo>
                    <a:pt x="2465" y="41892"/>
                    <a:pt x="2465" y="42273"/>
                    <a:pt x="2453" y="42677"/>
                  </a:cubicBezTo>
                  <a:lnTo>
                    <a:pt x="2405" y="43892"/>
                  </a:lnTo>
                  <a:cubicBezTo>
                    <a:pt x="2393" y="44309"/>
                    <a:pt x="2393" y="44725"/>
                    <a:pt x="2393" y="45142"/>
                  </a:cubicBezTo>
                  <a:cubicBezTo>
                    <a:pt x="2405" y="45356"/>
                    <a:pt x="2405" y="45583"/>
                    <a:pt x="2417" y="45785"/>
                  </a:cubicBezTo>
                  <a:cubicBezTo>
                    <a:pt x="2441" y="45999"/>
                    <a:pt x="2465" y="46214"/>
                    <a:pt x="2477" y="46416"/>
                  </a:cubicBezTo>
                  <a:lnTo>
                    <a:pt x="2513" y="46726"/>
                  </a:lnTo>
                  <a:cubicBezTo>
                    <a:pt x="2524" y="46785"/>
                    <a:pt x="2524" y="46833"/>
                    <a:pt x="2536" y="46904"/>
                  </a:cubicBezTo>
                  <a:lnTo>
                    <a:pt x="2560" y="46952"/>
                  </a:lnTo>
                  <a:lnTo>
                    <a:pt x="2572" y="47011"/>
                  </a:lnTo>
                  <a:lnTo>
                    <a:pt x="2584" y="47083"/>
                  </a:lnTo>
                  <a:cubicBezTo>
                    <a:pt x="2584" y="47107"/>
                    <a:pt x="2596" y="47142"/>
                    <a:pt x="2620" y="47166"/>
                  </a:cubicBezTo>
                  <a:cubicBezTo>
                    <a:pt x="2632" y="47226"/>
                    <a:pt x="2679" y="47309"/>
                    <a:pt x="2715" y="47369"/>
                  </a:cubicBezTo>
                  <a:cubicBezTo>
                    <a:pt x="2763" y="47428"/>
                    <a:pt x="2822" y="47488"/>
                    <a:pt x="2870" y="47511"/>
                  </a:cubicBezTo>
                  <a:lnTo>
                    <a:pt x="2941" y="47559"/>
                  </a:lnTo>
                  <a:lnTo>
                    <a:pt x="3001" y="47583"/>
                  </a:lnTo>
                  <a:lnTo>
                    <a:pt x="3060" y="47619"/>
                  </a:lnTo>
                  <a:lnTo>
                    <a:pt x="3108" y="47630"/>
                  </a:lnTo>
                  <a:lnTo>
                    <a:pt x="3394" y="47761"/>
                  </a:lnTo>
                  <a:cubicBezTo>
                    <a:pt x="3477" y="47809"/>
                    <a:pt x="3548" y="47857"/>
                    <a:pt x="3644" y="47904"/>
                  </a:cubicBezTo>
                  <a:cubicBezTo>
                    <a:pt x="3751" y="47940"/>
                    <a:pt x="3834" y="48000"/>
                    <a:pt x="3941" y="48047"/>
                  </a:cubicBezTo>
                  <a:cubicBezTo>
                    <a:pt x="4132" y="48142"/>
                    <a:pt x="4346" y="48226"/>
                    <a:pt x="4560" y="48297"/>
                  </a:cubicBezTo>
                  <a:cubicBezTo>
                    <a:pt x="4775" y="48381"/>
                    <a:pt x="5001" y="48452"/>
                    <a:pt x="5251" y="48476"/>
                  </a:cubicBezTo>
                  <a:cubicBezTo>
                    <a:pt x="5370" y="48500"/>
                    <a:pt x="5495" y="48512"/>
                    <a:pt x="5626" y="48512"/>
                  </a:cubicBezTo>
                  <a:cubicBezTo>
                    <a:pt x="5757" y="48512"/>
                    <a:pt x="5894" y="48500"/>
                    <a:pt x="6037" y="48476"/>
                  </a:cubicBezTo>
                  <a:cubicBezTo>
                    <a:pt x="6323" y="48416"/>
                    <a:pt x="6608" y="48297"/>
                    <a:pt x="6811" y="48154"/>
                  </a:cubicBezTo>
                  <a:cubicBezTo>
                    <a:pt x="7025" y="48000"/>
                    <a:pt x="7216" y="47845"/>
                    <a:pt x="7358" y="47678"/>
                  </a:cubicBezTo>
                  <a:cubicBezTo>
                    <a:pt x="7680" y="47345"/>
                    <a:pt x="7930" y="47011"/>
                    <a:pt x="8180" y="46726"/>
                  </a:cubicBezTo>
                  <a:cubicBezTo>
                    <a:pt x="8286" y="46620"/>
                    <a:pt x="8384" y="46506"/>
                    <a:pt x="8481" y="46416"/>
                  </a:cubicBezTo>
                  <a:lnTo>
                    <a:pt x="8481" y="46416"/>
                  </a:lnTo>
                  <a:cubicBezTo>
                    <a:pt x="8532" y="46538"/>
                    <a:pt x="8574" y="46664"/>
                    <a:pt x="8609" y="46797"/>
                  </a:cubicBezTo>
                  <a:cubicBezTo>
                    <a:pt x="8704" y="47130"/>
                    <a:pt x="8763" y="47488"/>
                    <a:pt x="8811" y="47857"/>
                  </a:cubicBezTo>
                  <a:cubicBezTo>
                    <a:pt x="8847" y="48238"/>
                    <a:pt x="8906" y="48642"/>
                    <a:pt x="9013" y="49059"/>
                  </a:cubicBezTo>
                  <a:cubicBezTo>
                    <a:pt x="9073" y="49274"/>
                    <a:pt x="9132" y="49476"/>
                    <a:pt x="9228" y="49690"/>
                  </a:cubicBezTo>
                  <a:cubicBezTo>
                    <a:pt x="9311" y="49905"/>
                    <a:pt x="9382" y="50047"/>
                    <a:pt x="9466" y="50226"/>
                  </a:cubicBezTo>
                  <a:lnTo>
                    <a:pt x="9561" y="50488"/>
                  </a:lnTo>
                  <a:cubicBezTo>
                    <a:pt x="9597" y="50536"/>
                    <a:pt x="9609" y="50595"/>
                    <a:pt x="9656" y="50667"/>
                  </a:cubicBezTo>
                  <a:cubicBezTo>
                    <a:pt x="9704" y="50738"/>
                    <a:pt x="9775" y="50845"/>
                    <a:pt x="9859" y="50940"/>
                  </a:cubicBezTo>
                  <a:cubicBezTo>
                    <a:pt x="9906" y="50976"/>
                    <a:pt x="9942" y="51012"/>
                    <a:pt x="9978" y="51036"/>
                  </a:cubicBezTo>
                  <a:cubicBezTo>
                    <a:pt x="10025" y="51071"/>
                    <a:pt x="10061" y="51083"/>
                    <a:pt x="10085" y="51095"/>
                  </a:cubicBezTo>
                  <a:lnTo>
                    <a:pt x="10240" y="51179"/>
                  </a:lnTo>
                  <a:lnTo>
                    <a:pt x="10490" y="51309"/>
                  </a:lnTo>
                  <a:lnTo>
                    <a:pt x="10728" y="51440"/>
                  </a:lnTo>
                  <a:cubicBezTo>
                    <a:pt x="10811" y="51500"/>
                    <a:pt x="10906" y="51548"/>
                    <a:pt x="10990" y="51595"/>
                  </a:cubicBezTo>
                  <a:lnTo>
                    <a:pt x="11526" y="51857"/>
                  </a:lnTo>
                  <a:cubicBezTo>
                    <a:pt x="11883" y="52024"/>
                    <a:pt x="12204" y="52167"/>
                    <a:pt x="12442" y="52345"/>
                  </a:cubicBezTo>
                  <a:cubicBezTo>
                    <a:pt x="12573" y="52441"/>
                    <a:pt x="12645" y="52524"/>
                    <a:pt x="12716" y="52619"/>
                  </a:cubicBezTo>
                  <a:cubicBezTo>
                    <a:pt x="12776" y="52703"/>
                    <a:pt x="12823" y="52810"/>
                    <a:pt x="12859" y="52929"/>
                  </a:cubicBezTo>
                  <a:cubicBezTo>
                    <a:pt x="12919" y="53203"/>
                    <a:pt x="12919" y="53560"/>
                    <a:pt x="12895" y="53929"/>
                  </a:cubicBezTo>
                  <a:cubicBezTo>
                    <a:pt x="12883" y="54298"/>
                    <a:pt x="12871" y="54703"/>
                    <a:pt x="12871" y="55108"/>
                  </a:cubicBezTo>
                  <a:cubicBezTo>
                    <a:pt x="12871" y="55893"/>
                    <a:pt x="12919" y="56679"/>
                    <a:pt x="12990" y="57465"/>
                  </a:cubicBezTo>
                  <a:cubicBezTo>
                    <a:pt x="13133" y="59037"/>
                    <a:pt x="13419" y="60561"/>
                    <a:pt x="13704" y="62085"/>
                  </a:cubicBezTo>
                  <a:lnTo>
                    <a:pt x="13728" y="62216"/>
                  </a:lnTo>
                  <a:lnTo>
                    <a:pt x="13752" y="62335"/>
                  </a:lnTo>
                  <a:cubicBezTo>
                    <a:pt x="13764" y="62406"/>
                    <a:pt x="13764" y="62501"/>
                    <a:pt x="13776" y="62585"/>
                  </a:cubicBezTo>
                  <a:cubicBezTo>
                    <a:pt x="13788" y="62763"/>
                    <a:pt x="13812" y="62942"/>
                    <a:pt x="13812" y="63120"/>
                  </a:cubicBezTo>
                  <a:cubicBezTo>
                    <a:pt x="13812" y="63501"/>
                    <a:pt x="13812" y="63871"/>
                    <a:pt x="13788" y="64252"/>
                  </a:cubicBezTo>
                  <a:cubicBezTo>
                    <a:pt x="13788" y="64644"/>
                    <a:pt x="13776" y="65049"/>
                    <a:pt x="13788" y="65442"/>
                  </a:cubicBezTo>
                  <a:cubicBezTo>
                    <a:pt x="13812" y="65859"/>
                    <a:pt x="13847" y="66276"/>
                    <a:pt x="13954" y="66728"/>
                  </a:cubicBezTo>
                  <a:cubicBezTo>
                    <a:pt x="14033" y="67052"/>
                    <a:pt x="14176" y="67389"/>
                    <a:pt x="14370" y="67691"/>
                  </a:cubicBezTo>
                  <a:lnTo>
                    <a:pt x="14370" y="67691"/>
                  </a:lnTo>
                  <a:cubicBezTo>
                    <a:pt x="14319" y="67826"/>
                    <a:pt x="14276" y="67962"/>
                    <a:pt x="14240" y="68097"/>
                  </a:cubicBezTo>
                  <a:cubicBezTo>
                    <a:pt x="14109" y="68538"/>
                    <a:pt x="14050" y="69002"/>
                    <a:pt x="14014" y="69431"/>
                  </a:cubicBezTo>
                  <a:cubicBezTo>
                    <a:pt x="13990" y="69871"/>
                    <a:pt x="13990" y="70300"/>
                    <a:pt x="13990" y="70717"/>
                  </a:cubicBezTo>
                  <a:cubicBezTo>
                    <a:pt x="14002" y="71157"/>
                    <a:pt x="14026" y="71622"/>
                    <a:pt x="14133" y="72074"/>
                  </a:cubicBezTo>
                  <a:cubicBezTo>
                    <a:pt x="14324" y="72967"/>
                    <a:pt x="14716" y="73800"/>
                    <a:pt x="15205" y="74539"/>
                  </a:cubicBezTo>
                  <a:cubicBezTo>
                    <a:pt x="15717" y="75289"/>
                    <a:pt x="16312" y="75943"/>
                    <a:pt x="16991" y="76491"/>
                  </a:cubicBezTo>
                  <a:cubicBezTo>
                    <a:pt x="17157" y="76622"/>
                    <a:pt x="17336" y="76777"/>
                    <a:pt x="17514" y="76896"/>
                  </a:cubicBezTo>
                  <a:cubicBezTo>
                    <a:pt x="17681" y="77027"/>
                    <a:pt x="17872" y="77146"/>
                    <a:pt x="18050" y="77265"/>
                  </a:cubicBezTo>
                  <a:cubicBezTo>
                    <a:pt x="18229" y="77384"/>
                    <a:pt x="18419" y="77491"/>
                    <a:pt x="18610" y="77587"/>
                  </a:cubicBezTo>
                  <a:lnTo>
                    <a:pt x="18896" y="77753"/>
                  </a:lnTo>
                  <a:cubicBezTo>
                    <a:pt x="18991" y="77801"/>
                    <a:pt x="19086" y="77848"/>
                    <a:pt x="19193" y="77884"/>
                  </a:cubicBezTo>
                  <a:lnTo>
                    <a:pt x="19789" y="78158"/>
                  </a:lnTo>
                  <a:lnTo>
                    <a:pt x="20420" y="78360"/>
                  </a:lnTo>
                  <a:cubicBezTo>
                    <a:pt x="20515" y="78396"/>
                    <a:pt x="20622" y="78444"/>
                    <a:pt x="20729" y="78468"/>
                  </a:cubicBezTo>
                  <a:lnTo>
                    <a:pt x="21039" y="78539"/>
                  </a:lnTo>
                  <a:cubicBezTo>
                    <a:pt x="21265" y="78587"/>
                    <a:pt x="21467" y="78646"/>
                    <a:pt x="21682" y="78694"/>
                  </a:cubicBezTo>
                  <a:cubicBezTo>
                    <a:pt x="22110" y="78765"/>
                    <a:pt x="22527" y="78860"/>
                    <a:pt x="22956" y="78884"/>
                  </a:cubicBezTo>
                  <a:lnTo>
                    <a:pt x="23289" y="78920"/>
                  </a:lnTo>
                  <a:lnTo>
                    <a:pt x="23456" y="78932"/>
                  </a:lnTo>
                  <a:lnTo>
                    <a:pt x="23610" y="78932"/>
                  </a:lnTo>
                  <a:lnTo>
                    <a:pt x="24253" y="78956"/>
                  </a:lnTo>
                  <a:cubicBezTo>
                    <a:pt x="25123" y="78956"/>
                    <a:pt x="25968" y="78932"/>
                    <a:pt x="26813" y="78801"/>
                  </a:cubicBezTo>
                  <a:cubicBezTo>
                    <a:pt x="27242" y="78753"/>
                    <a:pt x="27659" y="78646"/>
                    <a:pt x="28075" y="78575"/>
                  </a:cubicBezTo>
                  <a:lnTo>
                    <a:pt x="28706" y="78420"/>
                  </a:lnTo>
                  <a:lnTo>
                    <a:pt x="29016" y="78349"/>
                  </a:lnTo>
                  <a:lnTo>
                    <a:pt x="29325" y="78265"/>
                  </a:lnTo>
                  <a:cubicBezTo>
                    <a:pt x="30147" y="78039"/>
                    <a:pt x="30957" y="77729"/>
                    <a:pt x="31730" y="77384"/>
                  </a:cubicBezTo>
                  <a:lnTo>
                    <a:pt x="32302" y="77110"/>
                  </a:lnTo>
                  <a:lnTo>
                    <a:pt x="32873" y="76813"/>
                  </a:lnTo>
                  <a:lnTo>
                    <a:pt x="33421" y="76515"/>
                  </a:lnTo>
                  <a:lnTo>
                    <a:pt x="33969" y="76193"/>
                  </a:lnTo>
                  <a:cubicBezTo>
                    <a:pt x="36874" y="74467"/>
                    <a:pt x="39434" y="72205"/>
                    <a:pt x="41577" y="69633"/>
                  </a:cubicBezTo>
                  <a:cubicBezTo>
                    <a:pt x="43720" y="67050"/>
                    <a:pt x="45458" y="64168"/>
                    <a:pt x="46887" y="61156"/>
                  </a:cubicBezTo>
                  <a:cubicBezTo>
                    <a:pt x="49733" y="55119"/>
                    <a:pt x="51340" y="48583"/>
                    <a:pt x="52102" y="42011"/>
                  </a:cubicBezTo>
                  <a:cubicBezTo>
                    <a:pt x="52495" y="38713"/>
                    <a:pt x="52650" y="35379"/>
                    <a:pt x="52495" y="32069"/>
                  </a:cubicBezTo>
                  <a:cubicBezTo>
                    <a:pt x="52412" y="30402"/>
                    <a:pt x="52233" y="28735"/>
                    <a:pt x="51947" y="27092"/>
                  </a:cubicBezTo>
                  <a:cubicBezTo>
                    <a:pt x="51673" y="25461"/>
                    <a:pt x="51257" y="23818"/>
                    <a:pt x="50733" y="22246"/>
                  </a:cubicBezTo>
                  <a:cubicBezTo>
                    <a:pt x="49673" y="19067"/>
                    <a:pt x="48173" y="16091"/>
                    <a:pt x="46459" y="13257"/>
                  </a:cubicBezTo>
                  <a:cubicBezTo>
                    <a:pt x="46244" y="12900"/>
                    <a:pt x="46030" y="12543"/>
                    <a:pt x="45792" y="12198"/>
                  </a:cubicBezTo>
                  <a:lnTo>
                    <a:pt x="45446" y="11674"/>
                  </a:lnTo>
                  <a:lnTo>
                    <a:pt x="45268" y="11412"/>
                  </a:lnTo>
                  <a:lnTo>
                    <a:pt x="45077" y="11150"/>
                  </a:lnTo>
                  <a:cubicBezTo>
                    <a:pt x="44827" y="10828"/>
                    <a:pt x="44589" y="10483"/>
                    <a:pt x="44315" y="10162"/>
                  </a:cubicBezTo>
                  <a:lnTo>
                    <a:pt x="43518" y="9185"/>
                  </a:lnTo>
                  <a:cubicBezTo>
                    <a:pt x="42410" y="7935"/>
                    <a:pt x="41184" y="6792"/>
                    <a:pt x="39839" y="5792"/>
                  </a:cubicBezTo>
                  <a:cubicBezTo>
                    <a:pt x="37172" y="3792"/>
                    <a:pt x="34112" y="2363"/>
                    <a:pt x="30957" y="1363"/>
                  </a:cubicBezTo>
                  <a:cubicBezTo>
                    <a:pt x="30552" y="1244"/>
                    <a:pt x="30171" y="1125"/>
                    <a:pt x="29766" y="1006"/>
                  </a:cubicBezTo>
                  <a:lnTo>
                    <a:pt x="28563" y="696"/>
                  </a:lnTo>
                  <a:cubicBezTo>
                    <a:pt x="27754" y="482"/>
                    <a:pt x="26920" y="351"/>
                    <a:pt x="26099" y="244"/>
                  </a:cubicBezTo>
                  <a:cubicBezTo>
                    <a:pt x="24444" y="41"/>
                    <a:pt x="22801" y="17"/>
                    <a:pt x="21146" y="6"/>
                  </a:cubicBezTo>
                  <a:cubicBezTo>
                    <a:pt x="20876" y="6"/>
                    <a:pt x="20601" y="0"/>
                    <a:pt x="20324" y="0"/>
                  </a:cubicBezTo>
                  <a:close/>
                </a:path>
              </a:pathLst>
            </a:custGeom>
            <a:solidFill>
              <a:schemeClr val="dk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4" name="Google Shape;344;p44"/>
          <p:cNvPicPr preferRelativeResize="0"/>
          <p:nvPr/>
        </p:nvPicPr>
        <p:blipFill rotWithShape="1">
          <a:blip r:embed="rId3">
            <a:alphaModFix/>
          </a:blip>
          <a:srcRect l="32475" r="18763" b="3006"/>
          <a:stretch/>
        </p:blipFill>
        <p:spPr>
          <a:xfrm rot="10800000">
            <a:off x="1824122" y="-2320295"/>
            <a:ext cx="2914848" cy="3261354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4"/>
          <p:cNvSpPr txBox="1">
            <a:spLocks noGrp="1"/>
          </p:cNvSpPr>
          <p:nvPr>
            <p:ph type="subTitle" idx="1"/>
          </p:nvPr>
        </p:nvSpPr>
        <p:spPr>
          <a:xfrm>
            <a:off x="1327137" y="893572"/>
            <a:ext cx="6291837" cy="18563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Clr>
                <a:srgbClr val="4C2A19"/>
              </a:buClr>
              <a:buSzPts val="1100"/>
            </a:pP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畢卡索是一位</a:t>
            </a: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多產畫家，被世人譽爲「美術界的愛因斯坦。」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少數在生前“</a:t>
            </a: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名利雙收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”的畫家之一，是第一個在生前看到自己作品入住羅浮宮的畫家</a:t>
            </a:r>
            <a:endParaRPr lang="en-US" altLang="zh-TW" sz="20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>
              <a:buClr>
                <a:srgbClr val="4C2A19"/>
              </a:buClr>
              <a:buSzPts val="1100"/>
            </a:pPr>
            <a:endParaRPr lang="en-US" altLang="zh-TW" sz="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>
              <a:buClr>
                <a:srgbClr val="4C2A19"/>
              </a:buClr>
              <a:buSzPts val="1100"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（油画 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1885 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幅，素描 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7089 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幅，版画 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20000 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幅，平版画 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6121 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幅，總計近 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37000 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件）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51" name="Google Shape;351;p44"/>
          <p:cNvPicPr preferRelativeResize="0"/>
          <p:nvPr/>
        </p:nvPicPr>
        <p:blipFill rotWithShape="1">
          <a:blip r:embed="rId4">
            <a:alphaModFix/>
          </a:blip>
          <a:srcRect l="20621" t="1396" r="23763" b="4273"/>
          <a:stretch/>
        </p:blipFill>
        <p:spPr>
          <a:xfrm rot="4873686">
            <a:off x="-780851" y="2846323"/>
            <a:ext cx="3055200" cy="291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4"/>
          <p:cNvPicPr preferRelativeResize="0"/>
          <p:nvPr/>
        </p:nvPicPr>
        <p:blipFill rotWithShape="1">
          <a:blip r:embed="rId5">
            <a:alphaModFix/>
          </a:blip>
          <a:srcRect l="23051" t="5430" r="25904" b="7680"/>
          <a:stretch/>
        </p:blipFill>
        <p:spPr>
          <a:xfrm rot="10800000">
            <a:off x="7013377" y="2962500"/>
            <a:ext cx="2593848" cy="248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9E446991-93DB-683D-2B74-62529B381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0311" y="2718941"/>
            <a:ext cx="1702270" cy="211081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77E4172-BE57-0297-04F6-3D9210200C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2581" y="2718941"/>
            <a:ext cx="1702270" cy="214122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3450D22-C905-0F13-F279-10BE617994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4851" y="2718941"/>
            <a:ext cx="2767571" cy="2110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3"/>
          <p:cNvSpPr txBox="1">
            <a:spLocks noGrp="1"/>
          </p:cNvSpPr>
          <p:nvPr>
            <p:ph type="title"/>
          </p:nvPr>
        </p:nvSpPr>
        <p:spPr>
          <a:xfrm>
            <a:off x="713225" y="2332198"/>
            <a:ext cx="5779800" cy="7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人像面具設計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8" name="Google Shape;478;p53"/>
          <p:cNvSpPr txBox="1">
            <a:spLocks noGrp="1"/>
          </p:cNvSpPr>
          <p:nvPr>
            <p:ph type="title" idx="2"/>
          </p:nvPr>
        </p:nvSpPr>
        <p:spPr>
          <a:xfrm>
            <a:off x="713224" y="1558977"/>
            <a:ext cx="4720709" cy="8477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4400" dirty="0"/>
              <a:t>Third  grade</a:t>
            </a:r>
            <a:endParaRPr sz="4400" dirty="0"/>
          </a:p>
        </p:txBody>
      </p:sp>
      <p:grpSp>
        <p:nvGrpSpPr>
          <p:cNvPr id="479" name="Google Shape;479;p53"/>
          <p:cNvGrpSpPr/>
          <p:nvPr/>
        </p:nvGrpSpPr>
        <p:grpSpPr>
          <a:xfrm>
            <a:off x="5840025" y="1898549"/>
            <a:ext cx="3832188" cy="4016322"/>
            <a:chOff x="5840025" y="1898549"/>
            <a:chExt cx="3832188" cy="4016322"/>
          </a:xfrm>
        </p:grpSpPr>
        <p:sp>
          <p:nvSpPr>
            <p:cNvPr id="480" name="Google Shape;480;p53"/>
            <p:cNvSpPr/>
            <p:nvPr/>
          </p:nvSpPr>
          <p:spPr>
            <a:xfrm>
              <a:off x="5840025" y="3158925"/>
              <a:ext cx="2167000" cy="2755946"/>
            </a:xfrm>
            <a:custGeom>
              <a:avLst/>
              <a:gdLst/>
              <a:ahLst/>
              <a:cxnLst/>
              <a:rect l="l" t="t" r="r" b="b"/>
              <a:pathLst>
                <a:path w="58794" h="74773" extrusionOk="0">
                  <a:moveTo>
                    <a:pt x="45101" y="0"/>
                  </a:moveTo>
                  <a:cubicBezTo>
                    <a:pt x="44760" y="0"/>
                    <a:pt x="44421" y="276"/>
                    <a:pt x="44161" y="537"/>
                  </a:cubicBezTo>
                  <a:cubicBezTo>
                    <a:pt x="39220" y="5478"/>
                    <a:pt x="36529" y="10515"/>
                    <a:pt x="31588" y="15456"/>
                  </a:cubicBezTo>
                  <a:cubicBezTo>
                    <a:pt x="27111" y="13503"/>
                    <a:pt x="20408" y="11443"/>
                    <a:pt x="15931" y="9479"/>
                  </a:cubicBezTo>
                  <a:cubicBezTo>
                    <a:pt x="15529" y="9308"/>
                    <a:pt x="15068" y="9137"/>
                    <a:pt x="14641" y="9137"/>
                  </a:cubicBezTo>
                  <a:cubicBezTo>
                    <a:pt x="14385" y="9137"/>
                    <a:pt x="14141" y="9199"/>
                    <a:pt x="13931" y="9360"/>
                  </a:cubicBezTo>
                  <a:cubicBezTo>
                    <a:pt x="13240" y="9895"/>
                    <a:pt x="13514" y="10991"/>
                    <a:pt x="13859" y="11789"/>
                  </a:cubicBezTo>
                  <a:cubicBezTo>
                    <a:pt x="16693" y="18373"/>
                    <a:pt x="19920" y="23861"/>
                    <a:pt x="22741" y="30434"/>
                  </a:cubicBezTo>
                  <a:cubicBezTo>
                    <a:pt x="15990" y="32958"/>
                    <a:pt x="8835" y="36542"/>
                    <a:pt x="2072" y="39054"/>
                  </a:cubicBezTo>
                  <a:cubicBezTo>
                    <a:pt x="1370" y="39316"/>
                    <a:pt x="572" y="39661"/>
                    <a:pt x="358" y="40399"/>
                  </a:cubicBezTo>
                  <a:cubicBezTo>
                    <a:pt x="0" y="41649"/>
                    <a:pt x="1596" y="42483"/>
                    <a:pt x="2858" y="42792"/>
                  </a:cubicBezTo>
                  <a:lnTo>
                    <a:pt x="18669" y="46626"/>
                  </a:lnTo>
                  <a:cubicBezTo>
                    <a:pt x="16348" y="54044"/>
                    <a:pt x="14681" y="61664"/>
                    <a:pt x="13716" y="69367"/>
                  </a:cubicBezTo>
                  <a:cubicBezTo>
                    <a:pt x="13609" y="70248"/>
                    <a:pt x="13609" y="71332"/>
                    <a:pt x="14383" y="71772"/>
                  </a:cubicBezTo>
                  <a:cubicBezTo>
                    <a:pt x="14531" y="71853"/>
                    <a:pt x="14675" y="71888"/>
                    <a:pt x="14816" y="71888"/>
                  </a:cubicBezTo>
                  <a:cubicBezTo>
                    <a:pt x="15550" y="71888"/>
                    <a:pt x="16212" y="70941"/>
                    <a:pt x="16991" y="70522"/>
                  </a:cubicBezTo>
                  <a:cubicBezTo>
                    <a:pt x="22241" y="67724"/>
                    <a:pt x="24503" y="65378"/>
                    <a:pt x="28135" y="62723"/>
                  </a:cubicBezTo>
                  <a:cubicBezTo>
                    <a:pt x="28956" y="62128"/>
                    <a:pt x="31338" y="59902"/>
                    <a:pt x="31338" y="59902"/>
                  </a:cubicBezTo>
                  <a:lnTo>
                    <a:pt x="39017" y="69129"/>
                  </a:lnTo>
                  <a:cubicBezTo>
                    <a:pt x="40160" y="70677"/>
                    <a:pt x="40398" y="71034"/>
                    <a:pt x="42446" y="72570"/>
                  </a:cubicBezTo>
                  <a:cubicBezTo>
                    <a:pt x="43982" y="73713"/>
                    <a:pt x="46828" y="74772"/>
                    <a:pt x="46828" y="74772"/>
                  </a:cubicBezTo>
                  <a:cubicBezTo>
                    <a:pt x="46828" y="74772"/>
                    <a:pt x="48304" y="67962"/>
                    <a:pt x="48364" y="66962"/>
                  </a:cubicBezTo>
                  <a:cubicBezTo>
                    <a:pt x="48756" y="61092"/>
                    <a:pt x="48316" y="57068"/>
                    <a:pt x="48745" y="51198"/>
                  </a:cubicBezTo>
                  <a:lnTo>
                    <a:pt x="48745" y="51198"/>
                  </a:lnTo>
                  <a:cubicBezTo>
                    <a:pt x="51316" y="52520"/>
                    <a:pt x="55400" y="54425"/>
                    <a:pt x="58281" y="54532"/>
                  </a:cubicBezTo>
                  <a:cubicBezTo>
                    <a:pt x="58401" y="43876"/>
                    <a:pt x="58627" y="22576"/>
                    <a:pt x="58627" y="22576"/>
                  </a:cubicBezTo>
                  <a:lnTo>
                    <a:pt x="58793" y="17754"/>
                  </a:lnTo>
                  <a:cubicBezTo>
                    <a:pt x="58793" y="17754"/>
                    <a:pt x="57021" y="17681"/>
                    <a:pt x="55307" y="17681"/>
                  </a:cubicBezTo>
                  <a:cubicBezTo>
                    <a:pt x="54515" y="17681"/>
                    <a:pt x="53736" y="17696"/>
                    <a:pt x="53150" y="17742"/>
                  </a:cubicBezTo>
                  <a:cubicBezTo>
                    <a:pt x="52864" y="17766"/>
                    <a:pt x="52453" y="17776"/>
                    <a:pt x="51989" y="17776"/>
                  </a:cubicBezTo>
                  <a:cubicBezTo>
                    <a:pt x="50444" y="17776"/>
                    <a:pt x="48316" y="17670"/>
                    <a:pt x="48316" y="17670"/>
                  </a:cubicBezTo>
                  <a:cubicBezTo>
                    <a:pt x="48316" y="17670"/>
                    <a:pt x="47590" y="14086"/>
                    <a:pt x="47423" y="12908"/>
                  </a:cubicBezTo>
                  <a:cubicBezTo>
                    <a:pt x="46887" y="8943"/>
                    <a:pt x="46363" y="5002"/>
                    <a:pt x="45851" y="1049"/>
                  </a:cubicBezTo>
                  <a:cubicBezTo>
                    <a:pt x="45804" y="656"/>
                    <a:pt x="45697" y="192"/>
                    <a:pt x="45339" y="49"/>
                  </a:cubicBezTo>
                  <a:cubicBezTo>
                    <a:pt x="45261" y="15"/>
                    <a:pt x="45181" y="0"/>
                    <a:pt x="45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81" name="Google Shape;481;p53"/>
            <p:cNvPicPr preferRelativeResize="0"/>
            <p:nvPr/>
          </p:nvPicPr>
          <p:blipFill rotWithShape="1">
            <a:blip r:embed="rId3">
              <a:alphaModFix/>
            </a:blip>
            <a:srcRect l="13117" t="6025" r="15203" b="7401"/>
            <a:stretch/>
          </p:blipFill>
          <p:spPr>
            <a:xfrm rot="-5196985" flipH="1">
              <a:off x="6635582" y="2526021"/>
              <a:ext cx="3495963" cy="23751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2" name="Google Shape;482;p53"/>
          <p:cNvSpPr/>
          <p:nvPr/>
        </p:nvSpPr>
        <p:spPr>
          <a:xfrm>
            <a:off x="7526500" y="1042036"/>
            <a:ext cx="1247091" cy="1415365"/>
          </a:xfrm>
          <a:custGeom>
            <a:avLst/>
            <a:gdLst/>
            <a:ahLst/>
            <a:cxnLst/>
            <a:rect l="l" t="t" r="r" b="b"/>
            <a:pathLst>
              <a:path w="55961" h="63512" extrusionOk="0">
                <a:moveTo>
                  <a:pt x="17384" y="15015"/>
                </a:moveTo>
                <a:cubicBezTo>
                  <a:pt x="17729" y="15015"/>
                  <a:pt x="18051" y="15015"/>
                  <a:pt x="18372" y="15051"/>
                </a:cubicBezTo>
                <a:cubicBezTo>
                  <a:pt x="18705" y="15087"/>
                  <a:pt x="19039" y="15146"/>
                  <a:pt x="19348" y="15218"/>
                </a:cubicBezTo>
                <a:cubicBezTo>
                  <a:pt x="20634" y="15504"/>
                  <a:pt x="21825" y="16099"/>
                  <a:pt x="22670" y="17051"/>
                </a:cubicBezTo>
                <a:cubicBezTo>
                  <a:pt x="23015" y="17435"/>
                  <a:pt x="23304" y="17869"/>
                  <a:pt x="23544" y="18336"/>
                </a:cubicBezTo>
                <a:lnTo>
                  <a:pt x="23544" y="18336"/>
                </a:lnTo>
                <a:cubicBezTo>
                  <a:pt x="23282" y="18355"/>
                  <a:pt x="23026" y="18397"/>
                  <a:pt x="22777" y="18433"/>
                </a:cubicBezTo>
                <a:lnTo>
                  <a:pt x="21742" y="18611"/>
                </a:lnTo>
                <a:cubicBezTo>
                  <a:pt x="21063" y="18730"/>
                  <a:pt x="20396" y="18885"/>
                  <a:pt x="19706" y="19016"/>
                </a:cubicBezTo>
                <a:cubicBezTo>
                  <a:pt x="18348" y="19278"/>
                  <a:pt x="17003" y="19564"/>
                  <a:pt x="15646" y="19754"/>
                </a:cubicBezTo>
                <a:cubicBezTo>
                  <a:pt x="14979" y="19861"/>
                  <a:pt x="14288" y="19957"/>
                  <a:pt x="13610" y="19992"/>
                </a:cubicBezTo>
                <a:cubicBezTo>
                  <a:pt x="13184" y="20022"/>
                  <a:pt x="12759" y="20047"/>
                  <a:pt x="12337" y="20047"/>
                </a:cubicBezTo>
                <a:cubicBezTo>
                  <a:pt x="12085" y="20047"/>
                  <a:pt x="11835" y="20038"/>
                  <a:pt x="11585" y="20016"/>
                </a:cubicBezTo>
                <a:cubicBezTo>
                  <a:pt x="10907" y="19957"/>
                  <a:pt x="10240" y="19837"/>
                  <a:pt x="9716" y="19516"/>
                </a:cubicBezTo>
                <a:cubicBezTo>
                  <a:pt x="9585" y="19445"/>
                  <a:pt x="9466" y="19361"/>
                  <a:pt x="9359" y="19254"/>
                </a:cubicBezTo>
                <a:cubicBezTo>
                  <a:pt x="9323" y="19206"/>
                  <a:pt x="9276" y="19147"/>
                  <a:pt x="9228" y="19087"/>
                </a:cubicBezTo>
                <a:lnTo>
                  <a:pt x="9169" y="19004"/>
                </a:lnTo>
                <a:cubicBezTo>
                  <a:pt x="9157" y="18968"/>
                  <a:pt x="9121" y="18921"/>
                  <a:pt x="9109" y="18897"/>
                </a:cubicBezTo>
                <a:cubicBezTo>
                  <a:pt x="8942" y="18623"/>
                  <a:pt x="8823" y="18349"/>
                  <a:pt x="8799" y="18063"/>
                </a:cubicBezTo>
                <a:cubicBezTo>
                  <a:pt x="8764" y="17778"/>
                  <a:pt x="8823" y="17516"/>
                  <a:pt x="8978" y="17278"/>
                </a:cubicBezTo>
                <a:cubicBezTo>
                  <a:pt x="9121" y="17039"/>
                  <a:pt x="9347" y="16825"/>
                  <a:pt x="9597" y="16647"/>
                </a:cubicBezTo>
                <a:cubicBezTo>
                  <a:pt x="10109" y="16277"/>
                  <a:pt x="10728" y="16039"/>
                  <a:pt x="11371" y="15825"/>
                </a:cubicBezTo>
                <a:cubicBezTo>
                  <a:pt x="12657" y="15432"/>
                  <a:pt x="14002" y="15218"/>
                  <a:pt x="15360" y="15099"/>
                </a:cubicBezTo>
                <a:cubicBezTo>
                  <a:pt x="16027" y="15039"/>
                  <a:pt x="16717" y="15015"/>
                  <a:pt x="17384" y="15015"/>
                </a:cubicBezTo>
                <a:close/>
                <a:moveTo>
                  <a:pt x="49052" y="19898"/>
                </a:moveTo>
                <a:cubicBezTo>
                  <a:pt x="49434" y="19898"/>
                  <a:pt x="49812" y="19952"/>
                  <a:pt x="50174" y="20076"/>
                </a:cubicBezTo>
                <a:cubicBezTo>
                  <a:pt x="50721" y="20254"/>
                  <a:pt x="51233" y="20588"/>
                  <a:pt x="51650" y="21004"/>
                </a:cubicBezTo>
                <a:cubicBezTo>
                  <a:pt x="52030" y="21384"/>
                  <a:pt x="52341" y="21843"/>
                  <a:pt x="52618" y="22327"/>
                </a:cubicBezTo>
                <a:lnTo>
                  <a:pt x="52618" y="22327"/>
                </a:lnTo>
                <a:cubicBezTo>
                  <a:pt x="52410" y="22375"/>
                  <a:pt x="52195" y="22408"/>
                  <a:pt x="51983" y="22433"/>
                </a:cubicBezTo>
                <a:cubicBezTo>
                  <a:pt x="51661" y="22478"/>
                  <a:pt x="51331" y="22499"/>
                  <a:pt x="51000" y="22499"/>
                </a:cubicBezTo>
                <a:cubicBezTo>
                  <a:pt x="50720" y="22499"/>
                  <a:pt x="50440" y="22484"/>
                  <a:pt x="50162" y="22457"/>
                </a:cubicBezTo>
                <a:cubicBezTo>
                  <a:pt x="49543" y="22409"/>
                  <a:pt x="48935" y="22302"/>
                  <a:pt x="48340" y="22159"/>
                </a:cubicBezTo>
                <a:cubicBezTo>
                  <a:pt x="48042" y="22076"/>
                  <a:pt x="47745" y="21992"/>
                  <a:pt x="47459" y="21885"/>
                </a:cubicBezTo>
                <a:cubicBezTo>
                  <a:pt x="47185" y="21778"/>
                  <a:pt x="46899" y="21647"/>
                  <a:pt x="46661" y="21504"/>
                </a:cubicBezTo>
                <a:cubicBezTo>
                  <a:pt x="46542" y="21421"/>
                  <a:pt x="46435" y="21338"/>
                  <a:pt x="46352" y="21242"/>
                </a:cubicBezTo>
                <a:cubicBezTo>
                  <a:pt x="46256" y="21147"/>
                  <a:pt x="46233" y="21052"/>
                  <a:pt x="46233" y="20980"/>
                </a:cubicBezTo>
                <a:cubicBezTo>
                  <a:pt x="46233" y="20945"/>
                  <a:pt x="46256" y="20909"/>
                  <a:pt x="46268" y="20861"/>
                </a:cubicBezTo>
                <a:cubicBezTo>
                  <a:pt x="46304" y="20814"/>
                  <a:pt x="46328" y="20766"/>
                  <a:pt x="46376" y="20730"/>
                </a:cubicBezTo>
                <a:cubicBezTo>
                  <a:pt x="46483" y="20635"/>
                  <a:pt x="46590" y="20564"/>
                  <a:pt x="46721" y="20492"/>
                </a:cubicBezTo>
                <a:cubicBezTo>
                  <a:pt x="47438" y="20138"/>
                  <a:pt x="48253" y="19898"/>
                  <a:pt x="49052" y="19898"/>
                </a:cubicBezTo>
                <a:close/>
                <a:moveTo>
                  <a:pt x="30209" y="1"/>
                </a:moveTo>
                <a:cubicBezTo>
                  <a:pt x="28051" y="1"/>
                  <a:pt x="25888" y="151"/>
                  <a:pt x="23742" y="466"/>
                </a:cubicBezTo>
                <a:cubicBezTo>
                  <a:pt x="22492" y="668"/>
                  <a:pt x="21241" y="907"/>
                  <a:pt x="20003" y="1216"/>
                </a:cubicBezTo>
                <a:cubicBezTo>
                  <a:pt x="18765" y="1526"/>
                  <a:pt x="17551" y="1895"/>
                  <a:pt x="16360" y="2371"/>
                </a:cubicBezTo>
                <a:cubicBezTo>
                  <a:pt x="13979" y="3324"/>
                  <a:pt x="11740" y="4681"/>
                  <a:pt x="9800" y="6360"/>
                </a:cubicBezTo>
                <a:cubicBezTo>
                  <a:pt x="7847" y="8050"/>
                  <a:pt x="6204" y="10051"/>
                  <a:pt x="4858" y="12241"/>
                </a:cubicBezTo>
                <a:cubicBezTo>
                  <a:pt x="4680" y="12515"/>
                  <a:pt x="4525" y="12789"/>
                  <a:pt x="4358" y="13075"/>
                </a:cubicBezTo>
                <a:lnTo>
                  <a:pt x="3882" y="13908"/>
                </a:lnTo>
                <a:lnTo>
                  <a:pt x="3454" y="14777"/>
                </a:lnTo>
                <a:cubicBezTo>
                  <a:pt x="3323" y="15051"/>
                  <a:pt x="3168" y="15337"/>
                  <a:pt x="3049" y="15635"/>
                </a:cubicBezTo>
                <a:cubicBezTo>
                  <a:pt x="2799" y="16218"/>
                  <a:pt x="2537" y="16801"/>
                  <a:pt x="2322" y="17409"/>
                </a:cubicBezTo>
                <a:cubicBezTo>
                  <a:pt x="2215" y="17718"/>
                  <a:pt x="2096" y="18016"/>
                  <a:pt x="2001" y="18313"/>
                </a:cubicBezTo>
                <a:lnTo>
                  <a:pt x="1703" y="19218"/>
                </a:lnTo>
                <a:cubicBezTo>
                  <a:pt x="1489" y="19837"/>
                  <a:pt x="1346" y="20457"/>
                  <a:pt x="1179" y="21064"/>
                </a:cubicBezTo>
                <a:cubicBezTo>
                  <a:pt x="1084" y="21385"/>
                  <a:pt x="1025" y="21695"/>
                  <a:pt x="953" y="22004"/>
                </a:cubicBezTo>
                <a:lnTo>
                  <a:pt x="751" y="22945"/>
                </a:lnTo>
                <a:lnTo>
                  <a:pt x="584" y="23897"/>
                </a:lnTo>
                <a:cubicBezTo>
                  <a:pt x="525" y="24219"/>
                  <a:pt x="465" y="24540"/>
                  <a:pt x="429" y="24850"/>
                </a:cubicBezTo>
                <a:cubicBezTo>
                  <a:pt x="358" y="25493"/>
                  <a:pt x="275" y="26112"/>
                  <a:pt x="227" y="26755"/>
                </a:cubicBezTo>
                <a:cubicBezTo>
                  <a:pt x="1" y="29303"/>
                  <a:pt x="13" y="31875"/>
                  <a:pt x="310" y="34423"/>
                </a:cubicBezTo>
                <a:cubicBezTo>
                  <a:pt x="632" y="36959"/>
                  <a:pt x="1179" y="39483"/>
                  <a:pt x="2025" y="41900"/>
                </a:cubicBezTo>
                <a:cubicBezTo>
                  <a:pt x="2477" y="43114"/>
                  <a:pt x="2953" y="44305"/>
                  <a:pt x="3561" y="45448"/>
                </a:cubicBezTo>
                <a:cubicBezTo>
                  <a:pt x="3846" y="46031"/>
                  <a:pt x="4156" y="46579"/>
                  <a:pt x="4477" y="47127"/>
                </a:cubicBezTo>
                <a:lnTo>
                  <a:pt x="4978" y="47948"/>
                </a:lnTo>
                <a:lnTo>
                  <a:pt x="5489" y="48746"/>
                </a:lnTo>
                <a:cubicBezTo>
                  <a:pt x="6192" y="49817"/>
                  <a:pt x="6954" y="50853"/>
                  <a:pt x="7752" y="51841"/>
                </a:cubicBezTo>
                <a:cubicBezTo>
                  <a:pt x="7966" y="52103"/>
                  <a:pt x="8156" y="52353"/>
                  <a:pt x="8371" y="52591"/>
                </a:cubicBezTo>
                <a:lnTo>
                  <a:pt x="8990" y="53318"/>
                </a:lnTo>
                <a:lnTo>
                  <a:pt x="9645" y="54020"/>
                </a:lnTo>
                <a:cubicBezTo>
                  <a:pt x="9871" y="54258"/>
                  <a:pt x="10097" y="54485"/>
                  <a:pt x="10312" y="54699"/>
                </a:cubicBezTo>
                <a:cubicBezTo>
                  <a:pt x="11204" y="55616"/>
                  <a:pt x="12157" y="56473"/>
                  <a:pt x="13145" y="57294"/>
                </a:cubicBezTo>
                <a:cubicBezTo>
                  <a:pt x="14145" y="58116"/>
                  <a:pt x="15169" y="58854"/>
                  <a:pt x="16253" y="59557"/>
                </a:cubicBezTo>
                <a:cubicBezTo>
                  <a:pt x="18408" y="60950"/>
                  <a:pt x="20777" y="62057"/>
                  <a:pt x="23266" y="62759"/>
                </a:cubicBezTo>
                <a:cubicBezTo>
                  <a:pt x="25050" y="63255"/>
                  <a:pt x="26908" y="63511"/>
                  <a:pt x="28770" y="63511"/>
                </a:cubicBezTo>
                <a:cubicBezTo>
                  <a:pt x="29504" y="63511"/>
                  <a:pt x="30238" y="63471"/>
                  <a:pt x="30969" y="63390"/>
                </a:cubicBezTo>
                <a:cubicBezTo>
                  <a:pt x="32267" y="63248"/>
                  <a:pt x="33529" y="62962"/>
                  <a:pt x="34767" y="62581"/>
                </a:cubicBezTo>
                <a:cubicBezTo>
                  <a:pt x="36005" y="62200"/>
                  <a:pt x="37208" y="61712"/>
                  <a:pt x="38351" y="61152"/>
                </a:cubicBezTo>
                <a:cubicBezTo>
                  <a:pt x="40661" y="60033"/>
                  <a:pt x="42792" y="58557"/>
                  <a:pt x="44721" y="56890"/>
                </a:cubicBezTo>
                <a:cubicBezTo>
                  <a:pt x="45697" y="56044"/>
                  <a:pt x="46602" y="55151"/>
                  <a:pt x="47459" y="54211"/>
                </a:cubicBezTo>
                <a:cubicBezTo>
                  <a:pt x="48316" y="53258"/>
                  <a:pt x="49126" y="52258"/>
                  <a:pt x="49876" y="51234"/>
                </a:cubicBezTo>
                <a:cubicBezTo>
                  <a:pt x="51364" y="49162"/>
                  <a:pt x="52626" y="46936"/>
                  <a:pt x="53591" y="44567"/>
                </a:cubicBezTo>
                <a:cubicBezTo>
                  <a:pt x="53710" y="44269"/>
                  <a:pt x="53853" y="43971"/>
                  <a:pt x="53948" y="43674"/>
                </a:cubicBezTo>
                <a:lnTo>
                  <a:pt x="54281" y="42769"/>
                </a:lnTo>
                <a:cubicBezTo>
                  <a:pt x="54472" y="42162"/>
                  <a:pt x="54662" y="41566"/>
                  <a:pt x="54817" y="40935"/>
                </a:cubicBezTo>
                <a:cubicBezTo>
                  <a:pt x="55127" y="39697"/>
                  <a:pt x="55377" y="38435"/>
                  <a:pt x="55496" y="37173"/>
                </a:cubicBezTo>
                <a:cubicBezTo>
                  <a:pt x="55639" y="35911"/>
                  <a:pt x="55651" y="34625"/>
                  <a:pt x="55591" y="33363"/>
                </a:cubicBezTo>
                <a:cubicBezTo>
                  <a:pt x="55531" y="32101"/>
                  <a:pt x="55436" y="30827"/>
                  <a:pt x="55281" y="29577"/>
                </a:cubicBezTo>
                <a:cubicBezTo>
                  <a:pt x="55127" y="28327"/>
                  <a:pt x="54900" y="27076"/>
                  <a:pt x="54591" y="25850"/>
                </a:cubicBezTo>
                <a:cubicBezTo>
                  <a:pt x="54301" y="24745"/>
                  <a:pt x="53944" y="23649"/>
                  <a:pt x="53405" y="22616"/>
                </a:cubicBezTo>
                <a:lnTo>
                  <a:pt x="53405" y="22616"/>
                </a:lnTo>
                <a:cubicBezTo>
                  <a:pt x="53436" y="22603"/>
                  <a:pt x="53466" y="22590"/>
                  <a:pt x="53495" y="22576"/>
                </a:cubicBezTo>
                <a:cubicBezTo>
                  <a:pt x="53567" y="22540"/>
                  <a:pt x="53638" y="22493"/>
                  <a:pt x="53710" y="22457"/>
                </a:cubicBezTo>
                <a:cubicBezTo>
                  <a:pt x="53793" y="22409"/>
                  <a:pt x="53865" y="22350"/>
                  <a:pt x="53924" y="22302"/>
                </a:cubicBezTo>
                <a:cubicBezTo>
                  <a:pt x="54448" y="21921"/>
                  <a:pt x="54936" y="21504"/>
                  <a:pt x="55341" y="20980"/>
                </a:cubicBezTo>
                <a:cubicBezTo>
                  <a:pt x="55531" y="20707"/>
                  <a:pt x="55710" y="20433"/>
                  <a:pt x="55829" y="20099"/>
                </a:cubicBezTo>
                <a:cubicBezTo>
                  <a:pt x="55889" y="19933"/>
                  <a:pt x="55936" y="19778"/>
                  <a:pt x="55948" y="19599"/>
                </a:cubicBezTo>
                <a:cubicBezTo>
                  <a:pt x="55960" y="19433"/>
                  <a:pt x="55960" y="19254"/>
                  <a:pt x="55936" y="19075"/>
                </a:cubicBezTo>
                <a:cubicBezTo>
                  <a:pt x="55901" y="18897"/>
                  <a:pt x="55841" y="18730"/>
                  <a:pt x="55770" y="18563"/>
                </a:cubicBezTo>
                <a:cubicBezTo>
                  <a:pt x="55698" y="18421"/>
                  <a:pt x="55603" y="18266"/>
                  <a:pt x="55496" y="18135"/>
                </a:cubicBezTo>
                <a:cubicBezTo>
                  <a:pt x="55293" y="17873"/>
                  <a:pt x="55043" y="17647"/>
                  <a:pt x="54769" y="17456"/>
                </a:cubicBezTo>
                <a:cubicBezTo>
                  <a:pt x="54246" y="17063"/>
                  <a:pt x="53650" y="16778"/>
                  <a:pt x="53055" y="16563"/>
                </a:cubicBezTo>
                <a:cubicBezTo>
                  <a:pt x="52448" y="16337"/>
                  <a:pt x="51841" y="16170"/>
                  <a:pt x="51209" y="16039"/>
                </a:cubicBezTo>
                <a:cubicBezTo>
                  <a:pt x="50590" y="15908"/>
                  <a:pt x="49959" y="15813"/>
                  <a:pt x="49328" y="15766"/>
                </a:cubicBezTo>
                <a:cubicBezTo>
                  <a:pt x="49013" y="15748"/>
                  <a:pt x="48691" y="15733"/>
                  <a:pt x="48368" y="15733"/>
                </a:cubicBezTo>
                <a:cubicBezTo>
                  <a:pt x="48045" y="15733"/>
                  <a:pt x="47721" y="15748"/>
                  <a:pt x="47399" y="15789"/>
                </a:cubicBezTo>
                <a:cubicBezTo>
                  <a:pt x="47245" y="15801"/>
                  <a:pt x="47078" y="15825"/>
                  <a:pt x="46911" y="15861"/>
                </a:cubicBezTo>
                <a:cubicBezTo>
                  <a:pt x="46768" y="15885"/>
                  <a:pt x="46602" y="15932"/>
                  <a:pt x="46447" y="15968"/>
                </a:cubicBezTo>
                <a:cubicBezTo>
                  <a:pt x="46137" y="16039"/>
                  <a:pt x="45840" y="16111"/>
                  <a:pt x="45530" y="16206"/>
                </a:cubicBezTo>
                <a:cubicBezTo>
                  <a:pt x="44923" y="16361"/>
                  <a:pt x="44304" y="16563"/>
                  <a:pt x="43709" y="16801"/>
                </a:cubicBezTo>
                <a:cubicBezTo>
                  <a:pt x="43113" y="17039"/>
                  <a:pt x="42542" y="17313"/>
                  <a:pt x="41982" y="17659"/>
                </a:cubicBezTo>
                <a:cubicBezTo>
                  <a:pt x="41434" y="18004"/>
                  <a:pt x="40911" y="18421"/>
                  <a:pt x="40470" y="18897"/>
                </a:cubicBezTo>
                <a:cubicBezTo>
                  <a:pt x="40006" y="19373"/>
                  <a:pt x="39637" y="19921"/>
                  <a:pt x="39351" y="20516"/>
                </a:cubicBezTo>
                <a:cubicBezTo>
                  <a:pt x="39065" y="21100"/>
                  <a:pt x="38875" y="21742"/>
                  <a:pt x="38756" y="22373"/>
                </a:cubicBezTo>
                <a:cubicBezTo>
                  <a:pt x="38636" y="23016"/>
                  <a:pt x="38577" y="23671"/>
                  <a:pt x="38577" y="24314"/>
                </a:cubicBezTo>
                <a:lnTo>
                  <a:pt x="38577" y="24790"/>
                </a:lnTo>
                <a:cubicBezTo>
                  <a:pt x="38577" y="24957"/>
                  <a:pt x="38589" y="25112"/>
                  <a:pt x="38613" y="25279"/>
                </a:cubicBezTo>
                <a:cubicBezTo>
                  <a:pt x="38636" y="25612"/>
                  <a:pt x="38672" y="25922"/>
                  <a:pt x="38708" y="26231"/>
                </a:cubicBezTo>
                <a:cubicBezTo>
                  <a:pt x="38875" y="27481"/>
                  <a:pt x="39065" y="28731"/>
                  <a:pt x="39232" y="29970"/>
                </a:cubicBezTo>
                <a:cubicBezTo>
                  <a:pt x="39410" y="31208"/>
                  <a:pt x="39565" y="32458"/>
                  <a:pt x="39696" y="33684"/>
                </a:cubicBezTo>
                <a:cubicBezTo>
                  <a:pt x="39827" y="34923"/>
                  <a:pt x="39934" y="36173"/>
                  <a:pt x="39982" y="37411"/>
                </a:cubicBezTo>
                <a:cubicBezTo>
                  <a:pt x="40018" y="38649"/>
                  <a:pt x="40018" y="39899"/>
                  <a:pt x="39899" y="41102"/>
                </a:cubicBezTo>
                <a:cubicBezTo>
                  <a:pt x="39839" y="41709"/>
                  <a:pt x="39744" y="42305"/>
                  <a:pt x="39589" y="42876"/>
                </a:cubicBezTo>
                <a:cubicBezTo>
                  <a:pt x="39446" y="43436"/>
                  <a:pt x="39232" y="43971"/>
                  <a:pt x="38922" y="44388"/>
                </a:cubicBezTo>
                <a:cubicBezTo>
                  <a:pt x="38613" y="44805"/>
                  <a:pt x="38220" y="45043"/>
                  <a:pt x="37744" y="45102"/>
                </a:cubicBezTo>
                <a:cubicBezTo>
                  <a:pt x="37661" y="45119"/>
                  <a:pt x="37578" y="45125"/>
                  <a:pt x="37492" y="45125"/>
                </a:cubicBezTo>
                <a:cubicBezTo>
                  <a:pt x="37330" y="45125"/>
                  <a:pt x="37161" y="45102"/>
                  <a:pt x="36982" y="45079"/>
                </a:cubicBezTo>
                <a:cubicBezTo>
                  <a:pt x="36731" y="45031"/>
                  <a:pt x="36470" y="44936"/>
                  <a:pt x="36196" y="44841"/>
                </a:cubicBezTo>
                <a:lnTo>
                  <a:pt x="35303" y="44507"/>
                </a:lnTo>
                <a:lnTo>
                  <a:pt x="35398" y="45448"/>
                </a:lnTo>
                <a:cubicBezTo>
                  <a:pt x="35434" y="45936"/>
                  <a:pt x="35469" y="46424"/>
                  <a:pt x="35434" y="46888"/>
                </a:cubicBezTo>
                <a:cubicBezTo>
                  <a:pt x="35434" y="47127"/>
                  <a:pt x="35398" y="47341"/>
                  <a:pt x="35350" y="47543"/>
                </a:cubicBezTo>
                <a:cubicBezTo>
                  <a:pt x="35303" y="47734"/>
                  <a:pt x="35231" y="47912"/>
                  <a:pt x="35136" y="48031"/>
                </a:cubicBezTo>
                <a:cubicBezTo>
                  <a:pt x="35053" y="48150"/>
                  <a:pt x="34981" y="48210"/>
                  <a:pt x="34862" y="48246"/>
                </a:cubicBezTo>
                <a:cubicBezTo>
                  <a:pt x="34814" y="48256"/>
                  <a:pt x="34751" y="48262"/>
                  <a:pt x="34681" y="48262"/>
                </a:cubicBezTo>
                <a:cubicBezTo>
                  <a:pt x="34594" y="48262"/>
                  <a:pt x="34496" y="48253"/>
                  <a:pt x="34398" y="48234"/>
                </a:cubicBezTo>
                <a:cubicBezTo>
                  <a:pt x="34005" y="48139"/>
                  <a:pt x="33588" y="47912"/>
                  <a:pt x="33207" y="47662"/>
                </a:cubicBezTo>
                <a:cubicBezTo>
                  <a:pt x="32421" y="47127"/>
                  <a:pt x="31683" y="46448"/>
                  <a:pt x="31028" y="45710"/>
                </a:cubicBezTo>
                <a:cubicBezTo>
                  <a:pt x="30707" y="45353"/>
                  <a:pt x="30409" y="44972"/>
                  <a:pt x="30124" y="44567"/>
                </a:cubicBezTo>
                <a:cubicBezTo>
                  <a:pt x="29862" y="44162"/>
                  <a:pt x="29588" y="43745"/>
                  <a:pt x="29421" y="43352"/>
                </a:cubicBezTo>
                <a:lnTo>
                  <a:pt x="28969" y="42281"/>
                </a:lnTo>
                <a:lnTo>
                  <a:pt x="28326" y="43245"/>
                </a:lnTo>
                <a:cubicBezTo>
                  <a:pt x="28147" y="43531"/>
                  <a:pt x="27957" y="43781"/>
                  <a:pt x="27754" y="44031"/>
                </a:cubicBezTo>
                <a:cubicBezTo>
                  <a:pt x="27564" y="44269"/>
                  <a:pt x="27337" y="44495"/>
                  <a:pt x="27135" y="44674"/>
                </a:cubicBezTo>
                <a:cubicBezTo>
                  <a:pt x="26921" y="44852"/>
                  <a:pt x="26706" y="44936"/>
                  <a:pt x="26587" y="44936"/>
                </a:cubicBezTo>
                <a:cubicBezTo>
                  <a:pt x="26528" y="44936"/>
                  <a:pt x="26468" y="44936"/>
                  <a:pt x="26409" y="44900"/>
                </a:cubicBezTo>
                <a:cubicBezTo>
                  <a:pt x="26325" y="44864"/>
                  <a:pt x="26254" y="44793"/>
                  <a:pt x="26183" y="44698"/>
                </a:cubicBezTo>
                <a:cubicBezTo>
                  <a:pt x="26016" y="44507"/>
                  <a:pt x="25885" y="44245"/>
                  <a:pt x="25766" y="43959"/>
                </a:cubicBezTo>
                <a:cubicBezTo>
                  <a:pt x="25647" y="43674"/>
                  <a:pt x="25552" y="43364"/>
                  <a:pt x="25468" y="43055"/>
                </a:cubicBezTo>
                <a:cubicBezTo>
                  <a:pt x="25290" y="42412"/>
                  <a:pt x="25171" y="41757"/>
                  <a:pt x="25075" y="41090"/>
                </a:cubicBezTo>
                <a:cubicBezTo>
                  <a:pt x="24992" y="40411"/>
                  <a:pt x="24920" y="39733"/>
                  <a:pt x="24873" y="39066"/>
                </a:cubicBezTo>
                <a:cubicBezTo>
                  <a:pt x="24825" y="38375"/>
                  <a:pt x="24801" y="37709"/>
                  <a:pt x="24813" y="37042"/>
                </a:cubicBezTo>
                <a:cubicBezTo>
                  <a:pt x="24825" y="35697"/>
                  <a:pt x="24956" y="34327"/>
                  <a:pt x="25111" y="32958"/>
                </a:cubicBezTo>
                <a:cubicBezTo>
                  <a:pt x="25397" y="30220"/>
                  <a:pt x="25754" y="27457"/>
                  <a:pt x="25754" y="24636"/>
                </a:cubicBezTo>
                <a:cubicBezTo>
                  <a:pt x="25754" y="23945"/>
                  <a:pt x="25718" y="23243"/>
                  <a:pt x="25659" y="22528"/>
                </a:cubicBezTo>
                <a:cubicBezTo>
                  <a:pt x="25599" y="21826"/>
                  <a:pt x="25492" y="21111"/>
                  <a:pt x="25337" y="20409"/>
                </a:cubicBezTo>
                <a:cubicBezTo>
                  <a:pt x="25182" y="19695"/>
                  <a:pt x="24944" y="19016"/>
                  <a:pt x="24635" y="18349"/>
                </a:cubicBezTo>
                <a:cubicBezTo>
                  <a:pt x="24468" y="18016"/>
                  <a:pt x="24289" y="17694"/>
                  <a:pt x="24087" y="17373"/>
                </a:cubicBezTo>
                <a:cubicBezTo>
                  <a:pt x="23861" y="17063"/>
                  <a:pt x="23635" y="16766"/>
                  <a:pt x="23385" y="16504"/>
                </a:cubicBezTo>
                <a:cubicBezTo>
                  <a:pt x="22873" y="15968"/>
                  <a:pt x="22265" y="15504"/>
                  <a:pt x="21611" y="15158"/>
                </a:cubicBezTo>
                <a:cubicBezTo>
                  <a:pt x="20956" y="14801"/>
                  <a:pt x="20253" y="14575"/>
                  <a:pt x="19539" y="14432"/>
                </a:cubicBezTo>
                <a:cubicBezTo>
                  <a:pt x="19182" y="14361"/>
                  <a:pt x="18824" y="14313"/>
                  <a:pt x="18467" y="14265"/>
                </a:cubicBezTo>
                <a:cubicBezTo>
                  <a:pt x="18098" y="14218"/>
                  <a:pt x="17741" y="14218"/>
                  <a:pt x="17384" y="14218"/>
                </a:cubicBezTo>
                <a:cubicBezTo>
                  <a:pt x="16669" y="14242"/>
                  <a:pt x="15967" y="14277"/>
                  <a:pt x="15276" y="14361"/>
                </a:cubicBezTo>
                <a:cubicBezTo>
                  <a:pt x="13871" y="14515"/>
                  <a:pt x="12490" y="14754"/>
                  <a:pt x="11133" y="15206"/>
                </a:cubicBezTo>
                <a:cubicBezTo>
                  <a:pt x="10812" y="15325"/>
                  <a:pt x="10466" y="15456"/>
                  <a:pt x="10133" y="15611"/>
                </a:cubicBezTo>
                <a:cubicBezTo>
                  <a:pt x="9811" y="15766"/>
                  <a:pt x="9478" y="15944"/>
                  <a:pt x="9180" y="16170"/>
                </a:cubicBezTo>
                <a:cubicBezTo>
                  <a:pt x="8871" y="16397"/>
                  <a:pt x="8585" y="16682"/>
                  <a:pt x="8383" y="17039"/>
                </a:cubicBezTo>
                <a:cubicBezTo>
                  <a:pt x="8168" y="17397"/>
                  <a:pt x="8085" y="17837"/>
                  <a:pt x="8145" y="18242"/>
                </a:cubicBezTo>
                <a:cubicBezTo>
                  <a:pt x="8192" y="18647"/>
                  <a:pt x="8371" y="19016"/>
                  <a:pt x="8561" y="19325"/>
                </a:cubicBezTo>
                <a:cubicBezTo>
                  <a:pt x="8585" y="19373"/>
                  <a:pt x="8609" y="19397"/>
                  <a:pt x="8633" y="19445"/>
                </a:cubicBezTo>
                <a:lnTo>
                  <a:pt x="8728" y="19564"/>
                </a:lnTo>
                <a:cubicBezTo>
                  <a:pt x="8799" y="19635"/>
                  <a:pt x="8859" y="19730"/>
                  <a:pt x="8930" y="19790"/>
                </a:cubicBezTo>
                <a:cubicBezTo>
                  <a:pt x="9085" y="19921"/>
                  <a:pt x="9240" y="20040"/>
                  <a:pt x="9407" y="20123"/>
                </a:cubicBezTo>
                <a:cubicBezTo>
                  <a:pt x="10097" y="20504"/>
                  <a:pt x="10823" y="20599"/>
                  <a:pt x="11538" y="20647"/>
                </a:cubicBezTo>
                <a:cubicBezTo>
                  <a:pt x="11729" y="20657"/>
                  <a:pt x="11920" y="20661"/>
                  <a:pt x="12110" y="20661"/>
                </a:cubicBezTo>
                <a:cubicBezTo>
                  <a:pt x="12628" y="20661"/>
                  <a:pt x="13140" y="20628"/>
                  <a:pt x="13645" y="20576"/>
                </a:cubicBezTo>
                <a:cubicBezTo>
                  <a:pt x="14348" y="20504"/>
                  <a:pt x="15038" y="20397"/>
                  <a:pt x="15717" y="20278"/>
                </a:cubicBezTo>
                <a:cubicBezTo>
                  <a:pt x="17086" y="20028"/>
                  <a:pt x="18443" y="19706"/>
                  <a:pt x="19777" y="19385"/>
                </a:cubicBezTo>
                <a:cubicBezTo>
                  <a:pt x="20456" y="19218"/>
                  <a:pt x="21122" y="19040"/>
                  <a:pt x="21789" y="18897"/>
                </a:cubicBezTo>
                <a:cubicBezTo>
                  <a:pt x="22134" y="18802"/>
                  <a:pt x="22456" y="18730"/>
                  <a:pt x="22801" y="18671"/>
                </a:cubicBezTo>
                <a:cubicBezTo>
                  <a:pt x="23079" y="18611"/>
                  <a:pt x="23356" y="18560"/>
                  <a:pt x="23640" y="18531"/>
                </a:cubicBezTo>
                <a:lnTo>
                  <a:pt x="23640" y="18531"/>
                </a:lnTo>
                <a:cubicBezTo>
                  <a:pt x="23939" y="19156"/>
                  <a:pt x="24154" y="19833"/>
                  <a:pt x="24301" y="20516"/>
                </a:cubicBezTo>
                <a:cubicBezTo>
                  <a:pt x="24444" y="21159"/>
                  <a:pt x="24539" y="21826"/>
                  <a:pt x="24587" y="22493"/>
                </a:cubicBezTo>
                <a:cubicBezTo>
                  <a:pt x="24635" y="23171"/>
                  <a:pt x="24647" y="23838"/>
                  <a:pt x="24647" y="24517"/>
                </a:cubicBezTo>
                <a:cubicBezTo>
                  <a:pt x="24635" y="27243"/>
                  <a:pt x="24242" y="29970"/>
                  <a:pt x="23932" y="32720"/>
                </a:cubicBezTo>
                <a:cubicBezTo>
                  <a:pt x="23789" y="34089"/>
                  <a:pt x="23635" y="35494"/>
                  <a:pt x="23611" y="36899"/>
                </a:cubicBezTo>
                <a:cubicBezTo>
                  <a:pt x="23587" y="37637"/>
                  <a:pt x="23623" y="38328"/>
                  <a:pt x="23670" y="39030"/>
                </a:cubicBezTo>
                <a:cubicBezTo>
                  <a:pt x="23706" y="39745"/>
                  <a:pt x="23789" y="40447"/>
                  <a:pt x="23873" y="41150"/>
                </a:cubicBezTo>
                <a:cubicBezTo>
                  <a:pt x="23968" y="41840"/>
                  <a:pt x="24099" y="42555"/>
                  <a:pt x="24278" y="43257"/>
                </a:cubicBezTo>
                <a:cubicBezTo>
                  <a:pt x="24361" y="43602"/>
                  <a:pt x="24468" y="43959"/>
                  <a:pt x="24623" y="44317"/>
                </a:cubicBezTo>
                <a:cubicBezTo>
                  <a:pt x="24754" y="44662"/>
                  <a:pt x="24932" y="45031"/>
                  <a:pt x="25218" y="45376"/>
                </a:cubicBezTo>
                <a:cubicBezTo>
                  <a:pt x="25361" y="45531"/>
                  <a:pt x="25528" y="45710"/>
                  <a:pt x="25766" y="45853"/>
                </a:cubicBezTo>
                <a:cubicBezTo>
                  <a:pt x="26004" y="45984"/>
                  <a:pt x="26302" y="46067"/>
                  <a:pt x="26587" y="46067"/>
                </a:cubicBezTo>
                <a:cubicBezTo>
                  <a:pt x="26861" y="46067"/>
                  <a:pt x="27135" y="45995"/>
                  <a:pt x="27337" y="45888"/>
                </a:cubicBezTo>
                <a:cubicBezTo>
                  <a:pt x="27564" y="45793"/>
                  <a:pt x="27742" y="45674"/>
                  <a:pt x="27909" y="45531"/>
                </a:cubicBezTo>
                <a:cubicBezTo>
                  <a:pt x="28230" y="45281"/>
                  <a:pt x="28492" y="44995"/>
                  <a:pt x="28730" y="44698"/>
                </a:cubicBezTo>
                <a:cubicBezTo>
                  <a:pt x="28743" y="44680"/>
                  <a:pt x="28756" y="44663"/>
                  <a:pt x="28768" y="44646"/>
                </a:cubicBezTo>
                <a:lnTo>
                  <a:pt x="28768" y="44646"/>
                </a:lnTo>
                <a:cubicBezTo>
                  <a:pt x="28875" y="44817"/>
                  <a:pt x="28985" y="44983"/>
                  <a:pt x="29100" y="45150"/>
                </a:cubicBezTo>
                <a:cubicBezTo>
                  <a:pt x="29409" y="45591"/>
                  <a:pt x="29743" y="46007"/>
                  <a:pt x="30100" y="46412"/>
                </a:cubicBezTo>
                <a:cubicBezTo>
                  <a:pt x="30814" y="47222"/>
                  <a:pt x="31588" y="47948"/>
                  <a:pt x="32505" y="48567"/>
                </a:cubicBezTo>
                <a:cubicBezTo>
                  <a:pt x="32969" y="48865"/>
                  <a:pt x="33469" y="49151"/>
                  <a:pt x="34100" y="49305"/>
                </a:cubicBezTo>
                <a:cubicBezTo>
                  <a:pt x="34266" y="49344"/>
                  <a:pt x="34445" y="49368"/>
                  <a:pt x="34636" y="49368"/>
                </a:cubicBezTo>
                <a:cubicBezTo>
                  <a:pt x="34802" y="49368"/>
                  <a:pt x="34977" y="49350"/>
                  <a:pt x="35160" y="49305"/>
                </a:cubicBezTo>
                <a:cubicBezTo>
                  <a:pt x="35338" y="49258"/>
                  <a:pt x="35529" y="49162"/>
                  <a:pt x="35696" y="49043"/>
                </a:cubicBezTo>
                <a:cubicBezTo>
                  <a:pt x="35850" y="48924"/>
                  <a:pt x="35993" y="48781"/>
                  <a:pt x="36089" y="48627"/>
                </a:cubicBezTo>
                <a:cubicBezTo>
                  <a:pt x="36303" y="48329"/>
                  <a:pt x="36410" y="48019"/>
                  <a:pt x="36481" y="47722"/>
                </a:cubicBezTo>
                <a:cubicBezTo>
                  <a:pt x="36553" y="47424"/>
                  <a:pt x="36589" y="47138"/>
                  <a:pt x="36601" y="46865"/>
                </a:cubicBezTo>
                <a:cubicBezTo>
                  <a:pt x="36612" y="46599"/>
                  <a:pt x="36612" y="46342"/>
                  <a:pt x="36604" y="46088"/>
                </a:cubicBezTo>
                <a:lnTo>
                  <a:pt x="36604" y="46088"/>
                </a:lnTo>
                <a:cubicBezTo>
                  <a:pt x="36650" y="46098"/>
                  <a:pt x="36696" y="46107"/>
                  <a:pt x="36743" y="46115"/>
                </a:cubicBezTo>
                <a:cubicBezTo>
                  <a:pt x="36971" y="46153"/>
                  <a:pt x="37209" y="46181"/>
                  <a:pt x="37450" y="46181"/>
                </a:cubicBezTo>
                <a:cubicBezTo>
                  <a:pt x="37587" y="46181"/>
                  <a:pt x="37725" y="46172"/>
                  <a:pt x="37863" y="46150"/>
                </a:cubicBezTo>
                <a:cubicBezTo>
                  <a:pt x="38232" y="46103"/>
                  <a:pt x="38636" y="45948"/>
                  <a:pt x="38970" y="45745"/>
                </a:cubicBezTo>
                <a:cubicBezTo>
                  <a:pt x="39303" y="45531"/>
                  <a:pt x="39577" y="45257"/>
                  <a:pt x="39803" y="44960"/>
                </a:cubicBezTo>
                <a:cubicBezTo>
                  <a:pt x="40232" y="44364"/>
                  <a:pt x="40470" y="43686"/>
                  <a:pt x="40637" y="43055"/>
                </a:cubicBezTo>
                <a:cubicBezTo>
                  <a:pt x="40792" y="42400"/>
                  <a:pt x="40887" y="41745"/>
                  <a:pt x="40946" y="41102"/>
                </a:cubicBezTo>
                <a:cubicBezTo>
                  <a:pt x="41053" y="39804"/>
                  <a:pt x="41018" y="38530"/>
                  <a:pt x="40946" y="37256"/>
                </a:cubicBezTo>
                <a:cubicBezTo>
                  <a:pt x="40851" y="35994"/>
                  <a:pt x="40732" y="34732"/>
                  <a:pt x="40577" y="33482"/>
                </a:cubicBezTo>
                <a:cubicBezTo>
                  <a:pt x="40411" y="32232"/>
                  <a:pt x="40220" y="30982"/>
                  <a:pt x="40018" y="29743"/>
                </a:cubicBezTo>
                <a:cubicBezTo>
                  <a:pt x="39815" y="28505"/>
                  <a:pt x="39601" y="27279"/>
                  <a:pt x="39410" y="26041"/>
                </a:cubicBezTo>
                <a:cubicBezTo>
                  <a:pt x="39363" y="25731"/>
                  <a:pt x="39327" y="25410"/>
                  <a:pt x="39291" y="25112"/>
                </a:cubicBezTo>
                <a:cubicBezTo>
                  <a:pt x="39268" y="24969"/>
                  <a:pt x="39268" y="24814"/>
                  <a:pt x="39244" y="24671"/>
                </a:cubicBezTo>
                <a:lnTo>
                  <a:pt x="39232" y="24207"/>
                </a:lnTo>
                <a:cubicBezTo>
                  <a:pt x="39232" y="23600"/>
                  <a:pt x="39268" y="22993"/>
                  <a:pt x="39363" y="22397"/>
                </a:cubicBezTo>
                <a:cubicBezTo>
                  <a:pt x="39470" y="21814"/>
                  <a:pt x="39637" y="21219"/>
                  <a:pt x="39887" y="20683"/>
                </a:cubicBezTo>
                <a:cubicBezTo>
                  <a:pt x="40137" y="20147"/>
                  <a:pt x="40470" y="19635"/>
                  <a:pt x="40875" y="19195"/>
                </a:cubicBezTo>
                <a:cubicBezTo>
                  <a:pt x="41673" y="18302"/>
                  <a:pt x="42744" y="17659"/>
                  <a:pt x="43875" y="17182"/>
                </a:cubicBezTo>
                <a:cubicBezTo>
                  <a:pt x="44459" y="16944"/>
                  <a:pt x="45042" y="16742"/>
                  <a:pt x="45637" y="16575"/>
                </a:cubicBezTo>
                <a:cubicBezTo>
                  <a:pt x="45935" y="16480"/>
                  <a:pt x="46233" y="16408"/>
                  <a:pt x="46530" y="16337"/>
                </a:cubicBezTo>
                <a:cubicBezTo>
                  <a:pt x="46673" y="16301"/>
                  <a:pt x="46828" y="16266"/>
                  <a:pt x="46971" y="16230"/>
                </a:cubicBezTo>
                <a:cubicBezTo>
                  <a:pt x="47126" y="16206"/>
                  <a:pt x="47269" y="16170"/>
                  <a:pt x="47423" y="16158"/>
                </a:cubicBezTo>
                <a:cubicBezTo>
                  <a:pt x="47795" y="16121"/>
                  <a:pt x="48177" y="16103"/>
                  <a:pt x="48559" y="16103"/>
                </a:cubicBezTo>
                <a:cubicBezTo>
                  <a:pt x="48788" y="16103"/>
                  <a:pt x="49017" y="16109"/>
                  <a:pt x="49245" y="16123"/>
                </a:cubicBezTo>
                <a:cubicBezTo>
                  <a:pt x="49864" y="16170"/>
                  <a:pt x="50471" y="16266"/>
                  <a:pt x="51079" y="16385"/>
                </a:cubicBezTo>
                <a:cubicBezTo>
                  <a:pt x="51674" y="16516"/>
                  <a:pt x="52269" y="16682"/>
                  <a:pt x="52853" y="16885"/>
                </a:cubicBezTo>
                <a:cubicBezTo>
                  <a:pt x="53436" y="17111"/>
                  <a:pt x="53984" y="17361"/>
                  <a:pt x="54472" y="17718"/>
                </a:cubicBezTo>
                <a:cubicBezTo>
                  <a:pt x="54948" y="18075"/>
                  <a:pt x="55365" y="18528"/>
                  <a:pt x="55472" y="19075"/>
                </a:cubicBezTo>
                <a:cubicBezTo>
                  <a:pt x="55579" y="19623"/>
                  <a:pt x="55317" y="20195"/>
                  <a:pt x="54960" y="20647"/>
                </a:cubicBezTo>
                <a:cubicBezTo>
                  <a:pt x="54603" y="21111"/>
                  <a:pt x="54127" y="21516"/>
                  <a:pt x="53638" y="21885"/>
                </a:cubicBezTo>
                <a:cubicBezTo>
                  <a:pt x="53494" y="21999"/>
                  <a:pt x="53330" y="22089"/>
                  <a:pt x="53155" y="22161"/>
                </a:cubicBezTo>
                <a:lnTo>
                  <a:pt x="53155" y="22161"/>
                </a:lnTo>
                <a:cubicBezTo>
                  <a:pt x="52847" y="21634"/>
                  <a:pt x="52487" y="21139"/>
                  <a:pt x="52043" y="20707"/>
                </a:cubicBezTo>
                <a:cubicBezTo>
                  <a:pt x="51590" y="20254"/>
                  <a:pt x="51007" y="19873"/>
                  <a:pt x="50364" y="19671"/>
                </a:cubicBezTo>
                <a:cubicBezTo>
                  <a:pt x="49963" y="19537"/>
                  <a:pt x="49549" y="19478"/>
                  <a:pt x="49135" y="19478"/>
                </a:cubicBezTo>
                <a:cubicBezTo>
                  <a:pt x="48885" y="19478"/>
                  <a:pt x="48634" y="19499"/>
                  <a:pt x="48388" y="19540"/>
                </a:cubicBezTo>
                <a:cubicBezTo>
                  <a:pt x="48054" y="19599"/>
                  <a:pt x="47745" y="19671"/>
                  <a:pt x="47435" y="19778"/>
                </a:cubicBezTo>
                <a:cubicBezTo>
                  <a:pt x="47138" y="19873"/>
                  <a:pt x="46828" y="19980"/>
                  <a:pt x="46530" y="20147"/>
                </a:cubicBezTo>
                <a:cubicBezTo>
                  <a:pt x="46376" y="20230"/>
                  <a:pt x="46233" y="20326"/>
                  <a:pt x="46090" y="20457"/>
                </a:cubicBezTo>
                <a:cubicBezTo>
                  <a:pt x="46018" y="20528"/>
                  <a:pt x="45959" y="20611"/>
                  <a:pt x="45899" y="20695"/>
                </a:cubicBezTo>
                <a:cubicBezTo>
                  <a:pt x="45840" y="20802"/>
                  <a:pt x="45792" y="20909"/>
                  <a:pt x="45792" y="21028"/>
                </a:cubicBezTo>
                <a:cubicBezTo>
                  <a:pt x="45792" y="21266"/>
                  <a:pt x="45911" y="21469"/>
                  <a:pt x="46030" y="21600"/>
                </a:cubicBezTo>
                <a:cubicBezTo>
                  <a:pt x="46173" y="21754"/>
                  <a:pt x="46304" y="21862"/>
                  <a:pt x="46447" y="21945"/>
                </a:cubicBezTo>
                <a:cubicBezTo>
                  <a:pt x="46733" y="22123"/>
                  <a:pt x="47042" y="22243"/>
                  <a:pt x="47340" y="22362"/>
                </a:cubicBezTo>
                <a:cubicBezTo>
                  <a:pt x="47638" y="22481"/>
                  <a:pt x="47959" y="22576"/>
                  <a:pt x="48269" y="22647"/>
                </a:cubicBezTo>
                <a:cubicBezTo>
                  <a:pt x="48888" y="22814"/>
                  <a:pt x="49519" y="22897"/>
                  <a:pt x="50162" y="22957"/>
                </a:cubicBezTo>
                <a:cubicBezTo>
                  <a:pt x="50463" y="22985"/>
                  <a:pt x="50767" y="23000"/>
                  <a:pt x="51072" y="23000"/>
                </a:cubicBezTo>
                <a:cubicBezTo>
                  <a:pt x="51406" y="23000"/>
                  <a:pt x="51743" y="22982"/>
                  <a:pt x="52079" y="22945"/>
                </a:cubicBezTo>
                <a:cubicBezTo>
                  <a:pt x="52336" y="22905"/>
                  <a:pt x="52610" y="22866"/>
                  <a:pt x="52873" y="22799"/>
                </a:cubicBezTo>
                <a:lnTo>
                  <a:pt x="52873" y="22799"/>
                </a:lnTo>
                <a:cubicBezTo>
                  <a:pt x="53370" y="23780"/>
                  <a:pt x="53704" y="24841"/>
                  <a:pt x="53972" y="25922"/>
                </a:cubicBezTo>
                <a:cubicBezTo>
                  <a:pt x="54246" y="27124"/>
                  <a:pt x="54448" y="28362"/>
                  <a:pt x="54579" y="29601"/>
                </a:cubicBezTo>
                <a:cubicBezTo>
                  <a:pt x="54710" y="30827"/>
                  <a:pt x="54781" y="32065"/>
                  <a:pt x="54817" y="33315"/>
                </a:cubicBezTo>
                <a:cubicBezTo>
                  <a:pt x="54841" y="34565"/>
                  <a:pt x="54817" y="35804"/>
                  <a:pt x="54662" y="37018"/>
                </a:cubicBezTo>
                <a:cubicBezTo>
                  <a:pt x="54531" y="38256"/>
                  <a:pt x="54269" y="39459"/>
                  <a:pt x="53936" y="40650"/>
                </a:cubicBezTo>
                <a:cubicBezTo>
                  <a:pt x="53793" y="41245"/>
                  <a:pt x="53579" y="41840"/>
                  <a:pt x="53388" y="42424"/>
                </a:cubicBezTo>
                <a:lnTo>
                  <a:pt x="53055" y="43293"/>
                </a:lnTo>
                <a:cubicBezTo>
                  <a:pt x="52960" y="43567"/>
                  <a:pt x="52817" y="43852"/>
                  <a:pt x="52698" y="44138"/>
                </a:cubicBezTo>
                <a:cubicBezTo>
                  <a:pt x="52210" y="45269"/>
                  <a:pt x="51662" y="46388"/>
                  <a:pt x="51031" y="47436"/>
                </a:cubicBezTo>
                <a:cubicBezTo>
                  <a:pt x="50412" y="48508"/>
                  <a:pt x="49745" y="49543"/>
                  <a:pt x="48995" y="50532"/>
                </a:cubicBezTo>
                <a:cubicBezTo>
                  <a:pt x="48257" y="51532"/>
                  <a:pt x="47447" y="52472"/>
                  <a:pt x="46614" y="53377"/>
                </a:cubicBezTo>
                <a:cubicBezTo>
                  <a:pt x="45768" y="54270"/>
                  <a:pt x="44875" y="55116"/>
                  <a:pt x="43935" y="55925"/>
                </a:cubicBezTo>
                <a:cubicBezTo>
                  <a:pt x="42065" y="57497"/>
                  <a:pt x="40006" y="58890"/>
                  <a:pt x="37791" y="59938"/>
                </a:cubicBezTo>
                <a:cubicBezTo>
                  <a:pt x="36684" y="60473"/>
                  <a:pt x="35553" y="60938"/>
                  <a:pt x="34386" y="61283"/>
                </a:cubicBezTo>
                <a:cubicBezTo>
                  <a:pt x="33219" y="61640"/>
                  <a:pt x="32029" y="61890"/>
                  <a:pt x="30826" y="62021"/>
                </a:cubicBezTo>
                <a:cubicBezTo>
                  <a:pt x="30220" y="62082"/>
                  <a:pt x="29609" y="62111"/>
                  <a:pt x="28998" y="62111"/>
                </a:cubicBezTo>
                <a:cubicBezTo>
                  <a:pt x="27193" y="62111"/>
                  <a:pt x="25377" y="61852"/>
                  <a:pt x="23635" y="61354"/>
                </a:cubicBezTo>
                <a:cubicBezTo>
                  <a:pt x="21301" y="60688"/>
                  <a:pt x="19063" y="59628"/>
                  <a:pt x="17015" y="58295"/>
                </a:cubicBezTo>
                <a:cubicBezTo>
                  <a:pt x="15991" y="57616"/>
                  <a:pt x="15003" y="56890"/>
                  <a:pt x="14050" y="56116"/>
                </a:cubicBezTo>
                <a:cubicBezTo>
                  <a:pt x="13098" y="55330"/>
                  <a:pt x="12205" y="54496"/>
                  <a:pt x="11347" y="53615"/>
                </a:cubicBezTo>
                <a:cubicBezTo>
                  <a:pt x="9621" y="51865"/>
                  <a:pt x="8073" y="49924"/>
                  <a:pt x="6716" y="47877"/>
                </a:cubicBezTo>
                <a:lnTo>
                  <a:pt x="6204" y="47103"/>
                </a:lnTo>
                <a:lnTo>
                  <a:pt x="5728" y="46305"/>
                </a:lnTo>
                <a:cubicBezTo>
                  <a:pt x="5430" y="45793"/>
                  <a:pt x="5120" y="45257"/>
                  <a:pt x="4858" y="44698"/>
                </a:cubicBezTo>
                <a:cubicBezTo>
                  <a:pt x="4275" y="43614"/>
                  <a:pt x="3823" y="42483"/>
                  <a:pt x="3394" y="41340"/>
                </a:cubicBezTo>
                <a:cubicBezTo>
                  <a:pt x="2596" y="39030"/>
                  <a:pt x="2025" y="36625"/>
                  <a:pt x="1727" y="34184"/>
                </a:cubicBezTo>
                <a:cubicBezTo>
                  <a:pt x="1429" y="31744"/>
                  <a:pt x="1406" y="29267"/>
                  <a:pt x="1596" y="26815"/>
                </a:cubicBezTo>
                <a:cubicBezTo>
                  <a:pt x="1620" y="26207"/>
                  <a:pt x="1715" y="25588"/>
                  <a:pt x="1787" y="24981"/>
                </a:cubicBezTo>
                <a:cubicBezTo>
                  <a:pt x="1822" y="24683"/>
                  <a:pt x="1882" y="24374"/>
                  <a:pt x="1918" y="24076"/>
                </a:cubicBezTo>
                <a:lnTo>
                  <a:pt x="2072" y="23171"/>
                </a:lnTo>
                <a:lnTo>
                  <a:pt x="2263" y="22254"/>
                </a:lnTo>
                <a:cubicBezTo>
                  <a:pt x="2322" y="21957"/>
                  <a:pt x="2370" y="21659"/>
                  <a:pt x="2453" y="21361"/>
                </a:cubicBezTo>
                <a:cubicBezTo>
                  <a:pt x="2608" y="20766"/>
                  <a:pt x="2739" y="20159"/>
                  <a:pt x="2930" y="19576"/>
                </a:cubicBezTo>
                <a:lnTo>
                  <a:pt x="3203" y="18706"/>
                </a:lnTo>
                <a:cubicBezTo>
                  <a:pt x="3311" y="18421"/>
                  <a:pt x="3406" y="18123"/>
                  <a:pt x="3513" y="17837"/>
                </a:cubicBezTo>
                <a:cubicBezTo>
                  <a:pt x="3727" y="17254"/>
                  <a:pt x="3965" y="16694"/>
                  <a:pt x="4204" y="16123"/>
                </a:cubicBezTo>
                <a:cubicBezTo>
                  <a:pt x="4323" y="15849"/>
                  <a:pt x="4454" y="15575"/>
                  <a:pt x="4585" y="15289"/>
                </a:cubicBezTo>
                <a:lnTo>
                  <a:pt x="4989" y="14456"/>
                </a:lnTo>
                <a:lnTo>
                  <a:pt x="5430" y="13658"/>
                </a:lnTo>
                <a:cubicBezTo>
                  <a:pt x="5585" y="13384"/>
                  <a:pt x="5728" y="13110"/>
                  <a:pt x="5894" y="12849"/>
                </a:cubicBezTo>
                <a:cubicBezTo>
                  <a:pt x="6228" y="12348"/>
                  <a:pt x="6525" y="11813"/>
                  <a:pt x="6894" y="11325"/>
                </a:cubicBezTo>
                <a:cubicBezTo>
                  <a:pt x="7073" y="11086"/>
                  <a:pt x="7252" y="10824"/>
                  <a:pt x="7430" y="10574"/>
                </a:cubicBezTo>
                <a:lnTo>
                  <a:pt x="8014" y="9860"/>
                </a:lnTo>
                <a:lnTo>
                  <a:pt x="8287" y="9503"/>
                </a:lnTo>
                <a:cubicBezTo>
                  <a:pt x="8383" y="9384"/>
                  <a:pt x="8490" y="9277"/>
                  <a:pt x="8585" y="9158"/>
                </a:cubicBezTo>
                <a:lnTo>
                  <a:pt x="9204" y="8479"/>
                </a:lnTo>
                <a:cubicBezTo>
                  <a:pt x="9299" y="8360"/>
                  <a:pt x="9419" y="8253"/>
                  <a:pt x="9526" y="8146"/>
                </a:cubicBezTo>
                <a:lnTo>
                  <a:pt x="9859" y="7836"/>
                </a:lnTo>
                <a:lnTo>
                  <a:pt x="10181" y="7526"/>
                </a:lnTo>
                <a:cubicBezTo>
                  <a:pt x="10300" y="7419"/>
                  <a:pt x="10407" y="7300"/>
                  <a:pt x="10526" y="7217"/>
                </a:cubicBezTo>
                <a:cubicBezTo>
                  <a:pt x="12359" y="5586"/>
                  <a:pt x="14455" y="4264"/>
                  <a:pt x="16717" y="3324"/>
                </a:cubicBezTo>
                <a:cubicBezTo>
                  <a:pt x="17848" y="2847"/>
                  <a:pt x="19027" y="2478"/>
                  <a:pt x="20218" y="2157"/>
                </a:cubicBezTo>
                <a:cubicBezTo>
                  <a:pt x="21408" y="1823"/>
                  <a:pt x="22623" y="1573"/>
                  <a:pt x="23849" y="1359"/>
                </a:cubicBezTo>
                <a:cubicBezTo>
                  <a:pt x="26302" y="942"/>
                  <a:pt x="28790" y="752"/>
                  <a:pt x="31267" y="752"/>
                </a:cubicBezTo>
                <a:cubicBezTo>
                  <a:pt x="33755" y="764"/>
                  <a:pt x="36255" y="978"/>
                  <a:pt x="38684" y="1502"/>
                </a:cubicBezTo>
                <a:cubicBezTo>
                  <a:pt x="39899" y="1764"/>
                  <a:pt x="41089" y="2109"/>
                  <a:pt x="42256" y="2550"/>
                </a:cubicBezTo>
                <a:lnTo>
                  <a:pt x="42685" y="2728"/>
                </a:lnTo>
                <a:lnTo>
                  <a:pt x="42899" y="2823"/>
                </a:lnTo>
                <a:lnTo>
                  <a:pt x="43101" y="2931"/>
                </a:lnTo>
                <a:lnTo>
                  <a:pt x="43518" y="3121"/>
                </a:lnTo>
                <a:lnTo>
                  <a:pt x="43923" y="3359"/>
                </a:lnTo>
                <a:lnTo>
                  <a:pt x="44113" y="3478"/>
                </a:lnTo>
                <a:lnTo>
                  <a:pt x="44304" y="3609"/>
                </a:lnTo>
                <a:lnTo>
                  <a:pt x="44697" y="3859"/>
                </a:lnTo>
                <a:cubicBezTo>
                  <a:pt x="44935" y="4062"/>
                  <a:pt x="45185" y="4240"/>
                  <a:pt x="45423" y="4443"/>
                </a:cubicBezTo>
                <a:cubicBezTo>
                  <a:pt x="46376" y="5229"/>
                  <a:pt x="47221" y="6157"/>
                  <a:pt x="48114" y="7050"/>
                </a:cubicBezTo>
                <a:cubicBezTo>
                  <a:pt x="48566" y="7491"/>
                  <a:pt x="49007" y="7943"/>
                  <a:pt x="49507" y="8348"/>
                </a:cubicBezTo>
                <a:cubicBezTo>
                  <a:pt x="49995" y="8741"/>
                  <a:pt x="50495" y="9122"/>
                  <a:pt x="51067" y="9420"/>
                </a:cubicBezTo>
                <a:lnTo>
                  <a:pt x="51126" y="9300"/>
                </a:lnTo>
                <a:cubicBezTo>
                  <a:pt x="50590" y="9003"/>
                  <a:pt x="50102" y="8610"/>
                  <a:pt x="49638" y="8193"/>
                </a:cubicBezTo>
                <a:cubicBezTo>
                  <a:pt x="49174" y="7776"/>
                  <a:pt x="48745" y="7336"/>
                  <a:pt x="48316" y="6872"/>
                </a:cubicBezTo>
                <a:cubicBezTo>
                  <a:pt x="47459" y="5943"/>
                  <a:pt x="46626" y="5014"/>
                  <a:pt x="45673" y="4157"/>
                </a:cubicBezTo>
                <a:cubicBezTo>
                  <a:pt x="45459" y="3955"/>
                  <a:pt x="45185" y="3764"/>
                  <a:pt x="44947" y="3550"/>
                </a:cubicBezTo>
                <a:lnTo>
                  <a:pt x="44566" y="3264"/>
                </a:lnTo>
                <a:lnTo>
                  <a:pt x="44363" y="3133"/>
                </a:lnTo>
                <a:lnTo>
                  <a:pt x="44161" y="3002"/>
                </a:lnTo>
                <a:lnTo>
                  <a:pt x="43756" y="2752"/>
                </a:lnTo>
                <a:lnTo>
                  <a:pt x="43328" y="2526"/>
                </a:lnTo>
                <a:lnTo>
                  <a:pt x="43113" y="2419"/>
                </a:lnTo>
                <a:lnTo>
                  <a:pt x="42899" y="2311"/>
                </a:lnTo>
                <a:lnTo>
                  <a:pt x="42458" y="2121"/>
                </a:lnTo>
                <a:cubicBezTo>
                  <a:pt x="41292" y="1633"/>
                  <a:pt x="40077" y="1240"/>
                  <a:pt x="38851" y="942"/>
                </a:cubicBezTo>
                <a:cubicBezTo>
                  <a:pt x="37624" y="645"/>
                  <a:pt x="36362" y="430"/>
                  <a:pt x="35112" y="276"/>
                </a:cubicBezTo>
                <a:cubicBezTo>
                  <a:pt x="33850" y="133"/>
                  <a:pt x="32576" y="37"/>
                  <a:pt x="31314" y="14"/>
                </a:cubicBezTo>
                <a:cubicBezTo>
                  <a:pt x="30946" y="5"/>
                  <a:pt x="30578" y="1"/>
                  <a:pt x="30209" y="1"/>
                </a:cubicBezTo>
                <a:close/>
              </a:path>
            </a:pathLst>
          </a:cu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426174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9"/>
          <p:cNvSpPr txBox="1">
            <a:spLocks noGrp="1"/>
          </p:cNvSpPr>
          <p:nvPr>
            <p:ph type="title"/>
          </p:nvPr>
        </p:nvSpPr>
        <p:spPr>
          <a:xfrm>
            <a:off x="713225" y="201254"/>
            <a:ext cx="7717500" cy="11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立體派面具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2" name="Google Shape;552;p59"/>
          <p:cNvSpPr/>
          <p:nvPr/>
        </p:nvSpPr>
        <p:spPr>
          <a:xfrm>
            <a:off x="1370668" y="1031354"/>
            <a:ext cx="6674544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altLang="en-US" sz="24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/>
                <a:sym typeface="Open Sans"/>
              </a:rPr>
              <a:t>以非洲</a:t>
            </a:r>
            <a:r>
              <a:rPr lang="zh-TW" altLang="en-US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/>
                <a:sym typeface="Open Sans"/>
              </a:rPr>
              <a:t>面具</a:t>
            </a:r>
            <a:r>
              <a:rPr lang="zh-TW" altLang="en-US" sz="24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/>
                <a:sym typeface="Open Sans"/>
              </a:rPr>
              <a:t>與畢卡索立體派為發想，製作出畢卡索立體</a:t>
            </a:r>
            <a:r>
              <a:rPr lang="zh-TW" altLang="en-US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/>
                <a:sym typeface="Open Sans"/>
              </a:rPr>
              <a:t>派</a:t>
            </a:r>
            <a:r>
              <a:rPr lang="zh-TW" altLang="en-US" sz="24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/>
                <a:sym typeface="Open Sans"/>
              </a:rPr>
              <a:t>風格的人臉面具</a:t>
            </a:r>
            <a:endParaRPr sz="24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en Sans"/>
              <a:sym typeface="Open Sans"/>
            </a:endParaRPr>
          </a:p>
        </p:txBody>
      </p:sp>
      <p:grpSp>
        <p:nvGrpSpPr>
          <p:cNvPr id="562" name="Google Shape;562;p59"/>
          <p:cNvGrpSpPr/>
          <p:nvPr/>
        </p:nvGrpSpPr>
        <p:grpSpPr>
          <a:xfrm>
            <a:off x="7664174" y="-516776"/>
            <a:ext cx="2914850" cy="3325926"/>
            <a:chOff x="7587974" y="-440576"/>
            <a:chExt cx="2914850" cy="3325926"/>
          </a:xfrm>
        </p:grpSpPr>
        <p:pic>
          <p:nvPicPr>
            <p:cNvPr id="563" name="Google Shape;563;p59"/>
            <p:cNvPicPr preferRelativeResize="0"/>
            <p:nvPr/>
          </p:nvPicPr>
          <p:blipFill rotWithShape="1">
            <a:blip r:embed="rId3">
              <a:alphaModFix/>
            </a:blip>
            <a:srcRect l="20621" t="1396" r="23763" b="4273"/>
            <a:stretch/>
          </p:blipFill>
          <p:spPr>
            <a:xfrm rot="-5400000">
              <a:off x="7517799" y="-370401"/>
              <a:ext cx="3055200" cy="2914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4" name="Google Shape;564;p59"/>
            <p:cNvSpPr/>
            <p:nvPr/>
          </p:nvSpPr>
          <p:spPr>
            <a:xfrm>
              <a:off x="8639188" y="181977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5" name="Google Shape;565;p59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>
            <a:off x="-1493557" y="-516776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9"/>
          <p:cNvPicPr preferRelativeResize="0"/>
          <p:nvPr/>
        </p:nvPicPr>
        <p:blipFill rotWithShape="1">
          <a:blip r:embed="rId5">
            <a:alphaModFix/>
          </a:blip>
          <a:srcRect l="32475" r="18763" b="3006"/>
          <a:stretch/>
        </p:blipFill>
        <p:spPr>
          <a:xfrm rot="-2172476">
            <a:off x="-1385737" y="3117745"/>
            <a:ext cx="2914848" cy="3261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0" r="14042" b="5537"/>
          <a:stretch/>
        </p:blipFill>
        <p:spPr>
          <a:xfrm>
            <a:off x="797461" y="1999281"/>
            <a:ext cx="1626001" cy="306836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2" b="47390"/>
          <a:stretch/>
        </p:blipFill>
        <p:spPr>
          <a:xfrm>
            <a:off x="5065328" y="1999281"/>
            <a:ext cx="3283666" cy="304946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22" y="1999281"/>
            <a:ext cx="2631606" cy="304946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oogle Shape;562;p59"/>
          <p:cNvGrpSpPr/>
          <p:nvPr/>
        </p:nvGrpSpPr>
        <p:grpSpPr>
          <a:xfrm>
            <a:off x="7664174" y="-516776"/>
            <a:ext cx="2914850" cy="3325926"/>
            <a:chOff x="7587974" y="-440576"/>
            <a:chExt cx="2914850" cy="3325926"/>
          </a:xfrm>
        </p:grpSpPr>
        <p:pic>
          <p:nvPicPr>
            <p:cNvPr id="563" name="Google Shape;563;p59"/>
            <p:cNvPicPr preferRelativeResize="0"/>
            <p:nvPr/>
          </p:nvPicPr>
          <p:blipFill rotWithShape="1">
            <a:blip r:embed="rId3">
              <a:alphaModFix/>
            </a:blip>
            <a:srcRect l="20621" t="1396" r="23763" b="4273"/>
            <a:stretch/>
          </p:blipFill>
          <p:spPr>
            <a:xfrm rot="-5400000">
              <a:off x="7517799" y="-370401"/>
              <a:ext cx="3055200" cy="2914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4" name="Google Shape;564;p59"/>
            <p:cNvSpPr/>
            <p:nvPr/>
          </p:nvSpPr>
          <p:spPr>
            <a:xfrm>
              <a:off x="8639188" y="181977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5" name="Google Shape;565;p59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>
            <a:off x="-1493557" y="-516776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9"/>
          <p:cNvPicPr preferRelativeResize="0"/>
          <p:nvPr/>
        </p:nvPicPr>
        <p:blipFill rotWithShape="1">
          <a:blip r:embed="rId5">
            <a:alphaModFix/>
          </a:blip>
          <a:srcRect l="32475" r="18763" b="3006"/>
          <a:stretch/>
        </p:blipFill>
        <p:spPr>
          <a:xfrm rot="-2172476">
            <a:off x="-1385737" y="3117745"/>
            <a:ext cx="2914848" cy="3261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417"/>
            <a:ext cx="4213251" cy="4437361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86" b="13893"/>
          <a:stretch/>
        </p:blipFill>
        <p:spPr>
          <a:xfrm>
            <a:off x="4268756" y="1599775"/>
            <a:ext cx="4779913" cy="3317003"/>
          </a:xfrm>
          <a:prstGeom prst="rect">
            <a:avLst/>
          </a:prstGeom>
        </p:spPr>
      </p:pic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537236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oogle Shape;562;p59"/>
          <p:cNvGrpSpPr/>
          <p:nvPr/>
        </p:nvGrpSpPr>
        <p:grpSpPr>
          <a:xfrm>
            <a:off x="7664174" y="-516776"/>
            <a:ext cx="2914850" cy="3325926"/>
            <a:chOff x="7587974" y="-440576"/>
            <a:chExt cx="2914850" cy="3325926"/>
          </a:xfrm>
        </p:grpSpPr>
        <p:pic>
          <p:nvPicPr>
            <p:cNvPr id="563" name="Google Shape;563;p59"/>
            <p:cNvPicPr preferRelativeResize="0"/>
            <p:nvPr/>
          </p:nvPicPr>
          <p:blipFill rotWithShape="1">
            <a:blip r:embed="rId3">
              <a:alphaModFix/>
            </a:blip>
            <a:srcRect l="20621" t="1396" r="23763" b="4273"/>
            <a:stretch/>
          </p:blipFill>
          <p:spPr>
            <a:xfrm rot="-5400000">
              <a:off x="7517799" y="-370401"/>
              <a:ext cx="3055200" cy="2914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4" name="Google Shape;564;p59"/>
            <p:cNvSpPr/>
            <p:nvPr/>
          </p:nvSpPr>
          <p:spPr>
            <a:xfrm>
              <a:off x="8639188" y="181977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5" name="Google Shape;565;p59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>
            <a:off x="-1493557" y="-516776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9"/>
          <p:cNvPicPr preferRelativeResize="0"/>
          <p:nvPr/>
        </p:nvPicPr>
        <p:blipFill rotWithShape="1">
          <a:blip r:embed="rId5">
            <a:alphaModFix/>
          </a:blip>
          <a:srcRect l="32475" r="18763" b="3006"/>
          <a:stretch/>
        </p:blipFill>
        <p:spPr>
          <a:xfrm rot="-2172476">
            <a:off x="-1385737" y="3117745"/>
            <a:ext cx="2914848" cy="3261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0" y="154982"/>
            <a:ext cx="4955191" cy="495519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567" y="154982"/>
            <a:ext cx="3784224" cy="4955191"/>
          </a:xfrm>
          <a:prstGeom prst="rect">
            <a:avLst/>
          </a:prstGeom>
        </p:spPr>
      </p:pic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4851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3"/>
          <p:cNvSpPr txBox="1">
            <a:spLocks noGrp="1"/>
          </p:cNvSpPr>
          <p:nvPr>
            <p:ph type="title"/>
          </p:nvPr>
        </p:nvSpPr>
        <p:spPr>
          <a:xfrm>
            <a:off x="713225" y="2332198"/>
            <a:ext cx="5779800" cy="7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鳥類設計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8" name="Google Shape;478;p53"/>
          <p:cNvSpPr txBox="1">
            <a:spLocks noGrp="1"/>
          </p:cNvSpPr>
          <p:nvPr>
            <p:ph type="title" idx="2"/>
          </p:nvPr>
        </p:nvSpPr>
        <p:spPr>
          <a:xfrm>
            <a:off x="713224" y="1558977"/>
            <a:ext cx="5020683" cy="8477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4400" dirty="0"/>
              <a:t>Second grade</a:t>
            </a:r>
            <a:endParaRPr sz="4400" dirty="0"/>
          </a:p>
        </p:txBody>
      </p:sp>
      <p:grpSp>
        <p:nvGrpSpPr>
          <p:cNvPr id="479" name="Google Shape;479;p53"/>
          <p:cNvGrpSpPr/>
          <p:nvPr/>
        </p:nvGrpSpPr>
        <p:grpSpPr>
          <a:xfrm>
            <a:off x="5840025" y="1898549"/>
            <a:ext cx="3832188" cy="4016322"/>
            <a:chOff x="5840025" y="1898549"/>
            <a:chExt cx="3832188" cy="4016322"/>
          </a:xfrm>
        </p:grpSpPr>
        <p:sp>
          <p:nvSpPr>
            <p:cNvPr id="480" name="Google Shape;480;p53"/>
            <p:cNvSpPr/>
            <p:nvPr/>
          </p:nvSpPr>
          <p:spPr>
            <a:xfrm>
              <a:off x="5840025" y="3158925"/>
              <a:ext cx="2167000" cy="2755946"/>
            </a:xfrm>
            <a:custGeom>
              <a:avLst/>
              <a:gdLst/>
              <a:ahLst/>
              <a:cxnLst/>
              <a:rect l="l" t="t" r="r" b="b"/>
              <a:pathLst>
                <a:path w="58794" h="74773" extrusionOk="0">
                  <a:moveTo>
                    <a:pt x="45101" y="0"/>
                  </a:moveTo>
                  <a:cubicBezTo>
                    <a:pt x="44760" y="0"/>
                    <a:pt x="44421" y="276"/>
                    <a:pt x="44161" y="537"/>
                  </a:cubicBezTo>
                  <a:cubicBezTo>
                    <a:pt x="39220" y="5478"/>
                    <a:pt x="36529" y="10515"/>
                    <a:pt x="31588" y="15456"/>
                  </a:cubicBezTo>
                  <a:cubicBezTo>
                    <a:pt x="27111" y="13503"/>
                    <a:pt x="20408" y="11443"/>
                    <a:pt x="15931" y="9479"/>
                  </a:cubicBezTo>
                  <a:cubicBezTo>
                    <a:pt x="15529" y="9308"/>
                    <a:pt x="15068" y="9137"/>
                    <a:pt x="14641" y="9137"/>
                  </a:cubicBezTo>
                  <a:cubicBezTo>
                    <a:pt x="14385" y="9137"/>
                    <a:pt x="14141" y="9199"/>
                    <a:pt x="13931" y="9360"/>
                  </a:cubicBezTo>
                  <a:cubicBezTo>
                    <a:pt x="13240" y="9895"/>
                    <a:pt x="13514" y="10991"/>
                    <a:pt x="13859" y="11789"/>
                  </a:cubicBezTo>
                  <a:cubicBezTo>
                    <a:pt x="16693" y="18373"/>
                    <a:pt x="19920" y="23861"/>
                    <a:pt x="22741" y="30434"/>
                  </a:cubicBezTo>
                  <a:cubicBezTo>
                    <a:pt x="15990" y="32958"/>
                    <a:pt x="8835" y="36542"/>
                    <a:pt x="2072" y="39054"/>
                  </a:cubicBezTo>
                  <a:cubicBezTo>
                    <a:pt x="1370" y="39316"/>
                    <a:pt x="572" y="39661"/>
                    <a:pt x="358" y="40399"/>
                  </a:cubicBezTo>
                  <a:cubicBezTo>
                    <a:pt x="0" y="41649"/>
                    <a:pt x="1596" y="42483"/>
                    <a:pt x="2858" y="42792"/>
                  </a:cubicBezTo>
                  <a:lnTo>
                    <a:pt x="18669" y="46626"/>
                  </a:lnTo>
                  <a:cubicBezTo>
                    <a:pt x="16348" y="54044"/>
                    <a:pt x="14681" y="61664"/>
                    <a:pt x="13716" y="69367"/>
                  </a:cubicBezTo>
                  <a:cubicBezTo>
                    <a:pt x="13609" y="70248"/>
                    <a:pt x="13609" y="71332"/>
                    <a:pt x="14383" y="71772"/>
                  </a:cubicBezTo>
                  <a:cubicBezTo>
                    <a:pt x="14531" y="71853"/>
                    <a:pt x="14675" y="71888"/>
                    <a:pt x="14816" y="71888"/>
                  </a:cubicBezTo>
                  <a:cubicBezTo>
                    <a:pt x="15550" y="71888"/>
                    <a:pt x="16212" y="70941"/>
                    <a:pt x="16991" y="70522"/>
                  </a:cubicBezTo>
                  <a:cubicBezTo>
                    <a:pt x="22241" y="67724"/>
                    <a:pt x="24503" y="65378"/>
                    <a:pt x="28135" y="62723"/>
                  </a:cubicBezTo>
                  <a:cubicBezTo>
                    <a:pt x="28956" y="62128"/>
                    <a:pt x="31338" y="59902"/>
                    <a:pt x="31338" y="59902"/>
                  </a:cubicBezTo>
                  <a:lnTo>
                    <a:pt x="39017" y="69129"/>
                  </a:lnTo>
                  <a:cubicBezTo>
                    <a:pt x="40160" y="70677"/>
                    <a:pt x="40398" y="71034"/>
                    <a:pt x="42446" y="72570"/>
                  </a:cubicBezTo>
                  <a:cubicBezTo>
                    <a:pt x="43982" y="73713"/>
                    <a:pt x="46828" y="74772"/>
                    <a:pt x="46828" y="74772"/>
                  </a:cubicBezTo>
                  <a:cubicBezTo>
                    <a:pt x="46828" y="74772"/>
                    <a:pt x="48304" y="67962"/>
                    <a:pt x="48364" y="66962"/>
                  </a:cubicBezTo>
                  <a:cubicBezTo>
                    <a:pt x="48756" y="61092"/>
                    <a:pt x="48316" y="57068"/>
                    <a:pt x="48745" y="51198"/>
                  </a:cubicBezTo>
                  <a:lnTo>
                    <a:pt x="48745" y="51198"/>
                  </a:lnTo>
                  <a:cubicBezTo>
                    <a:pt x="51316" y="52520"/>
                    <a:pt x="55400" y="54425"/>
                    <a:pt x="58281" y="54532"/>
                  </a:cubicBezTo>
                  <a:cubicBezTo>
                    <a:pt x="58401" y="43876"/>
                    <a:pt x="58627" y="22576"/>
                    <a:pt x="58627" y="22576"/>
                  </a:cubicBezTo>
                  <a:lnTo>
                    <a:pt x="58793" y="17754"/>
                  </a:lnTo>
                  <a:cubicBezTo>
                    <a:pt x="58793" y="17754"/>
                    <a:pt x="57021" y="17681"/>
                    <a:pt x="55307" y="17681"/>
                  </a:cubicBezTo>
                  <a:cubicBezTo>
                    <a:pt x="54515" y="17681"/>
                    <a:pt x="53736" y="17696"/>
                    <a:pt x="53150" y="17742"/>
                  </a:cubicBezTo>
                  <a:cubicBezTo>
                    <a:pt x="52864" y="17766"/>
                    <a:pt x="52453" y="17776"/>
                    <a:pt x="51989" y="17776"/>
                  </a:cubicBezTo>
                  <a:cubicBezTo>
                    <a:pt x="50444" y="17776"/>
                    <a:pt x="48316" y="17670"/>
                    <a:pt x="48316" y="17670"/>
                  </a:cubicBezTo>
                  <a:cubicBezTo>
                    <a:pt x="48316" y="17670"/>
                    <a:pt x="47590" y="14086"/>
                    <a:pt x="47423" y="12908"/>
                  </a:cubicBezTo>
                  <a:cubicBezTo>
                    <a:pt x="46887" y="8943"/>
                    <a:pt x="46363" y="5002"/>
                    <a:pt x="45851" y="1049"/>
                  </a:cubicBezTo>
                  <a:cubicBezTo>
                    <a:pt x="45804" y="656"/>
                    <a:pt x="45697" y="192"/>
                    <a:pt x="45339" y="49"/>
                  </a:cubicBezTo>
                  <a:cubicBezTo>
                    <a:pt x="45261" y="15"/>
                    <a:pt x="45181" y="0"/>
                    <a:pt x="45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81" name="Google Shape;481;p53"/>
            <p:cNvPicPr preferRelativeResize="0"/>
            <p:nvPr/>
          </p:nvPicPr>
          <p:blipFill rotWithShape="1">
            <a:blip r:embed="rId3">
              <a:alphaModFix/>
            </a:blip>
            <a:srcRect l="13117" t="6025" r="15203" b="7401"/>
            <a:stretch/>
          </p:blipFill>
          <p:spPr>
            <a:xfrm rot="-5196985" flipH="1">
              <a:off x="6635582" y="2526021"/>
              <a:ext cx="3495963" cy="23751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2" name="Google Shape;482;p53"/>
          <p:cNvSpPr/>
          <p:nvPr/>
        </p:nvSpPr>
        <p:spPr>
          <a:xfrm>
            <a:off x="7526500" y="1042036"/>
            <a:ext cx="1247091" cy="1415365"/>
          </a:xfrm>
          <a:custGeom>
            <a:avLst/>
            <a:gdLst/>
            <a:ahLst/>
            <a:cxnLst/>
            <a:rect l="l" t="t" r="r" b="b"/>
            <a:pathLst>
              <a:path w="55961" h="63512" extrusionOk="0">
                <a:moveTo>
                  <a:pt x="17384" y="15015"/>
                </a:moveTo>
                <a:cubicBezTo>
                  <a:pt x="17729" y="15015"/>
                  <a:pt x="18051" y="15015"/>
                  <a:pt x="18372" y="15051"/>
                </a:cubicBezTo>
                <a:cubicBezTo>
                  <a:pt x="18705" y="15087"/>
                  <a:pt x="19039" y="15146"/>
                  <a:pt x="19348" y="15218"/>
                </a:cubicBezTo>
                <a:cubicBezTo>
                  <a:pt x="20634" y="15504"/>
                  <a:pt x="21825" y="16099"/>
                  <a:pt x="22670" y="17051"/>
                </a:cubicBezTo>
                <a:cubicBezTo>
                  <a:pt x="23015" y="17435"/>
                  <a:pt x="23304" y="17869"/>
                  <a:pt x="23544" y="18336"/>
                </a:cubicBezTo>
                <a:lnTo>
                  <a:pt x="23544" y="18336"/>
                </a:lnTo>
                <a:cubicBezTo>
                  <a:pt x="23282" y="18355"/>
                  <a:pt x="23026" y="18397"/>
                  <a:pt x="22777" y="18433"/>
                </a:cubicBezTo>
                <a:lnTo>
                  <a:pt x="21742" y="18611"/>
                </a:lnTo>
                <a:cubicBezTo>
                  <a:pt x="21063" y="18730"/>
                  <a:pt x="20396" y="18885"/>
                  <a:pt x="19706" y="19016"/>
                </a:cubicBezTo>
                <a:cubicBezTo>
                  <a:pt x="18348" y="19278"/>
                  <a:pt x="17003" y="19564"/>
                  <a:pt x="15646" y="19754"/>
                </a:cubicBezTo>
                <a:cubicBezTo>
                  <a:pt x="14979" y="19861"/>
                  <a:pt x="14288" y="19957"/>
                  <a:pt x="13610" y="19992"/>
                </a:cubicBezTo>
                <a:cubicBezTo>
                  <a:pt x="13184" y="20022"/>
                  <a:pt x="12759" y="20047"/>
                  <a:pt x="12337" y="20047"/>
                </a:cubicBezTo>
                <a:cubicBezTo>
                  <a:pt x="12085" y="20047"/>
                  <a:pt x="11835" y="20038"/>
                  <a:pt x="11585" y="20016"/>
                </a:cubicBezTo>
                <a:cubicBezTo>
                  <a:pt x="10907" y="19957"/>
                  <a:pt x="10240" y="19837"/>
                  <a:pt x="9716" y="19516"/>
                </a:cubicBezTo>
                <a:cubicBezTo>
                  <a:pt x="9585" y="19445"/>
                  <a:pt x="9466" y="19361"/>
                  <a:pt x="9359" y="19254"/>
                </a:cubicBezTo>
                <a:cubicBezTo>
                  <a:pt x="9323" y="19206"/>
                  <a:pt x="9276" y="19147"/>
                  <a:pt x="9228" y="19087"/>
                </a:cubicBezTo>
                <a:lnTo>
                  <a:pt x="9169" y="19004"/>
                </a:lnTo>
                <a:cubicBezTo>
                  <a:pt x="9157" y="18968"/>
                  <a:pt x="9121" y="18921"/>
                  <a:pt x="9109" y="18897"/>
                </a:cubicBezTo>
                <a:cubicBezTo>
                  <a:pt x="8942" y="18623"/>
                  <a:pt x="8823" y="18349"/>
                  <a:pt x="8799" y="18063"/>
                </a:cubicBezTo>
                <a:cubicBezTo>
                  <a:pt x="8764" y="17778"/>
                  <a:pt x="8823" y="17516"/>
                  <a:pt x="8978" y="17278"/>
                </a:cubicBezTo>
                <a:cubicBezTo>
                  <a:pt x="9121" y="17039"/>
                  <a:pt x="9347" y="16825"/>
                  <a:pt x="9597" y="16647"/>
                </a:cubicBezTo>
                <a:cubicBezTo>
                  <a:pt x="10109" y="16277"/>
                  <a:pt x="10728" y="16039"/>
                  <a:pt x="11371" y="15825"/>
                </a:cubicBezTo>
                <a:cubicBezTo>
                  <a:pt x="12657" y="15432"/>
                  <a:pt x="14002" y="15218"/>
                  <a:pt x="15360" y="15099"/>
                </a:cubicBezTo>
                <a:cubicBezTo>
                  <a:pt x="16027" y="15039"/>
                  <a:pt x="16717" y="15015"/>
                  <a:pt x="17384" y="15015"/>
                </a:cubicBezTo>
                <a:close/>
                <a:moveTo>
                  <a:pt x="49052" y="19898"/>
                </a:moveTo>
                <a:cubicBezTo>
                  <a:pt x="49434" y="19898"/>
                  <a:pt x="49812" y="19952"/>
                  <a:pt x="50174" y="20076"/>
                </a:cubicBezTo>
                <a:cubicBezTo>
                  <a:pt x="50721" y="20254"/>
                  <a:pt x="51233" y="20588"/>
                  <a:pt x="51650" y="21004"/>
                </a:cubicBezTo>
                <a:cubicBezTo>
                  <a:pt x="52030" y="21384"/>
                  <a:pt x="52341" y="21843"/>
                  <a:pt x="52618" y="22327"/>
                </a:cubicBezTo>
                <a:lnTo>
                  <a:pt x="52618" y="22327"/>
                </a:lnTo>
                <a:cubicBezTo>
                  <a:pt x="52410" y="22375"/>
                  <a:pt x="52195" y="22408"/>
                  <a:pt x="51983" y="22433"/>
                </a:cubicBezTo>
                <a:cubicBezTo>
                  <a:pt x="51661" y="22478"/>
                  <a:pt x="51331" y="22499"/>
                  <a:pt x="51000" y="22499"/>
                </a:cubicBezTo>
                <a:cubicBezTo>
                  <a:pt x="50720" y="22499"/>
                  <a:pt x="50440" y="22484"/>
                  <a:pt x="50162" y="22457"/>
                </a:cubicBezTo>
                <a:cubicBezTo>
                  <a:pt x="49543" y="22409"/>
                  <a:pt x="48935" y="22302"/>
                  <a:pt x="48340" y="22159"/>
                </a:cubicBezTo>
                <a:cubicBezTo>
                  <a:pt x="48042" y="22076"/>
                  <a:pt x="47745" y="21992"/>
                  <a:pt x="47459" y="21885"/>
                </a:cubicBezTo>
                <a:cubicBezTo>
                  <a:pt x="47185" y="21778"/>
                  <a:pt x="46899" y="21647"/>
                  <a:pt x="46661" y="21504"/>
                </a:cubicBezTo>
                <a:cubicBezTo>
                  <a:pt x="46542" y="21421"/>
                  <a:pt x="46435" y="21338"/>
                  <a:pt x="46352" y="21242"/>
                </a:cubicBezTo>
                <a:cubicBezTo>
                  <a:pt x="46256" y="21147"/>
                  <a:pt x="46233" y="21052"/>
                  <a:pt x="46233" y="20980"/>
                </a:cubicBezTo>
                <a:cubicBezTo>
                  <a:pt x="46233" y="20945"/>
                  <a:pt x="46256" y="20909"/>
                  <a:pt x="46268" y="20861"/>
                </a:cubicBezTo>
                <a:cubicBezTo>
                  <a:pt x="46304" y="20814"/>
                  <a:pt x="46328" y="20766"/>
                  <a:pt x="46376" y="20730"/>
                </a:cubicBezTo>
                <a:cubicBezTo>
                  <a:pt x="46483" y="20635"/>
                  <a:pt x="46590" y="20564"/>
                  <a:pt x="46721" y="20492"/>
                </a:cubicBezTo>
                <a:cubicBezTo>
                  <a:pt x="47438" y="20138"/>
                  <a:pt x="48253" y="19898"/>
                  <a:pt x="49052" y="19898"/>
                </a:cubicBezTo>
                <a:close/>
                <a:moveTo>
                  <a:pt x="30209" y="1"/>
                </a:moveTo>
                <a:cubicBezTo>
                  <a:pt x="28051" y="1"/>
                  <a:pt x="25888" y="151"/>
                  <a:pt x="23742" y="466"/>
                </a:cubicBezTo>
                <a:cubicBezTo>
                  <a:pt x="22492" y="668"/>
                  <a:pt x="21241" y="907"/>
                  <a:pt x="20003" y="1216"/>
                </a:cubicBezTo>
                <a:cubicBezTo>
                  <a:pt x="18765" y="1526"/>
                  <a:pt x="17551" y="1895"/>
                  <a:pt x="16360" y="2371"/>
                </a:cubicBezTo>
                <a:cubicBezTo>
                  <a:pt x="13979" y="3324"/>
                  <a:pt x="11740" y="4681"/>
                  <a:pt x="9800" y="6360"/>
                </a:cubicBezTo>
                <a:cubicBezTo>
                  <a:pt x="7847" y="8050"/>
                  <a:pt x="6204" y="10051"/>
                  <a:pt x="4858" y="12241"/>
                </a:cubicBezTo>
                <a:cubicBezTo>
                  <a:pt x="4680" y="12515"/>
                  <a:pt x="4525" y="12789"/>
                  <a:pt x="4358" y="13075"/>
                </a:cubicBezTo>
                <a:lnTo>
                  <a:pt x="3882" y="13908"/>
                </a:lnTo>
                <a:lnTo>
                  <a:pt x="3454" y="14777"/>
                </a:lnTo>
                <a:cubicBezTo>
                  <a:pt x="3323" y="15051"/>
                  <a:pt x="3168" y="15337"/>
                  <a:pt x="3049" y="15635"/>
                </a:cubicBezTo>
                <a:cubicBezTo>
                  <a:pt x="2799" y="16218"/>
                  <a:pt x="2537" y="16801"/>
                  <a:pt x="2322" y="17409"/>
                </a:cubicBezTo>
                <a:cubicBezTo>
                  <a:pt x="2215" y="17718"/>
                  <a:pt x="2096" y="18016"/>
                  <a:pt x="2001" y="18313"/>
                </a:cubicBezTo>
                <a:lnTo>
                  <a:pt x="1703" y="19218"/>
                </a:lnTo>
                <a:cubicBezTo>
                  <a:pt x="1489" y="19837"/>
                  <a:pt x="1346" y="20457"/>
                  <a:pt x="1179" y="21064"/>
                </a:cubicBezTo>
                <a:cubicBezTo>
                  <a:pt x="1084" y="21385"/>
                  <a:pt x="1025" y="21695"/>
                  <a:pt x="953" y="22004"/>
                </a:cubicBezTo>
                <a:lnTo>
                  <a:pt x="751" y="22945"/>
                </a:lnTo>
                <a:lnTo>
                  <a:pt x="584" y="23897"/>
                </a:lnTo>
                <a:cubicBezTo>
                  <a:pt x="525" y="24219"/>
                  <a:pt x="465" y="24540"/>
                  <a:pt x="429" y="24850"/>
                </a:cubicBezTo>
                <a:cubicBezTo>
                  <a:pt x="358" y="25493"/>
                  <a:pt x="275" y="26112"/>
                  <a:pt x="227" y="26755"/>
                </a:cubicBezTo>
                <a:cubicBezTo>
                  <a:pt x="1" y="29303"/>
                  <a:pt x="13" y="31875"/>
                  <a:pt x="310" y="34423"/>
                </a:cubicBezTo>
                <a:cubicBezTo>
                  <a:pt x="632" y="36959"/>
                  <a:pt x="1179" y="39483"/>
                  <a:pt x="2025" y="41900"/>
                </a:cubicBezTo>
                <a:cubicBezTo>
                  <a:pt x="2477" y="43114"/>
                  <a:pt x="2953" y="44305"/>
                  <a:pt x="3561" y="45448"/>
                </a:cubicBezTo>
                <a:cubicBezTo>
                  <a:pt x="3846" y="46031"/>
                  <a:pt x="4156" y="46579"/>
                  <a:pt x="4477" y="47127"/>
                </a:cubicBezTo>
                <a:lnTo>
                  <a:pt x="4978" y="47948"/>
                </a:lnTo>
                <a:lnTo>
                  <a:pt x="5489" y="48746"/>
                </a:lnTo>
                <a:cubicBezTo>
                  <a:pt x="6192" y="49817"/>
                  <a:pt x="6954" y="50853"/>
                  <a:pt x="7752" y="51841"/>
                </a:cubicBezTo>
                <a:cubicBezTo>
                  <a:pt x="7966" y="52103"/>
                  <a:pt x="8156" y="52353"/>
                  <a:pt x="8371" y="52591"/>
                </a:cubicBezTo>
                <a:lnTo>
                  <a:pt x="8990" y="53318"/>
                </a:lnTo>
                <a:lnTo>
                  <a:pt x="9645" y="54020"/>
                </a:lnTo>
                <a:cubicBezTo>
                  <a:pt x="9871" y="54258"/>
                  <a:pt x="10097" y="54485"/>
                  <a:pt x="10312" y="54699"/>
                </a:cubicBezTo>
                <a:cubicBezTo>
                  <a:pt x="11204" y="55616"/>
                  <a:pt x="12157" y="56473"/>
                  <a:pt x="13145" y="57294"/>
                </a:cubicBezTo>
                <a:cubicBezTo>
                  <a:pt x="14145" y="58116"/>
                  <a:pt x="15169" y="58854"/>
                  <a:pt x="16253" y="59557"/>
                </a:cubicBezTo>
                <a:cubicBezTo>
                  <a:pt x="18408" y="60950"/>
                  <a:pt x="20777" y="62057"/>
                  <a:pt x="23266" y="62759"/>
                </a:cubicBezTo>
                <a:cubicBezTo>
                  <a:pt x="25050" y="63255"/>
                  <a:pt x="26908" y="63511"/>
                  <a:pt x="28770" y="63511"/>
                </a:cubicBezTo>
                <a:cubicBezTo>
                  <a:pt x="29504" y="63511"/>
                  <a:pt x="30238" y="63471"/>
                  <a:pt x="30969" y="63390"/>
                </a:cubicBezTo>
                <a:cubicBezTo>
                  <a:pt x="32267" y="63248"/>
                  <a:pt x="33529" y="62962"/>
                  <a:pt x="34767" y="62581"/>
                </a:cubicBezTo>
                <a:cubicBezTo>
                  <a:pt x="36005" y="62200"/>
                  <a:pt x="37208" y="61712"/>
                  <a:pt x="38351" y="61152"/>
                </a:cubicBezTo>
                <a:cubicBezTo>
                  <a:pt x="40661" y="60033"/>
                  <a:pt x="42792" y="58557"/>
                  <a:pt x="44721" y="56890"/>
                </a:cubicBezTo>
                <a:cubicBezTo>
                  <a:pt x="45697" y="56044"/>
                  <a:pt x="46602" y="55151"/>
                  <a:pt x="47459" y="54211"/>
                </a:cubicBezTo>
                <a:cubicBezTo>
                  <a:pt x="48316" y="53258"/>
                  <a:pt x="49126" y="52258"/>
                  <a:pt x="49876" y="51234"/>
                </a:cubicBezTo>
                <a:cubicBezTo>
                  <a:pt x="51364" y="49162"/>
                  <a:pt x="52626" y="46936"/>
                  <a:pt x="53591" y="44567"/>
                </a:cubicBezTo>
                <a:cubicBezTo>
                  <a:pt x="53710" y="44269"/>
                  <a:pt x="53853" y="43971"/>
                  <a:pt x="53948" y="43674"/>
                </a:cubicBezTo>
                <a:lnTo>
                  <a:pt x="54281" y="42769"/>
                </a:lnTo>
                <a:cubicBezTo>
                  <a:pt x="54472" y="42162"/>
                  <a:pt x="54662" y="41566"/>
                  <a:pt x="54817" y="40935"/>
                </a:cubicBezTo>
                <a:cubicBezTo>
                  <a:pt x="55127" y="39697"/>
                  <a:pt x="55377" y="38435"/>
                  <a:pt x="55496" y="37173"/>
                </a:cubicBezTo>
                <a:cubicBezTo>
                  <a:pt x="55639" y="35911"/>
                  <a:pt x="55651" y="34625"/>
                  <a:pt x="55591" y="33363"/>
                </a:cubicBezTo>
                <a:cubicBezTo>
                  <a:pt x="55531" y="32101"/>
                  <a:pt x="55436" y="30827"/>
                  <a:pt x="55281" y="29577"/>
                </a:cubicBezTo>
                <a:cubicBezTo>
                  <a:pt x="55127" y="28327"/>
                  <a:pt x="54900" y="27076"/>
                  <a:pt x="54591" y="25850"/>
                </a:cubicBezTo>
                <a:cubicBezTo>
                  <a:pt x="54301" y="24745"/>
                  <a:pt x="53944" y="23649"/>
                  <a:pt x="53405" y="22616"/>
                </a:cubicBezTo>
                <a:lnTo>
                  <a:pt x="53405" y="22616"/>
                </a:lnTo>
                <a:cubicBezTo>
                  <a:pt x="53436" y="22603"/>
                  <a:pt x="53466" y="22590"/>
                  <a:pt x="53495" y="22576"/>
                </a:cubicBezTo>
                <a:cubicBezTo>
                  <a:pt x="53567" y="22540"/>
                  <a:pt x="53638" y="22493"/>
                  <a:pt x="53710" y="22457"/>
                </a:cubicBezTo>
                <a:cubicBezTo>
                  <a:pt x="53793" y="22409"/>
                  <a:pt x="53865" y="22350"/>
                  <a:pt x="53924" y="22302"/>
                </a:cubicBezTo>
                <a:cubicBezTo>
                  <a:pt x="54448" y="21921"/>
                  <a:pt x="54936" y="21504"/>
                  <a:pt x="55341" y="20980"/>
                </a:cubicBezTo>
                <a:cubicBezTo>
                  <a:pt x="55531" y="20707"/>
                  <a:pt x="55710" y="20433"/>
                  <a:pt x="55829" y="20099"/>
                </a:cubicBezTo>
                <a:cubicBezTo>
                  <a:pt x="55889" y="19933"/>
                  <a:pt x="55936" y="19778"/>
                  <a:pt x="55948" y="19599"/>
                </a:cubicBezTo>
                <a:cubicBezTo>
                  <a:pt x="55960" y="19433"/>
                  <a:pt x="55960" y="19254"/>
                  <a:pt x="55936" y="19075"/>
                </a:cubicBezTo>
                <a:cubicBezTo>
                  <a:pt x="55901" y="18897"/>
                  <a:pt x="55841" y="18730"/>
                  <a:pt x="55770" y="18563"/>
                </a:cubicBezTo>
                <a:cubicBezTo>
                  <a:pt x="55698" y="18421"/>
                  <a:pt x="55603" y="18266"/>
                  <a:pt x="55496" y="18135"/>
                </a:cubicBezTo>
                <a:cubicBezTo>
                  <a:pt x="55293" y="17873"/>
                  <a:pt x="55043" y="17647"/>
                  <a:pt x="54769" y="17456"/>
                </a:cubicBezTo>
                <a:cubicBezTo>
                  <a:pt x="54246" y="17063"/>
                  <a:pt x="53650" y="16778"/>
                  <a:pt x="53055" y="16563"/>
                </a:cubicBezTo>
                <a:cubicBezTo>
                  <a:pt x="52448" y="16337"/>
                  <a:pt x="51841" y="16170"/>
                  <a:pt x="51209" y="16039"/>
                </a:cubicBezTo>
                <a:cubicBezTo>
                  <a:pt x="50590" y="15908"/>
                  <a:pt x="49959" y="15813"/>
                  <a:pt x="49328" y="15766"/>
                </a:cubicBezTo>
                <a:cubicBezTo>
                  <a:pt x="49013" y="15748"/>
                  <a:pt x="48691" y="15733"/>
                  <a:pt x="48368" y="15733"/>
                </a:cubicBezTo>
                <a:cubicBezTo>
                  <a:pt x="48045" y="15733"/>
                  <a:pt x="47721" y="15748"/>
                  <a:pt x="47399" y="15789"/>
                </a:cubicBezTo>
                <a:cubicBezTo>
                  <a:pt x="47245" y="15801"/>
                  <a:pt x="47078" y="15825"/>
                  <a:pt x="46911" y="15861"/>
                </a:cubicBezTo>
                <a:cubicBezTo>
                  <a:pt x="46768" y="15885"/>
                  <a:pt x="46602" y="15932"/>
                  <a:pt x="46447" y="15968"/>
                </a:cubicBezTo>
                <a:cubicBezTo>
                  <a:pt x="46137" y="16039"/>
                  <a:pt x="45840" y="16111"/>
                  <a:pt x="45530" y="16206"/>
                </a:cubicBezTo>
                <a:cubicBezTo>
                  <a:pt x="44923" y="16361"/>
                  <a:pt x="44304" y="16563"/>
                  <a:pt x="43709" y="16801"/>
                </a:cubicBezTo>
                <a:cubicBezTo>
                  <a:pt x="43113" y="17039"/>
                  <a:pt x="42542" y="17313"/>
                  <a:pt x="41982" y="17659"/>
                </a:cubicBezTo>
                <a:cubicBezTo>
                  <a:pt x="41434" y="18004"/>
                  <a:pt x="40911" y="18421"/>
                  <a:pt x="40470" y="18897"/>
                </a:cubicBezTo>
                <a:cubicBezTo>
                  <a:pt x="40006" y="19373"/>
                  <a:pt x="39637" y="19921"/>
                  <a:pt x="39351" y="20516"/>
                </a:cubicBezTo>
                <a:cubicBezTo>
                  <a:pt x="39065" y="21100"/>
                  <a:pt x="38875" y="21742"/>
                  <a:pt x="38756" y="22373"/>
                </a:cubicBezTo>
                <a:cubicBezTo>
                  <a:pt x="38636" y="23016"/>
                  <a:pt x="38577" y="23671"/>
                  <a:pt x="38577" y="24314"/>
                </a:cubicBezTo>
                <a:lnTo>
                  <a:pt x="38577" y="24790"/>
                </a:lnTo>
                <a:cubicBezTo>
                  <a:pt x="38577" y="24957"/>
                  <a:pt x="38589" y="25112"/>
                  <a:pt x="38613" y="25279"/>
                </a:cubicBezTo>
                <a:cubicBezTo>
                  <a:pt x="38636" y="25612"/>
                  <a:pt x="38672" y="25922"/>
                  <a:pt x="38708" y="26231"/>
                </a:cubicBezTo>
                <a:cubicBezTo>
                  <a:pt x="38875" y="27481"/>
                  <a:pt x="39065" y="28731"/>
                  <a:pt x="39232" y="29970"/>
                </a:cubicBezTo>
                <a:cubicBezTo>
                  <a:pt x="39410" y="31208"/>
                  <a:pt x="39565" y="32458"/>
                  <a:pt x="39696" y="33684"/>
                </a:cubicBezTo>
                <a:cubicBezTo>
                  <a:pt x="39827" y="34923"/>
                  <a:pt x="39934" y="36173"/>
                  <a:pt x="39982" y="37411"/>
                </a:cubicBezTo>
                <a:cubicBezTo>
                  <a:pt x="40018" y="38649"/>
                  <a:pt x="40018" y="39899"/>
                  <a:pt x="39899" y="41102"/>
                </a:cubicBezTo>
                <a:cubicBezTo>
                  <a:pt x="39839" y="41709"/>
                  <a:pt x="39744" y="42305"/>
                  <a:pt x="39589" y="42876"/>
                </a:cubicBezTo>
                <a:cubicBezTo>
                  <a:pt x="39446" y="43436"/>
                  <a:pt x="39232" y="43971"/>
                  <a:pt x="38922" y="44388"/>
                </a:cubicBezTo>
                <a:cubicBezTo>
                  <a:pt x="38613" y="44805"/>
                  <a:pt x="38220" y="45043"/>
                  <a:pt x="37744" y="45102"/>
                </a:cubicBezTo>
                <a:cubicBezTo>
                  <a:pt x="37661" y="45119"/>
                  <a:pt x="37578" y="45125"/>
                  <a:pt x="37492" y="45125"/>
                </a:cubicBezTo>
                <a:cubicBezTo>
                  <a:pt x="37330" y="45125"/>
                  <a:pt x="37161" y="45102"/>
                  <a:pt x="36982" y="45079"/>
                </a:cubicBezTo>
                <a:cubicBezTo>
                  <a:pt x="36731" y="45031"/>
                  <a:pt x="36470" y="44936"/>
                  <a:pt x="36196" y="44841"/>
                </a:cubicBezTo>
                <a:lnTo>
                  <a:pt x="35303" y="44507"/>
                </a:lnTo>
                <a:lnTo>
                  <a:pt x="35398" y="45448"/>
                </a:lnTo>
                <a:cubicBezTo>
                  <a:pt x="35434" y="45936"/>
                  <a:pt x="35469" y="46424"/>
                  <a:pt x="35434" y="46888"/>
                </a:cubicBezTo>
                <a:cubicBezTo>
                  <a:pt x="35434" y="47127"/>
                  <a:pt x="35398" y="47341"/>
                  <a:pt x="35350" y="47543"/>
                </a:cubicBezTo>
                <a:cubicBezTo>
                  <a:pt x="35303" y="47734"/>
                  <a:pt x="35231" y="47912"/>
                  <a:pt x="35136" y="48031"/>
                </a:cubicBezTo>
                <a:cubicBezTo>
                  <a:pt x="35053" y="48150"/>
                  <a:pt x="34981" y="48210"/>
                  <a:pt x="34862" y="48246"/>
                </a:cubicBezTo>
                <a:cubicBezTo>
                  <a:pt x="34814" y="48256"/>
                  <a:pt x="34751" y="48262"/>
                  <a:pt x="34681" y="48262"/>
                </a:cubicBezTo>
                <a:cubicBezTo>
                  <a:pt x="34594" y="48262"/>
                  <a:pt x="34496" y="48253"/>
                  <a:pt x="34398" y="48234"/>
                </a:cubicBezTo>
                <a:cubicBezTo>
                  <a:pt x="34005" y="48139"/>
                  <a:pt x="33588" y="47912"/>
                  <a:pt x="33207" y="47662"/>
                </a:cubicBezTo>
                <a:cubicBezTo>
                  <a:pt x="32421" y="47127"/>
                  <a:pt x="31683" y="46448"/>
                  <a:pt x="31028" y="45710"/>
                </a:cubicBezTo>
                <a:cubicBezTo>
                  <a:pt x="30707" y="45353"/>
                  <a:pt x="30409" y="44972"/>
                  <a:pt x="30124" y="44567"/>
                </a:cubicBezTo>
                <a:cubicBezTo>
                  <a:pt x="29862" y="44162"/>
                  <a:pt x="29588" y="43745"/>
                  <a:pt x="29421" y="43352"/>
                </a:cubicBezTo>
                <a:lnTo>
                  <a:pt x="28969" y="42281"/>
                </a:lnTo>
                <a:lnTo>
                  <a:pt x="28326" y="43245"/>
                </a:lnTo>
                <a:cubicBezTo>
                  <a:pt x="28147" y="43531"/>
                  <a:pt x="27957" y="43781"/>
                  <a:pt x="27754" y="44031"/>
                </a:cubicBezTo>
                <a:cubicBezTo>
                  <a:pt x="27564" y="44269"/>
                  <a:pt x="27337" y="44495"/>
                  <a:pt x="27135" y="44674"/>
                </a:cubicBezTo>
                <a:cubicBezTo>
                  <a:pt x="26921" y="44852"/>
                  <a:pt x="26706" y="44936"/>
                  <a:pt x="26587" y="44936"/>
                </a:cubicBezTo>
                <a:cubicBezTo>
                  <a:pt x="26528" y="44936"/>
                  <a:pt x="26468" y="44936"/>
                  <a:pt x="26409" y="44900"/>
                </a:cubicBezTo>
                <a:cubicBezTo>
                  <a:pt x="26325" y="44864"/>
                  <a:pt x="26254" y="44793"/>
                  <a:pt x="26183" y="44698"/>
                </a:cubicBezTo>
                <a:cubicBezTo>
                  <a:pt x="26016" y="44507"/>
                  <a:pt x="25885" y="44245"/>
                  <a:pt x="25766" y="43959"/>
                </a:cubicBezTo>
                <a:cubicBezTo>
                  <a:pt x="25647" y="43674"/>
                  <a:pt x="25552" y="43364"/>
                  <a:pt x="25468" y="43055"/>
                </a:cubicBezTo>
                <a:cubicBezTo>
                  <a:pt x="25290" y="42412"/>
                  <a:pt x="25171" y="41757"/>
                  <a:pt x="25075" y="41090"/>
                </a:cubicBezTo>
                <a:cubicBezTo>
                  <a:pt x="24992" y="40411"/>
                  <a:pt x="24920" y="39733"/>
                  <a:pt x="24873" y="39066"/>
                </a:cubicBezTo>
                <a:cubicBezTo>
                  <a:pt x="24825" y="38375"/>
                  <a:pt x="24801" y="37709"/>
                  <a:pt x="24813" y="37042"/>
                </a:cubicBezTo>
                <a:cubicBezTo>
                  <a:pt x="24825" y="35697"/>
                  <a:pt x="24956" y="34327"/>
                  <a:pt x="25111" y="32958"/>
                </a:cubicBezTo>
                <a:cubicBezTo>
                  <a:pt x="25397" y="30220"/>
                  <a:pt x="25754" y="27457"/>
                  <a:pt x="25754" y="24636"/>
                </a:cubicBezTo>
                <a:cubicBezTo>
                  <a:pt x="25754" y="23945"/>
                  <a:pt x="25718" y="23243"/>
                  <a:pt x="25659" y="22528"/>
                </a:cubicBezTo>
                <a:cubicBezTo>
                  <a:pt x="25599" y="21826"/>
                  <a:pt x="25492" y="21111"/>
                  <a:pt x="25337" y="20409"/>
                </a:cubicBezTo>
                <a:cubicBezTo>
                  <a:pt x="25182" y="19695"/>
                  <a:pt x="24944" y="19016"/>
                  <a:pt x="24635" y="18349"/>
                </a:cubicBezTo>
                <a:cubicBezTo>
                  <a:pt x="24468" y="18016"/>
                  <a:pt x="24289" y="17694"/>
                  <a:pt x="24087" y="17373"/>
                </a:cubicBezTo>
                <a:cubicBezTo>
                  <a:pt x="23861" y="17063"/>
                  <a:pt x="23635" y="16766"/>
                  <a:pt x="23385" y="16504"/>
                </a:cubicBezTo>
                <a:cubicBezTo>
                  <a:pt x="22873" y="15968"/>
                  <a:pt x="22265" y="15504"/>
                  <a:pt x="21611" y="15158"/>
                </a:cubicBezTo>
                <a:cubicBezTo>
                  <a:pt x="20956" y="14801"/>
                  <a:pt x="20253" y="14575"/>
                  <a:pt x="19539" y="14432"/>
                </a:cubicBezTo>
                <a:cubicBezTo>
                  <a:pt x="19182" y="14361"/>
                  <a:pt x="18824" y="14313"/>
                  <a:pt x="18467" y="14265"/>
                </a:cubicBezTo>
                <a:cubicBezTo>
                  <a:pt x="18098" y="14218"/>
                  <a:pt x="17741" y="14218"/>
                  <a:pt x="17384" y="14218"/>
                </a:cubicBezTo>
                <a:cubicBezTo>
                  <a:pt x="16669" y="14242"/>
                  <a:pt x="15967" y="14277"/>
                  <a:pt x="15276" y="14361"/>
                </a:cubicBezTo>
                <a:cubicBezTo>
                  <a:pt x="13871" y="14515"/>
                  <a:pt x="12490" y="14754"/>
                  <a:pt x="11133" y="15206"/>
                </a:cubicBezTo>
                <a:cubicBezTo>
                  <a:pt x="10812" y="15325"/>
                  <a:pt x="10466" y="15456"/>
                  <a:pt x="10133" y="15611"/>
                </a:cubicBezTo>
                <a:cubicBezTo>
                  <a:pt x="9811" y="15766"/>
                  <a:pt x="9478" y="15944"/>
                  <a:pt x="9180" y="16170"/>
                </a:cubicBezTo>
                <a:cubicBezTo>
                  <a:pt x="8871" y="16397"/>
                  <a:pt x="8585" y="16682"/>
                  <a:pt x="8383" y="17039"/>
                </a:cubicBezTo>
                <a:cubicBezTo>
                  <a:pt x="8168" y="17397"/>
                  <a:pt x="8085" y="17837"/>
                  <a:pt x="8145" y="18242"/>
                </a:cubicBezTo>
                <a:cubicBezTo>
                  <a:pt x="8192" y="18647"/>
                  <a:pt x="8371" y="19016"/>
                  <a:pt x="8561" y="19325"/>
                </a:cubicBezTo>
                <a:cubicBezTo>
                  <a:pt x="8585" y="19373"/>
                  <a:pt x="8609" y="19397"/>
                  <a:pt x="8633" y="19445"/>
                </a:cubicBezTo>
                <a:lnTo>
                  <a:pt x="8728" y="19564"/>
                </a:lnTo>
                <a:cubicBezTo>
                  <a:pt x="8799" y="19635"/>
                  <a:pt x="8859" y="19730"/>
                  <a:pt x="8930" y="19790"/>
                </a:cubicBezTo>
                <a:cubicBezTo>
                  <a:pt x="9085" y="19921"/>
                  <a:pt x="9240" y="20040"/>
                  <a:pt x="9407" y="20123"/>
                </a:cubicBezTo>
                <a:cubicBezTo>
                  <a:pt x="10097" y="20504"/>
                  <a:pt x="10823" y="20599"/>
                  <a:pt x="11538" y="20647"/>
                </a:cubicBezTo>
                <a:cubicBezTo>
                  <a:pt x="11729" y="20657"/>
                  <a:pt x="11920" y="20661"/>
                  <a:pt x="12110" y="20661"/>
                </a:cubicBezTo>
                <a:cubicBezTo>
                  <a:pt x="12628" y="20661"/>
                  <a:pt x="13140" y="20628"/>
                  <a:pt x="13645" y="20576"/>
                </a:cubicBezTo>
                <a:cubicBezTo>
                  <a:pt x="14348" y="20504"/>
                  <a:pt x="15038" y="20397"/>
                  <a:pt x="15717" y="20278"/>
                </a:cubicBezTo>
                <a:cubicBezTo>
                  <a:pt x="17086" y="20028"/>
                  <a:pt x="18443" y="19706"/>
                  <a:pt x="19777" y="19385"/>
                </a:cubicBezTo>
                <a:cubicBezTo>
                  <a:pt x="20456" y="19218"/>
                  <a:pt x="21122" y="19040"/>
                  <a:pt x="21789" y="18897"/>
                </a:cubicBezTo>
                <a:cubicBezTo>
                  <a:pt x="22134" y="18802"/>
                  <a:pt x="22456" y="18730"/>
                  <a:pt x="22801" y="18671"/>
                </a:cubicBezTo>
                <a:cubicBezTo>
                  <a:pt x="23079" y="18611"/>
                  <a:pt x="23356" y="18560"/>
                  <a:pt x="23640" y="18531"/>
                </a:cubicBezTo>
                <a:lnTo>
                  <a:pt x="23640" y="18531"/>
                </a:lnTo>
                <a:cubicBezTo>
                  <a:pt x="23939" y="19156"/>
                  <a:pt x="24154" y="19833"/>
                  <a:pt x="24301" y="20516"/>
                </a:cubicBezTo>
                <a:cubicBezTo>
                  <a:pt x="24444" y="21159"/>
                  <a:pt x="24539" y="21826"/>
                  <a:pt x="24587" y="22493"/>
                </a:cubicBezTo>
                <a:cubicBezTo>
                  <a:pt x="24635" y="23171"/>
                  <a:pt x="24647" y="23838"/>
                  <a:pt x="24647" y="24517"/>
                </a:cubicBezTo>
                <a:cubicBezTo>
                  <a:pt x="24635" y="27243"/>
                  <a:pt x="24242" y="29970"/>
                  <a:pt x="23932" y="32720"/>
                </a:cubicBezTo>
                <a:cubicBezTo>
                  <a:pt x="23789" y="34089"/>
                  <a:pt x="23635" y="35494"/>
                  <a:pt x="23611" y="36899"/>
                </a:cubicBezTo>
                <a:cubicBezTo>
                  <a:pt x="23587" y="37637"/>
                  <a:pt x="23623" y="38328"/>
                  <a:pt x="23670" y="39030"/>
                </a:cubicBezTo>
                <a:cubicBezTo>
                  <a:pt x="23706" y="39745"/>
                  <a:pt x="23789" y="40447"/>
                  <a:pt x="23873" y="41150"/>
                </a:cubicBezTo>
                <a:cubicBezTo>
                  <a:pt x="23968" y="41840"/>
                  <a:pt x="24099" y="42555"/>
                  <a:pt x="24278" y="43257"/>
                </a:cubicBezTo>
                <a:cubicBezTo>
                  <a:pt x="24361" y="43602"/>
                  <a:pt x="24468" y="43959"/>
                  <a:pt x="24623" y="44317"/>
                </a:cubicBezTo>
                <a:cubicBezTo>
                  <a:pt x="24754" y="44662"/>
                  <a:pt x="24932" y="45031"/>
                  <a:pt x="25218" y="45376"/>
                </a:cubicBezTo>
                <a:cubicBezTo>
                  <a:pt x="25361" y="45531"/>
                  <a:pt x="25528" y="45710"/>
                  <a:pt x="25766" y="45853"/>
                </a:cubicBezTo>
                <a:cubicBezTo>
                  <a:pt x="26004" y="45984"/>
                  <a:pt x="26302" y="46067"/>
                  <a:pt x="26587" y="46067"/>
                </a:cubicBezTo>
                <a:cubicBezTo>
                  <a:pt x="26861" y="46067"/>
                  <a:pt x="27135" y="45995"/>
                  <a:pt x="27337" y="45888"/>
                </a:cubicBezTo>
                <a:cubicBezTo>
                  <a:pt x="27564" y="45793"/>
                  <a:pt x="27742" y="45674"/>
                  <a:pt x="27909" y="45531"/>
                </a:cubicBezTo>
                <a:cubicBezTo>
                  <a:pt x="28230" y="45281"/>
                  <a:pt x="28492" y="44995"/>
                  <a:pt x="28730" y="44698"/>
                </a:cubicBezTo>
                <a:cubicBezTo>
                  <a:pt x="28743" y="44680"/>
                  <a:pt x="28756" y="44663"/>
                  <a:pt x="28768" y="44646"/>
                </a:cubicBezTo>
                <a:lnTo>
                  <a:pt x="28768" y="44646"/>
                </a:lnTo>
                <a:cubicBezTo>
                  <a:pt x="28875" y="44817"/>
                  <a:pt x="28985" y="44983"/>
                  <a:pt x="29100" y="45150"/>
                </a:cubicBezTo>
                <a:cubicBezTo>
                  <a:pt x="29409" y="45591"/>
                  <a:pt x="29743" y="46007"/>
                  <a:pt x="30100" y="46412"/>
                </a:cubicBezTo>
                <a:cubicBezTo>
                  <a:pt x="30814" y="47222"/>
                  <a:pt x="31588" y="47948"/>
                  <a:pt x="32505" y="48567"/>
                </a:cubicBezTo>
                <a:cubicBezTo>
                  <a:pt x="32969" y="48865"/>
                  <a:pt x="33469" y="49151"/>
                  <a:pt x="34100" y="49305"/>
                </a:cubicBezTo>
                <a:cubicBezTo>
                  <a:pt x="34266" y="49344"/>
                  <a:pt x="34445" y="49368"/>
                  <a:pt x="34636" y="49368"/>
                </a:cubicBezTo>
                <a:cubicBezTo>
                  <a:pt x="34802" y="49368"/>
                  <a:pt x="34977" y="49350"/>
                  <a:pt x="35160" y="49305"/>
                </a:cubicBezTo>
                <a:cubicBezTo>
                  <a:pt x="35338" y="49258"/>
                  <a:pt x="35529" y="49162"/>
                  <a:pt x="35696" y="49043"/>
                </a:cubicBezTo>
                <a:cubicBezTo>
                  <a:pt x="35850" y="48924"/>
                  <a:pt x="35993" y="48781"/>
                  <a:pt x="36089" y="48627"/>
                </a:cubicBezTo>
                <a:cubicBezTo>
                  <a:pt x="36303" y="48329"/>
                  <a:pt x="36410" y="48019"/>
                  <a:pt x="36481" y="47722"/>
                </a:cubicBezTo>
                <a:cubicBezTo>
                  <a:pt x="36553" y="47424"/>
                  <a:pt x="36589" y="47138"/>
                  <a:pt x="36601" y="46865"/>
                </a:cubicBezTo>
                <a:cubicBezTo>
                  <a:pt x="36612" y="46599"/>
                  <a:pt x="36612" y="46342"/>
                  <a:pt x="36604" y="46088"/>
                </a:cubicBezTo>
                <a:lnTo>
                  <a:pt x="36604" y="46088"/>
                </a:lnTo>
                <a:cubicBezTo>
                  <a:pt x="36650" y="46098"/>
                  <a:pt x="36696" y="46107"/>
                  <a:pt x="36743" y="46115"/>
                </a:cubicBezTo>
                <a:cubicBezTo>
                  <a:pt x="36971" y="46153"/>
                  <a:pt x="37209" y="46181"/>
                  <a:pt x="37450" y="46181"/>
                </a:cubicBezTo>
                <a:cubicBezTo>
                  <a:pt x="37587" y="46181"/>
                  <a:pt x="37725" y="46172"/>
                  <a:pt x="37863" y="46150"/>
                </a:cubicBezTo>
                <a:cubicBezTo>
                  <a:pt x="38232" y="46103"/>
                  <a:pt x="38636" y="45948"/>
                  <a:pt x="38970" y="45745"/>
                </a:cubicBezTo>
                <a:cubicBezTo>
                  <a:pt x="39303" y="45531"/>
                  <a:pt x="39577" y="45257"/>
                  <a:pt x="39803" y="44960"/>
                </a:cubicBezTo>
                <a:cubicBezTo>
                  <a:pt x="40232" y="44364"/>
                  <a:pt x="40470" y="43686"/>
                  <a:pt x="40637" y="43055"/>
                </a:cubicBezTo>
                <a:cubicBezTo>
                  <a:pt x="40792" y="42400"/>
                  <a:pt x="40887" y="41745"/>
                  <a:pt x="40946" y="41102"/>
                </a:cubicBezTo>
                <a:cubicBezTo>
                  <a:pt x="41053" y="39804"/>
                  <a:pt x="41018" y="38530"/>
                  <a:pt x="40946" y="37256"/>
                </a:cubicBezTo>
                <a:cubicBezTo>
                  <a:pt x="40851" y="35994"/>
                  <a:pt x="40732" y="34732"/>
                  <a:pt x="40577" y="33482"/>
                </a:cubicBezTo>
                <a:cubicBezTo>
                  <a:pt x="40411" y="32232"/>
                  <a:pt x="40220" y="30982"/>
                  <a:pt x="40018" y="29743"/>
                </a:cubicBezTo>
                <a:cubicBezTo>
                  <a:pt x="39815" y="28505"/>
                  <a:pt x="39601" y="27279"/>
                  <a:pt x="39410" y="26041"/>
                </a:cubicBezTo>
                <a:cubicBezTo>
                  <a:pt x="39363" y="25731"/>
                  <a:pt x="39327" y="25410"/>
                  <a:pt x="39291" y="25112"/>
                </a:cubicBezTo>
                <a:cubicBezTo>
                  <a:pt x="39268" y="24969"/>
                  <a:pt x="39268" y="24814"/>
                  <a:pt x="39244" y="24671"/>
                </a:cubicBezTo>
                <a:lnTo>
                  <a:pt x="39232" y="24207"/>
                </a:lnTo>
                <a:cubicBezTo>
                  <a:pt x="39232" y="23600"/>
                  <a:pt x="39268" y="22993"/>
                  <a:pt x="39363" y="22397"/>
                </a:cubicBezTo>
                <a:cubicBezTo>
                  <a:pt x="39470" y="21814"/>
                  <a:pt x="39637" y="21219"/>
                  <a:pt x="39887" y="20683"/>
                </a:cubicBezTo>
                <a:cubicBezTo>
                  <a:pt x="40137" y="20147"/>
                  <a:pt x="40470" y="19635"/>
                  <a:pt x="40875" y="19195"/>
                </a:cubicBezTo>
                <a:cubicBezTo>
                  <a:pt x="41673" y="18302"/>
                  <a:pt x="42744" y="17659"/>
                  <a:pt x="43875" y="17182"/>
                </a:cubicBezTo>
                <a:cubicBezTo>
                  <a:pt x="44459" y="16944"/>
                  <a:pt x="45042" y="16742"/>
                  <a:pt x="45637" y="16575"/>
                </a:cubicBezTo>
                <a:cubicBezTo>
                  <a:pt x="45935" y="16480"/>
                  <a:pt x="46233" y="16408"/>
                  <a:pt x="46530" y="16337"/>
                </a:cubicBezTo>
                <a:cubicBezTo>
                  <a:pt x="46673" y="16301"/>
                  <a:pt x="46828" y="16266"/>
                  <a:pt x="46971" y="16230"/>
                </a:cubicBezTo>
                <a:cubicBezTo>
                  <a:pt x="47126" y="16206"/>
                  <a:pt x="47269" y="16170"/>
                  <a:pt x="47423" y="16158"/>
                </a:cubicBezTo>
                <a:cubicBezTo>
                  <a:pt x="47795" y="16121"/>
                  <a:pt x="48177" y="16103"/>
                  <a:pt x="48559" y="16103"/>
                </a:cubicBezTo>
                <a:cubicBezTo>
                  <a:pt x="48788" y="16103"/>
                  <a:pt x="49017" y="16109"/>
                  <a:pt x="49245" y="16123"/>
                </a:cubicBezTo>
                <a:cubicBezTo>
                  <a:pt x="49864" y="16170"/>
                  <a:pt x="50471" y="16266"/>
                  <a:pt x="51079" y="16385"/>
                </a:cubicBezTo>
                <a:cubicBezTo>
                  <a:pt x="51674" y="16516"/>
                  <a:pt x="52269" y="16682"/>
                  <a:pt x="52853" y="16885"/>
                </a:cubicBezTo>
                <a:cubicBezTo>
                  <a:pt x="53436" y="17111"/>
                  <a:pt x="53984" y="17361"/>
                  <a:pt x="54472" y="17718"/>
                </a:cubicBezTo>
                <a:cubicBezTo>
                  <a:pt x="54948" y="18075"/>
                  <a:pt x="55365" y="18528"/>
                  <a:pt x="55472" y="19075"/>
                </a:cubicBezTo>
                <a:cubicBezTo>
                  <a:pt x="55579" y="19623"/>
                  <a:pt x="55317" y="20195"/>
                  <a:pt x="54960" y="20647"/>
                </a:cubicBezTo>
                <a:cubicBezTo>
                  <a:pt x="54603" y="21111"/>
                  <a:pt x="54127" y="21516"/>
                  <a:pt x="53638" y="21885"/>
                </a:cubicBezTo>
                <a:cubicBezTo>
                  <a:pt x="53494" y="21999"/>
                  <a:pt x="53330" y="22089"/>
                  <a:pt x="53155" y="22161"/>
                </a:cubicBezTo>
                <a:lnTo>
                  <a:pt x="53155" y="22161"/>
                </a:lnTo>
                <a:cubicBezTo>
                  <a:pt x="52847" y="21634"/>
                  <a:pt x="52487" y="21139"/>
                  <a:pt x="52043" y="20707"/>
                </a:cubicBezTo>
                <a:cubicBezTo>
                  <a:pt x="51590" y="20254"/>
                  <a:pt x="51007" y="19873"/>
                  <a:pt x="50364" y="19671"/>
                </a:cubicBezTo>
                <a:cubicBezTo>
                  <a:pt x="49963" y="19537"/>
                  <a:pt x="49549" y="19478"/>
                  <a:pt x="49135" y="19478"/>
                </a:cubicBezTo>
                <a:cubicBezTo>
                  <a:pt x="48885" y="19478"/>
                  <a:pt x="48634" y="19499"/>
                  <a:pt x="48388" y="19540"/>
                </a:cubicBezTo>
                <a:cubicBezTo>
                  <a:pt x="48054" y="19599"/>
                  <a:pt x="47745" y="19671"/>
                  <a:pt x="47435" y="19778"/>
                </a:cubicBezTo>
                <a:cubicBezTo>
                  <a:pt x="47138" y="19873"/>
                  <a:pt x="46828" y="19980"/>
                  <a:pt x="46530" y="20147"/>
                </a:cubicBezTo>
                <a:cubicBezTo>
                  <a:pt x="46376" y="20230"/>
                  <a:pt x="46233" y="20326"/>
                  <a:pt x="46090" y="20457"/>
                </a:cubicBezTo>
                <a:cubicBezTo>
                  <a:pt x="46018" y="20528"/>
                  <a:pt x="45959" y="20611"/>
                  <a:pt x="45899" y="20695"/>
                </a:cubicBezTo>
                <a:cubicBezTo>
                  <a:pt x="45840" y="20802"/>
                  <a:pt x="45792" y="20909"/>
                  <a:pt x="45792" y="21028"/>
                </a:cubicBezTo>
                <a:cubicBezTo>
                  <a:pt x="45792" y="21266"/>
                  <a:pt x="45911" y="21469"/>
                  <a:pt x="46030" y="21600"/>
                </a:cubicBezTo>
                <a:cubicBezTo>
                  <a:pt x="46173" y="21754"/>
                  <a:pt x="46304" y="21862"/>
                  <a:pt x="46447" y="21945"/>
                </a:cubicBezTo>
                <a:cubicBezTo>
                  <a:pt x="46733" y="22123"/>
                  <a:pt x="47042" y="22243"/>
                  <a:pt x="47340" y="22362"/>
                </a:cubicBezTo>
                <a:cubicBezTo>
                  <a:pt x="47638" y="22481"/>
                  <a:pt x="47959" y="22576"/>
                  <a:pt x="48269" y="22647"/>
                </a:cubicBezTo>
                <a:cubicBezTo>
                  <a:pt x="48888" y="22814"/>
                  <a:pt x="49519" y="22897"/>
                  <a:pt x="50162" y="22957"/>
                </a:cubicBezTo>
                <a:cubicBezTo>
                  <a:pt x="50463" y="22985"/>
                  <a:pt x="50767" y="23000"/>
                  <a:pt x="51072" y="23000"/>
                </a:cubicBezTo>
                <a:cubicBezTo>
                  <a:pt x="51406" y="23000"/>
                  <a:pt x="51743" y="22982"/>
                  <a:pt x="52079" y="22945"/>
                </a:cubicBezTo>
                <a:cubicBezTo>
                  <a:pt x="52336" y="22905"/>
                  <a:pt x="52610" y="22866"/>
                  <a:pt x="52873" y="22799"/>
                </a:cubicBezTo>
                <a:lnTo>
                  <a:pt x="52873" y="22799"/>
                </a:lnTo>
                <a:cubicBezTo>
                  <a:pt x="53370" y="23780"/>
                  <a:pt x="53704" y="24841"/>
                  <a:pt x="53972" y="25922"/>
                </a:cubicBezTo>
                <a:cubicBezTo>
                  <a:pt x="54246" y="27124"/>
                  <a:pt x="54448" y="28362"/>
                  <a:pt x="54579" y="29601"/>
                </a:cubicBezTo>
                <a:cubicBezTo>
                  <a:pt x="54710" y="30827"/>
                  <a:pt x="54781" y="32065"/>
                  <a:pt x="54817" y="33315"/>
                </a:cubicBezTo>
                <a:cubicBezTo>
                  <a:pt x="54841" y="34565"/>
                  <a:pt x="54817" y="35804"/>
                  <a:pt x="54662" y="37018"/>
                </a:cubicBezTo>
                <a:cubicBezTo>
                  <a:pt x="54531" y="38256"/>
                  <a:pt x="54269" y="39459"/>
                  <a:pt x="53936" y="40650"/>
                </a:cubicBezTo>
                <a:cubicBezTo>
                  <a:pt x="53793" y="41245"/>
                  <a:pt x="53579" y="41840"/>
                  <a:pt x="53388" y="42424"/>
                </a:cubicBezTo>
                <a:lnTo>
                  <a:pt x="53055" y="43293"/>
                </a:lnTo>
                <a:cubicBezTo>
                  <a:pt x="52960" y="43567"/>
                  <a:pt x="52817" y="43852"/>
                  <a:pt x="52698" y="44138"/>
                </a:cubicBezTo>
                <a:cubicBezTo>
                  <a:pt x="52210" y="45269"/>
                  <a:pt x="51662" y="46388"/>
                  <a:pt x="51031" y="47436"/>
                </a:cubicBezTo>
                <a:cubicBezTo>
                  <a:pt x="50412" y="48508"/>
                  <a:pt x="49745" y="49543"/>
                  <a:pt x="48995" y="50532"/>
                </a:cubicBezTo>
                <a:cubicBezTo>
                  <a:pt x="48257" y="51532"/>
                  <a:pt x="47447" y="52472"/>
                  <a:pt x="46614" y="53377"/>
                </a:cubicBezTo>
                <a:cubicBezTo>
                  <a:pt x="45768" y="54270"/>
                  <a:pt x="44875" y="55116"/>
                  <a:pt x="43935" y="55925"/>
                </a:cubicBezTo>
                <a:cubicBezTo>
                  <a:pt x="42065" y="57497"/>
                  <a:pt x="40006" y="58890"/>
                  <a:pt x="37791" y="59938"/>
                </a:cubicBezTo>
                <a:cubicBezTo>
                  <a:pt x="36684" y="60473"/>
                  <a:pt x="35553" y="60938"/>
                  <a:pt x="34386" y="61283"/>
                </a:cubicBezTo>
                <a:cubicBezTo>
                  <a:pt x="33219" y="61640"/>
                  <a:pt x="32029" y="61890"/>
                  <a:pt x="30826" y="62021"/>
                </a:cubicBezTo>
                <a:cubicBezTo>
                  <a:pt x="30220" y="62082"/>
                  <a:pt x="29609" y="62111"/>
                  <a:pt x="28998" y="62111"/>
                </a:cubicBezTo>
                <a:cubicBezTo>
                  <a:pt x="27193" y="62111"/>
                  <a:pt x="25377" y="61852"/>
                  <a:pt x="23635" y="61354"/>
                </a:cubicBezTo>
                <a:cubicBezTo>
                  <a:pt x="21301" y="60688"/>
                  <a:pt x="19063" y="59628"/>
                  <a:pt x="17015" y="58295"/>
                </a:cubicBezTo>
                <a:cubicBezTo>
                  <a:pt x="15991" y="57616"/>
                  <a:pt x="15003" y="56890"/>
                  <a:pt x="14050" y="56116"/>
                </a:cubicBezTo>
                <a:cubicBezTo>
                  <a:pt x="13098" y="55330"/>
                  <a:pt x="12205" y="54496"/>
                  <a:pt x="11347" y="53615"/>
                </a:cubicBezTo>
                <a:cubicBezTo>
                  <a:pt x="9621" y="51865"/>
                  <a:pt x="8073" y="49924"/>
                  <a:pt x="6716" y="47877"/>
                </a:cubicBezTo>
                <a:lnTo>
                  <a:pt x="6204" y="47103"/>
                </a:lnTo>
                <a:lnTo>
                  <a:pt x="5728" y="46305"/>
                </a:lnTo>
                <a:cubicBezTo>
                  <a:pt x="5430" y="45793"/>
                  <a:pt x="5120" y="45257"/>
                  <a:pt x="4858" y="44698"/>
                </a:cubicBezTo>
                <a:cubicBezTo>
                  <a:pt x="4275" y="43614"/>
                  <a:pt x="3823" y="42483"/>
                  <a:pt x="3394" y="41340"/>
                </a:cubicBezTo>
                <a:cubicBezTo>
                  <a:pt x="2596" y="39030"/>
                  <a:pt x="2025" y="36625"/>
                  <a:pt x="1727" y="34184"/>
                </a:cubicBezTo>
                <a:cubicBezTo>
                  <a:pt x="1429" y="31744"/>
                  <a:pt x="1406" y="29267"/>
                  <a:pt x="1596" y="26815"/>
                </a:cubicBezTo>
                <a:cubicBezTo>
                  <a:pt x="1620" y="26207"/>
                  <a:pt x="1715" y="25588"/>
                  <a:pt x="1787" y="24981"/>
                </a:cubicBezTo>
                <a:cubicBezTo>
                  <a:pt x="1822" y="24683"/>
                  <a:pt x="1882" y="24374"/>
                  <a:pt x="1918" y="24076"/>
                </a:cubicBezTo>
                <a:lnTo>
                  <a:pt x="2072" y="23171"/>
                </a:lnTo>
                <a:lnTo>
                  <a:pt x="2263" y="22254"/>
                </a:lnTo>
                <a:cubicBezTo>
                  <a:pt x="2322" y="21957"/>
                  <a:pt x="2370" y="21659"/>
                  <a:pt x="2453" y="21361"/>
                </a:cubicBezTo>
                <a:cubicBezTo>
                  <a:pt x="2608" y="20766"/>
                  <a:pt x="2739" y="20159"/>
                  <a:pt x="2930" y="19576"/>
                </a:cubicBezTo>
                <a:lnTo>
                  <a:pt x="3203" y="18706"/>
                </a:lnTo>
                <a:cubicBezTo>
                  <a:pt x="3311" y="18421"/>
                  <a:pt x="3406" y="18123"/>
                  <a:pt x="3513" y="17837"/>
                </a:cubicBezTo>
                <a:cubicBezTo>
                  <a:pt x="3727" y="17254"/>
                  <a:pt x="3965" y="16694"/>
                  <a:pt x="4204" y="16123"/>
                </a:cubicBezTo>
                <a:cubicBezTo>
                  <a:pt x="4323" y="15849"/>
                  <a:pt x="4454" y="15575"/>
                  <a:pt x="4585" y="15289"/>
                </a:cubicBezTo>
                <a:lnTo>
                  <a:pt x="4989" y="14456"/>
                </a:lnTo>
                <a:lnTo>
                  <a:pt x="5430" y="13658"/>
                </a:lnTo>
                <a:cubicBezTo>
                  <a:pt x="5585" y="13384"/>
                  <a:pt x="5728" y="13110"/>
                  <a:pt x="5894" y="12849"/>
                </a:cubicBezTo>
                <a:cubicBezTo>
                  <a:pt x="6228" y="12348"/>
                  <a:pt x="6525" y="11813"/>
                  <a:pt x="6894" y="11325"/>
                </a:cubicBezTo>
                <a:cubicBezTo>
                  <a:pt x="7073" y="11086"/>
                  <a:pt x="7252" y="10824"/>
                  <a:pt x="7430" y="10574"/>
                </a:cubicBezTo>
                <a:lnTo>
                  <a:pt x="8014" y="9860"/>
                </a:lnTo>
                <a:lnTo>
                  <a:pt x="8287" y="9503"/>
                </a:lnTo>
                <a:cubicBezTo>
                  <a:pt x="8383" y="9384"/>
                  <a:pt x="8490" y="9277"/>
                  <a:pt x="8585" y="9158"/>
                </a:cubicBezTo>
                <a:lnTo>
                  <a:pt x="9204" y="8479"/>
                </a:lnTo>
                <a:cubicBezTo>
                  <a:pt x="9299" y="8360"/>
                  <a:pt x="9419" y="8253"/>
                  <a:pt x="9526" y="8146"/>
                </a:cubicBezTo>
                <a:lnTo>
                  <a:pt x="9859" y="7836"/>
                </a:lnTo>
                <a:lnTo>
                  <a:pt x="10181" y="7526"/>
                </a:lnTo>
                <a:cubicBezTo>
                  <a:pt x="10300" y="7419"/>
                  <a:pt x="10407" y="7300"/>
                  <a:pt x="10526" y="7217"/>
                </a:cubicBezTo>
                <a:cubicBezTo>
                  <a:pt x="12359" y="5586"/>
                  <a:pt x="14455" y="4264"/>
                  <a:pt x="16717" y="3324"/>
                </a:cubicBezTo>
                <a:cubicBezTo>
                  <a:pt x="17848" y="2847"/>
                  <a:pt x="19027" y="2478"/>
                  <a:pt x="20218" y="2157"/>
                </a:cubicBezTo>
                <a:cubicBezTo>
                  <a:pt x="21408" y="1823"/>
                  <a:pt x="22623" y="1573"/>
                  <a:pt x="23849" y="1359"/>
                </a:cubicBezTo>
                <a:cubicBezTo>
                  <a:pt x="26302" y="942"/>
                  <a:pt x="28790" y="752"/>
                  <a:pt x="31267" y="752"/>
                </a:cubicBezTo>
                <a:cubicBezTo>
                  <a:pt x="33755" y="764"/>
                  <a:pt x="36255" y="978"/>
                  <a:pt x="38684" y="1502"/>
                </a:cubicBezTo>
                <a:cubicBezTo>
                  <a:pt x="39899" y="1764"/>
                  <a:pt x="41089" y="2109"/>
                  <a:pt x="42256" y="2550"/>
                </a:cubicBezTo>
                <a:lnTo>
                  <a:pt x="42685" y="2728"/>
                </a:lnTo>
                <a:lnTo>
                  <a:pt x="42899" y="2823"/>
                </a:lnTo>
                <a:lnTo>
                  <a:pt x="43101" y="2931"/>
                </a:lnTo>
                <a:lnTo>
                  <a:pt x="43518" y="3121"/>
                </a:lnTo>
                <a:lnTo>
                  <a:pt x="43923" y="3359"/>
                </a:lnTo>
                <a:lnTo>
                  <a:pt x="44113" y="3478"/>
                </a:lnTo>
                <a:lnTo>
                  <a:pt x="44304" y="3609"/>
                </a:lnTo>
                <a:lnTo>
                  <a:pt x="44697" y="3859"/>
                </a:lnTo>
                <a:cubicBezTo>
                  <a:pt x="44935" y="4062"/>
                  <a:pt x="45185" y="4240"/>
                  <a:pt x="45423" y="4443"/>
                </a:cubicBezTo>
                <a:cubicBezTo>
                  <a:pt x="46376" y="5229"/>
                  <a:pt x="47221" y="6157"/>
                  <a:pt x="48114" y="7050"/>
                </a:cubicBezTo>
                <a:cubicBezTo>
                  <a:pt x="48566" y="7491"/>
                  <a:pt x="49007" y="7943"/>
                  <a:pt x="49507" y="8348"/>
                </a:cubicBezTo>
                <a:cubicBezTo>
                  <a:pt x="49995" y="8741"/>
                  <a:pt x="50495" y="9122"/>
                  <a:pt x="51067" y="9420"/>
                </a:cubicBezTo>
                <a:lnTo>
                  <a:pt x="51126" y="9300"/>
                </a:lnTo>
                <a:cubicBezTo>
                  <a:pt x="50590" y="9003"/>
                  <a:pt x="50102" y="8610"/>
                  <a:pt x="49638" y="8193"/>
                </a:cubicBezTo>
                <a:cubicBezTo>
                  <a:pt x="49174" y="7776"/>
                  <a:pt x="48745" y="7336"/>
                  <a:pt x="48316" y="6872"/>
                </a:cubicBezTo>
                <a:cubicBezTo>
                  <a:pt x="47459" y="5943"/>
                  <a:pt x="46626" y="5014"/>
                  <a:pt x="45673" y="4157"/>
                </a:cubicBezTo>
                <a:cubicBezTo>
                  <a:pt x="45459" y="3955"/>
                  <a:pt x="45185" y="3764"/>
                  <a:pt x="44947" y="3550"/>
                </a:cubicBezTo>
                <a:lnTo>
                  <a:pt x="44566" y="3264"/>
                </a:lnTo>
                <a:lnTo>
                  <a:pt x="44363" y="3133"/>
                </a:lnTo>
                <a:lnTo>
                  <a:pt x="44161" y="3002"/>
                </a:lnTo>
                <a:lnTo>
                  <a:pt x="43756" y="2752"/>
                </a:lnTo>
                <a:lnTo>
                  <a:pt x="43328" y="2526"/>
                </a:lnTo>
                <a:lnTo>
                  <a:pt x="43113" y="2419"/>
                </a:lnTo>
                <a:lnTo>
                  <a:pt x="42899" y="2311"/>
                </a:lnTo>
                <a:lnTo>
                  <a:pt x="42458" y="2121"/>
                </a:lnTo>
                <a:cubicBezTo>
                  <a:pt x="41292" y="1633"/>
                  <a:pt x="40077" y="1240"/>
                  <a:pt x="38851" y="942"/>
                </a:cubicBezTo>
                <a:cubicBezTo>
                  <a:pt x="37624" y="645"/>
                  <a:pt x="36362" y="430"/>
                  <a:pt x="35112" y="276"/>
                </a:cubicBezTo>
                <a:cubicBezTo>
                  <a:pt x="33850" y="133"/>
                  <a:pt x="32576" y="37"/>
                  <a:pt x="31314" y="14"/>
                </a:cubicBezTo>
                <a:cubicBezTo>
                  <a:pt x="30946" y="5"/>
                  <a:pt x="30578" y="1"/>
                  <a:pt x="30209" y="1"/>
                </a:cubicBezTo>
                <a:close/>
              </a:path>
            </a:pathLst>
          </a:cu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894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6"/>
          <p:cNvSpPr txBox="1">
            <a:spLocks noGrp="1"/>
          </p:cNvSpPr>
          <p:nvPr>
            <p:ph type="title"/>
          </p:nvPr>
        </p:nvSpPr>
        <p:spPr>
          <a:xfrm>
            <a:off x="1450180" y="233198"/>
            <a:ext cx="6994831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鳥類羽毛設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7" name="Google Shape;507;p56"/>
          <p:cNvSpPr txBox="1">
            <a:spLocks noGrp="1"/>
          </p:cNvSpPr>
          <p:nvPr>
            <p:ph type="subTitle" idx="1"/>
          </p:nvPr>
        </p:nvSpPr>
        <p:spPr>
          <a:xfrm>
            <a:off x="1926700" y="1701250"/>
            <a:ext cx="21852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8" name="Google Shape;508;p56"/>
          <p:cNvSpPr txBox="1">
            <a:spLocks noGrp="1"/>
          </p:cNvSpPr>
          <p:nvPr>
            <p:ph type="subTitle" idx="2"/>
          </p:nvPr>
        </p:nvSpPr>
        <p:spPr>
          <a:xfrm>
            <a:off x="4159888" y="1102515"/>
            <a:ext cx="3095356" cy="10170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*每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班２隻鳥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*使用工具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圖畫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、彩色筆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剪刀、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奇異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筆、白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膠／膠水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15" name="Google Shape;515;p56"/>
          <p:cNvGrpSpPr/>
          <p:nvPr/>
        </p:nvGrpSpPr>
        <p:grpSpPr>
          <a:xfrm>
            <a:off x="-805026" y="-643275"/>
            <a:ext cx="2442026" cy="3712975"/>
            <a:chOff x="-805026" y="-643275"/>
            <a:chExt cx="2442026" cy="3712975"/>
          </a:xfrm>
        </p:grpSpPr>
        <p:pic>
          <p:nvPicPr>
            <p:cNvPr id="516" name="Google Shape;516;p56"/>
            <p:cNvPicPr preferRelativeResize="0"/>
            <p:nvPr/>
          </p:nvPicPr>
          <p:blipFill rotWithShape="1">
            <a:blip r:embed="rId3">
              <a:alphaModFix/>
            </a:blip>
            <a:srcRect l="20789" t="5759" r="11358" b="5225"/>
            <a:stretch/>
          </p:blipFill>
          <p:spPr>
            <a:xfrm rot="5400000">
              <a:off x="-1238513" y="-209788"/>
              <a:ext cx="3309000" cy="2442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7" name="Google Shape;517;p56"/>
            <p:cNvSpPr/>
            <p:nvPr/>
          </p:nvSpPr>
          <p:spPr>
            <a:xfrm>
              <a:off x="-266212" y="200412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9" name="Google Shape;519;p56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7121275" y="-1701737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6"/>
          <p:cNvPicPr preferRelativeResize="0"/>
          <p:nvPr/>
        </p:nvPicPr>
        <p:blipFill rotWithShape="1">
          <a:blip r:embed="rId5">
            <a:alphaModFix/>
          </a:blip>
          <a:srcRect l="25899" t="3209" r="18318" b="3498"/>
          <a:stretch/>
        </p:blipFill>
        <p:spPr>
          <a:xfrm rot="10800000">
            <a:off x="7067425" y="3143463"/>
            <a:ext cx="2914824" cy="274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3" b="32639"/>
          <a:stretch/>
        </p:blipFill>
        <p:spPr>
          <a:xfrm>
            <a:off x="4159888" y="2302608"/>
            <a:ext cx="3433058" cy="270748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64" y="937045"/>
            <a:ext cx="3054783" cy="407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28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6"/>
          <p:cNvSpPr txBox="1">
            <a:spLocks noGrp="1"/>
          </p:cNvSpPr>
          <p:nvPr>
            <p:ph type="subTitle" idx="2"/>
          </p:nvPr>
        </p:nvSpPr>
        <p:spPr>
          <a:xfrm>
            <a:off x="3767444" y="1354140"/>
            <a:ext cx="4286879" cy="10170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*將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開圖畫紙分成四塊，並在每一格畫上一片羽毛（不要畫太小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l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*羽毛有兩種，一隻鳥請用一種，畫面比較不凌亂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15" name="Google Shape;515;p56"/>
          <p:cNvGrpSpPr/>
          <p:nvPr/>
        </p:nvGrpSpPr>
        <p:grpSpPr>
          <a:xfrm>
            <a:off x="-805026" y="-643275"/>
            <a:ext cx="2442026" cy="3712975"/>
            <a:chOff x="-805026" y="-643275"/>
            <a:chExt cx="2442026" cy="3712975"/>
          </a:xfrm>
        </p:grpSpPr>
        <p:pic>
          <p:nvPicPr>
            <p:cNvPr id="516" name="Google Shape;516;p56"/>
            <p:cNvPicPr preferRelativeResize="0"/>
            <p:nvPr/>
          </p:nvPicPr>
          <p:blipFill rotWithShape="1">
            <a:blip r:embed="rId3">
              <a:alphaModFix/>
            </a:blip>
            <a:srcRect l="20789" t="5759" r="11358" b="5225"/>
            <a:stretch/>
          </p:blipFill>
          <p:spPr>
            <a:xfrm rot="5400000">
              <a:off x="-1238513" y="-209788"/>
              <a:ext cx="3309000" cy="2442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7" name="Google Shape;517;p56"/>
            <p:cNvSpPr/>
            <p:nvPr/>
          </p:nvSpPr>
          <p:spPr>
            <a:xfrm>
              <a:off x="-266212" y="200412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9" name="Google Shape;519;p56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7121275" y="-1701737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6"/>
          <p:cNvPicPr preferRelativeResize="0"/>
          <p:nvPr/>
        </p:nvPicPr>
        <p:blipFill rotWithShape="1">
          <a:blip r:embed="rId5">
            <a:alphaModFix/>
          </a:blip>
          <a:srcRect l="25899" t="3209" r="18318" b="3498"/>
          <a:stretch/>
        </p:blipFill>
        <p:spPr>
          <a:xfrm rot="10800000">
            <a:off x="7067425" y="3143463"/>
            <a:ext cx="2914824" cy="27422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羽毛製作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07" y="1464462"/>
            <a:ext cx="2581688" cy="344225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5" t="6528" r="19815" b="55139"/>
          <a:stretch/>
        </p:blipFill>
        <p:spPr>
          <a:xfrm>
            <a:off x="5339384" y="2845825"/>
            <a:ext cx="1143000" cy="197167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t="6528" r="56358" b="55139"/>
          <a:stretch/>
        </p:blipFill>
        <p:spPr>
          <a:xfrm>
            <a:off x="4002935" y="2845825"/>
            <a:ext cx="11334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84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6"/>
          <p:cNvSpPr txBox="1">
            <a:spLocks noGrp="1"/>
          </p:cNvSpPr>
          <p:nvPr>
            <p:ph type="subTitle" idx="2"/>
          </p:nvPr>
        </p:nvSpPr>
        <p:spPr>
          <a:xfrm>
            <a:off x="6344419" y="1354139"/>
            <a:ext cx="1702760" cy="41108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*用奇異筆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在羽毛上畫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線畫，並用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彩色筆塗上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顏色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*也可以先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上色再畫上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畫插圖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*剪下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15" name="Google Shape;515;p56"/>
          <p:cNvGrpSpPr/>
          <p:nvPr/>
        </p:nvGrpSpPr>
        <p:grpSpPr>
          <a:xfrm>
            <a:off x="-805026" y="-643275"/>
            <a:ext cx="2442026" cy="3712975"/>
            <a:chOff x="-805026" y="-643275"/>
            <a:chExt cx="2442026" cy="3712975"/>
          </a:xfrm>
        </p:grpSpPr>
        <p:pic>
          <p:nvPicPr>
            <p:cNvPr id="516" name="Google Shape;516;p56"/>
            <p:cNvPicPr preferRelativeResize="0"/>
            <p:nvPr/>
          </p:nvPicPr>
          <p:blipFill rotWithShape="1">
            <a:blip r:embed="rId3">
              <a:alphaModFix/>
            </a:blip>
            <a:srcRect l="20789" t="5759" r="11358" b="5225"/>
            <a:stretch/>
          </p:blipFill>
          <p:spPr>
            <a:xfrm rot="5400000">
              <a:off x="-1238513" y="-209788"/>
              <a:ext cx="3309000" cy="2442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7" name="Google Shape;517;p56"/>
            <p:cNvSpPr/>
            <p:nvPr/>
          </p:nvSpPr>
          <p:spPr>
            <a:xfrm>
              <a:off x="-266212" y="200412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9" name="Google Shape;519;p56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7121275" y="-1701737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6"/>
          <p:cNvPicPr preferRelativeResize="0"/>
          <p:nvPr/>
        </p:nvPicPr>
        <p:blipFill rotWithShape="1">
          <a:blip r:embed="rId5">
            <a:alphaModFix/>
          </a:blip>
          <a:srcRect l="25899" t="3209" r="18318" b="3498"/>
          <a:stretch/>
        </p:blipFill>
        <p:spPr>
          <a:xfrm rot="10800000">
            <a:off x="7067425" y="3143463"/>
            <a:ext cx="2914824" cy="27422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羽毛製作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1" b="12143"/>
          <a:stretch/>
        </p:blipFill>
        <p:spPr>
          <a:xfrm>
            <a:off x="2287606" y="1393243"/>
            <a:ext cx="3983353" cy="361452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1" t="12500" r="31851" b="8611"/>
          <a:stretch/>
        </p:blipFill>
        <p:spPr>
          <a:xfrm>
            <a:off x="312080" y="1396400"/>
            <a:ext cx="1773895" cy="361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6"/>
          <p:cNvSpPr txBox="1">
            <a:spLocks noGrp="1"/>
          </p:cNvSpPr>
          <p:nvPr>
            <p:ph type="subTitle" idx="1"/>
          </p:nvPr>
        </p:nvSpPr>
        <p:spPr>
          <a:xfrm>
            <a:off x="1926700" y="1701250"/>
            <a:ext cx="21852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8" name="Google Shape;508;p56"/>
          <p:cNvSpPr txBox="1">
            <a:spLocks noGrp="1"/>
          </p:cNvSpPr>
          <p:nvPr>
            <p:ph type="subTitle" idx="2"/>
          </p:nvPr>
        </p:nvSpPr>
        <p:spPr>
          <a:xfrm>
            <a:off x="5391023" y="1102515"/>
            <a:ext cx="3039701" cy="10170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*在鳥翅膀貼上羽毛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1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兩面都要貼！</a:t>
            </a:r>
            <a:endParaRPr lang="en-US" altLang="zh-TW" sz="1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15" name="Google Shape;515;p56"/>
          <p:cNvGrpSpPr/>
          <p:nvPr/>
        </p:nvGrpSpPr>
        <p:grpSpPr>
          <a:xfrm>
            <a:off x="-805026" y="-643275"/>
            <a:ext cx="2442026" cy="3712975"/>
            <a:chOff x="-805026" y="-643275"/>
            <a:chExt cx="2442026" cy="3712975"/>
          </a:xfrm>
        </p:grpSpPr>
        <p:pic>
          <p:nvPicPr>
            <p:cNvPr id="516" name="Google Shape;516;p56"/>
            <p:cNvPicPr preferRelativeResize="0"/>
            <p:nvPr/>
          </p:nvPicPr>
          <p:blipFill rotWithShape="1">
            <a:blip r:embed="rId3">
              <a:alphaModFix/>
            </a:blip>
            <a:srcRect l="20789" t="5759" r="11358" b="5225"/>
            <a:stretch/>
          </p:blipFill>
          <p:spPr>
            <a:xfrm rot="5400000">
              <a:off x="-1238513" y="-209788"/>
              <a:ext cx="3309000" cy="2442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7" name="Google Shape;517;p56"/>
            <p:cNvSpPr/>
            <p:nvPr/>
          </p:nvSpPr>
          <p:spPr>
            <a:xfrm>
              <a:off x="-266212" y="200412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9" name="Google Shape;519;p56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7121275" y="-1701737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6"/>
          <p:cNvPicPr preferRelativeResize="0"/>
          <p:nvPr/>
        </p:nvPicPr>
        <p:blipFill rotWithShape="1">
          <a:blip r:embed="rId5">
            <a:alphaModFix/>
          </a:blip>
          <a:srcRect l="25899" t="3209" r="18318" b="3498"/>
          <a:stretch/>
        </p:blipFill>
        <p:spPr>
          <a:xfrm rot="10800000">
            <a:off x="7067425" y="3143463"/>
            <a:ext cx="2914824" cy="27422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5" y="1122313"/>
            <a:ext cx="4743449" cy="355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8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6"/>
          <p:cNvSpPr txBox="1">
            <a:spLocks noGrp="1"/>
          </p:cNvSpPr>
          <p:nvPr>
            <p:ph type="subTitle" idx="1"/>
          </p:nvPr>
        </p:nvSpPr>
        <p:spPr>
          <a:xfrm>
            <a:off x="1926700" y="1701250"/>
            <a:ext cx="21852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8" name="Google Shape;508;p56"/>
          <p:cNvSpPr txBox="1">
            <a:spLocks noGrp="1"/>
          </p:cNvSpPr>
          <p:nvPr>
            <p:ph type="subTitle" idx="2"/>
          </p:nvPr>
        </p:nvSpPr>
        <p:spPr>
          <a:xfrm>
            <a:off x="3244725" y="3015869"/>
            <a:ext cx="3039701" cy="10170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*順著鳥類羽毛方向貼．先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貼外側，再往身體內側貼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15" name="Google Shape;515;p56"/>
          <p:cNvGrpSpPr/>
          <p:nvPr/>
        </p:nvGrpSpPr>
        <p:grpSpPr>
          <a:xfrm>
            <a:off x="-805026" y="-643275"/>
            <a:ext cx="2442026" cy="3712975"/>
            <a:chOff x="-805026" y="-643275"/>
            <a:chExt cx="2442026" cy="3712975"/>
          </a:xfrm>
        </p:grpSpPr>
        <p:pic>
          <p:nvPicPr>
            <p:cNvPr id="516" name="Google Shape;516;p56"/>
            <p:cNvPicPr preferRelativeResize="0"/>
            <p:nvPr/>
          </p:nvPicPr>
          <p:blipFill rotWithShape="1">
            <a:blip r:embed="rId3">
              <a:alphaModFix/>
            </a:blip>
            <a:srcRect l="20789" t="5759" r="11358" b="5225"/>
            <a:stretch/>
          </p:blipFill>
          <p:spPr>
            <a:xfrm rot="5400000">
              <a:off x="-1238513" y="-209788"/>
              <a:ext cx="3309000" cy="2442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7" name="Google Shape;517;p56"/>
            <p:cNvSpPr/>
            <p:nvPr/>
          </p:nvSpPr>
          <p:spPr>
            <a:xfrm>
              <a:off x="-266212" y="200412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9" name="Google Shape;519;p56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7121275" y="-1701737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6"/>
          <p:cNvPicPr preferRelativeResize="0"/>
          <p:nvPr/>
        </p:nvPicPr>
        <p:blipFill rotWithShape="1">
          <a:blip r:embed="rId5">
            <a:alphaModFix/>
          </a:blip>
          <a:srcRect l="25899" t="3209" r="18318" b="3498"/>
          <a:stretch/>
        </p:blipFill>
        <p:spPr>
          <a:xfrm rot="10800000">
            <a:off x="7067425" y="3143463"/>
            <a:ext cx="2914824" cy="27422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6"/>
          <a:stretch/>
        </p:blipFill>
        <p:spPr>
          <a:xfrm>
            <a:off x="1064771" y="2974093"/>
            <a:ext cx="2028554" cy="203462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419" y="160768"/>
            <a:ext cx="2028554" cy="270473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71" y="160768"/>
            <a:ext cx="3606317" cy="270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4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43"/>
          <p:cNvPicPr preferRelativeResize="0"/>
          <p:nvPr/>
        </p:nvPicPr>
        <p:blipFill rotWithShape="1">
          <a:blip r:embed="rId3">
            <a:alphaModFix/>
          </a:blip>
          <a:srcRect l="32400" r="18486"/>
          <a:stretch/>
        </p:blipFill>
        <p:spPr>
          <a:xfrm>
            <a:off x="-1489238" y="-1396515"/>
            <a:ext cx="2807117" cy="3214874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3"/>
          <p:cNvSpPr txBox="1">
            <a:spLocks noGrp="1"/>
          </p:cNvSpPr>
          <p:nvPr>
            <p:ph type="title" idx="15"/>
          </p:nvPr>
        </p:nvSpPr>
        <p:spPr>
          <a:xfrm>
            <a:off x="1443642" y="461002"/>
            <a:ext cx="6253027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達利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米羅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被認為是西班牙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世紀最具代表性的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個畫家</a:t>
            </a:r>
          </a:p>
        </p:txBody>
      </p:sp>
      <p:grpSp>
        <p:nvGrpSpPr>
          <p:cNvPr id="335" name="Google Shape;335;p43"/>
          <p:cNvGrpSpPr/>
          <p:nvPr/>
        </p:nvGrpSpPr>
        <p:grpSpPr>
          <a:xfrm rot="19956604">
            <a:off x="7096269" y="-1638456"/>
            <a:ext cx="2167000" cy="3641075"/>
            <a:chOff x="7731700" y="-262650"/>
            <a:chExt cx="2167000" cy="3641075"/>
          </a:xfrm>
        </p:grpSpPr>
        <p:sp>
          <p:nvSpPr>
            <p:cNvPr id="336" name="Google Shape;336;p43"/>
            <p:cNvSpPr/>
            <p:nvPr/>
          </p:nvSpPr>
          <p:spPr>
            <a:xfrm>
              <a:off x="7731700" y="-262650"/>
              <a:ext cx="2167000" cy="2755946"/>
            </a:xfrm>
            <a:custGeom>
              <a:avLst/>
              <a:gdLst/>
              <a:ahLst/>
              <a:cxnLst/>
              <a:rect l="l" t="t" r="r" b="b"/>
              <a:pathLst>
                <a:path w="58794" h="74773" extrusionOk="0">
                  <a:moveTo>
                    <a:pt x="45101" y="0"/>
                  </a:moveTo>
                  <a:cubicBezTo>
                    <a:pt x="44760" y="0"/>
                    <a:pt x="44421" y="276"/>
                    <a:pt x="44161" y="537"/>
                  </a:cubicBezTo>
                  <a:cubicBezTo>
                    <a:pt x="39220" y="5478"/>
                    <a:pt x="36529" y="10515"/>
                    <a:pt x="31588" y="15456"/>
                  </a:cubicBezTo>
                  <a:cubicBezTo>
                    <a:pt x="27111" y="13503"/>
                    <a:pt x="20408" y="11443"/>
                    <a:pt x="15931" y="9479"/>
                  </a:cubicBezTo>
                  <a:cubicBezTo>
                    <a:pt x="15529" y="9308"/>
                    <a:pt x="15068" y="9137"/>
                    <a:pt x="14641" y="9137"/>
                  </a:cubicBezTo>
                  <a:cubicBezTo>
                    <a:pt x="14385" y="9137"/>
                    <a:pt x="14141" y="9199"/>
                    <a:pt x="13931" y="9360"/>
                  </a:cubicBezTo>
                  <a:cubicBezTo>
                    <a:pt x="13240" y="9895"/>
                    <a:pt x="13514" y="10991"/>
                    <a:pt x="13859" y="11789"/>
                  </a:cubicBezTo>
                  <a:cubicBezTo>
                    <a:pt x="16693" y="18373"/>
                    <a:pt x="19920" y="23861"/>
                    <a:pt x="22741" y="30434"/>
                  </a:cubicBezTo>
                  <a:cubicBezTo>
                    <a:pt x="15990" y="32958"/>
                    <a:pt x="8835" y="36542"/>
                    <a:pt x="2072" y="39054"/>
                  </a:cubicBezTo>
                  <a:cubicBezTo>
                    <a:pt x="1370" y="39316"/>
                    <a:pt x="572" y="39661"/>
                    <a:pt x="358" y="40399"/>
                  </a:cubicBezTo>
                  <a:cubicBezTo>
                    <a:pt x="0" y="41649"/>
                    <a:pt x="1596" y="42483"/>
                    <a:pt x="2858" y="42792"/>
                  </a:cubicBezTo>
                  <a:lnTo>
                    <a:pt x="18669" y="46626"/>
                  </a:lnTo>
                  <a:cubicBezTo>
                    <a:pt x="16348" y="54044"/>
                    <a:pt x="14681" y="61664"/>
                    <a:pt x="13716" y="69367"/>
                  </a:cubicBezTo>
                  <a:cubicBezTo>
                    <a:pt x="13609" y="70248"/>
                    <a:pt x="13609" y="71332"/>
                    <a:pt x="14383" y="71772"/>
                  </a:cubicBezTo>
                  <a:cubicBezTo>
                    <a:pt x="14531" y="71853"/>
                    <a:pt x="14675" y="71888"/>
                    <a:pt x="14816" y="71888"/>
                  </a:cubicBezTo>
                  <a:cubicBezTo>
                    <a:pt x="15550" y="71888"/>
                    <a:pt x="16212" y="70941"/>
                    <a:pt x="16991" y="70522"/>
                  </a:cubicBezTo>
                  <a:cubicBezTo>
                    <a:pt x="22241" y="67724"/>
                    <a:pt x="24503" y="65378"/>
                    <a:pt x="28135" y="62723"/>
                  </a:cubicBezTo>
                  <a:cubicBezTo>
                    <a:pt x="28956" y="62128"/>
                    <a:pt x="31338" y="59902"/>
                    <a:pt x="31338" y="59902"/>
                  </a:cubicBezTo>
                  <a:lnTo>
                    <a:pt x="39017" y="69129"/>
                  </a:lnTo>
                  <a:cubicBezTo>
                    <a:pt x="40160" y="70677"/>
                    <a:pt x="40398" y="71034"/>
                    <a:pt x="42446" y="72570"/>
                  </a:cubicBezTo>
                  <a:cubicBezTo>
                    <a:pt x="43982" y="73713"/>
                    <a:pt x="46828" y="74772"/>
                    <a:pt x="46828" y="74772"/>
                  </a:cubicBezTo>
                  <a:cubicBezTo>
                    <a:pt x="46828" y="74772"/>
                    <a:pt x="48304" y="67962"/>
                    <a:pt x="48364" y="66962"/>
                  </a:cubicBezTo>
                  <a:cubicBezTo>
                    <a:pt x="48756" y="61092"/>
                    <a:pt x="48316" y="57068"/>
                    <a:pt x="48745" y="51198"/>
                  </a:cubicBezTo>
                  <a:lnTo>
                    <a:pt x="48745" y="51198"/>
                  </a:lnTo>
                  <a:cubicBezTo>
                    <a:pt x="51316" y="52520"/>
                    <a:pt x="55400" y="54425"/>
                    <a:pt x="58281" y="54532"/>
                  </a:cubicBezTo>
                  <a:cubicBezTo>
                    <a:pt x="58401" y="43876"/>
                    <a:pt x="58627" y="22576"/>
                    <a:pt x="58627" y="22576"/>
                  </a:cubicBezTo>
                  <a:lnTo>
                    <a:pt x="58793" y="17754"/>
                  </a:lnTo>
                  <a:cubicBezTo>
                    <a:pt x="58793" y="17754"/>
                    <a:pt x="57021" y="17681"/>
                    <a:pt x="55307" y="17681"/>
                  </a:cubicBezTo>
                  <a:cubicBezTo>
                    <a:pt x="54515" y="17681"/>
                    <a:pt x="53736" y="17696"/>
                    <a:pt x="53150" y="17742"/>
                  </a:cubicBezTo>
                  <a:cubicBezTo>
                    <a:pt x="52864" y="17766"/>
                    <a:pt x="52453" y="17776"/>
                    <a:pt x="51989" y="17776"/>
                  </a:cubicBezTo>
                  <a:cubicBezTo>
                    <a:pt x="50444" y="17776"/>
                    <a:pt x="48316" y="17670"/>
                    <a:pt x="48316" y="17670"/>
                  </a:cubicBezTo>
                  <a:cubicBezTo>
                    <a:pt x="48316" y="17670"/>
                    <a:pt x="47590" y="14086"/>
                    <a:pt x="47423" y="12908"/>
                  </a:cubicBezTo>
                  <a:cubicBezTo>
                    <a:pt x="46887" y="8943"/>
                    <a:pt x="46363" y="5002"/>
                    <a:pt x="45851" y="1049"/>
                  </a:cubicBezTo>
                  <a:cubicBezTo>
                    <a:pt x="45804" y="656"/>
                    <a:pt x="45697" y="192"/>
                    <a:pt x="45339" y="49"/>
                  </a:cubicBezTo>
                  <a:cubicBezTo>
                    <a:pt x="45261" y="15"/>
                    <a:pt x="45181" y="0"/>
                    <a:pt x="45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3"/>
            <p:cNvSpPr/>
            <p:nvPr/>
          </p:nvSpPr>
          <p:spPr>
            <a:xfrm>
              <a:off x="7861825" y="1404525"/>
              <a:ext cx="1316250" cy="1973900"/>
            </a:xfrm>
            <a:custGeom>
              <a:avLst/>
              <a:gdLst/>
              <a:ahLst/>
              <a:cxnLst/>
              <a:rect l="l" t="t" r="r" b="b"/>
              <a:pathLst>
                <a:path w="52650" h="78956" extrusionOk="0">
                  <a:moveTo>
                    <a:pt x="10654" y="50065"/>
                  </a:moveTo>
                  <a:cubicBezTo>
                    <a:pt x="10655" y="50065"/>
                    <a:pt x="10659" y="50067"/>
                    <a:pt x="10668" y="50071"/>
                  </a:cubicBezTo>
                  <a:cubicBezTo>
                    <a:pt x="10669" y="50072"/>
                    <a:pt x="10669" y="50073"/>
                    <a:pt x="10670" y="50074"/>
                  </a:cubicBezTo>
                  <a:lnTo>
                    <a:pt x="10670" y="50074"/>
                  </a:lnTo>
                  <a:cubicBezTo>
                    <a:pt x="10659" y="50068"/>
                    <a:pt x="10654" y="50065"/>
                    <a:pt x="10654" y="50065"/>
                  </a:cubicBezTo>
                  <a:close/>
                  <a:moveTo>
                    <a:pt x="19765" y="65942"/>
                  </a:moveTo>
                  <a:cubicBezTo>
                    <a:pt x="20551" y="65942"/>
                    <a:pt x="21360" y="66002"/>
                    <a:pt x="22110" y="66121"/>
                  </a:cubicBezTo>
                  <a:cubicBezTo>
                    <a:pt x="22503" y="66180"/>
                    <a:pt x="22872" y="66264"/>
                    <a:pt x="23241" y="66371"/>
                  </a:cubicBezTo>
                  <a:cubicBezTo>
                    <a:pt x="23622" y="66490"/>
                    <a:pt x="23980" y="66609"/>
                    <a:pt x="24313" y="66776"/>
                  </a:cubicBezTo>
                  <a:cubicBezTo>
                    <a:pt x="24834" y="67009"/>
                    <a:pt x="25307" y="67324"/>
                    <a:pt x="25733" y="67684"/>
                  </a:cubicBezTo>
                  <a:lnTo>
                    <a:pt x="25733" y="67684"/>
                  </a:lnTo>
                  <a:cubicBezTo>
                    <a:pt x="25605" y="67866"/>
                    <a:pt x="25489" y="68051"/>
                    <a:pt x="25384" y="68216"/>
                  </a:cubicBezTo>
                  <a:cubicBezTo>
                    <a:pt x="25301" y="68371"/>
                    <a:pt x="25206" y="68502"/>
                    <a:pt x="25146" y="68550"/>
                  </a:cubicBezTo>
                  <a:cubicBezTo>
                    <a:pt x="25087" y="68609"/>
                    <a:pt x="25027" y="68633"/>
                    <a:pt x="24908" y="68669"/>
                  </a:cubicBezTo>
                  <a:cubicBezTo>
                    <a:pt x="24789" y="68693"/>
                    <a:pt x="24646" y="68728"/>
                    <a:pt x="24468" y="68728"/>
                  </a:cubicBezTo>
                  <a:cubicBezTo>
                    <a:pt x="24289" y="68740"/>
                    <a:pt x="24122" y="68740"/>
                    <a:pt x="23932" y="68740"/>
                  </a:cubicBezTo>
                  <a:cubicBezTo>
                    <a:pt x="23813" y="68737"/>
                    <a:pt x="23695" y="68735"/>
                    <a:pt x="23577" y="68735"/>
                  </a:cubicBezTo>
                  <a:cubicBezTo>
                    <a:pt x="23292" y="68735"/>
                    <a:pt x="23011" y="68744"/>
                    <a:pt x="22741" y="68752"/>
                  </a:cubicBezTo>
                  <a:cubicBezTo>
                    <a:pt x="22085" y="68781"/>
                    <a:pt x="21469" y="68803"/>
                    <a:pt x="20853" y="68803"/>
                  </a:cubicBezTo>
                  <a:cubicBezTo>
                    <a:pt x="20721" y="68803"/>
                    <a:pt x="20588" y="68802"/>
                    <a:pt x="20455" y="68800"/>
                  </a:cubicBezTo>
                  <a:cubicBezTo>
                    <a:pt x="19717" y="68788"/>
                    <a:pt x="19003" y="68693"/>
                    <a:pt x="18348" y="68502"/>
                  </a:cubicBezTo>
                  <a:cubicBezTo>
                    <a:pt x="17598" y="68276"/>
                    <a:pt x="16871" y="68085"/>
                    <a:pt x="16276" y="67776"/>
                  </a:cubicBezTo>
                  <a:cubicBezTo>
                    <a:pt x="16148" y="67709"/>
                    <a:pt x="16028" y="67636"/>
                    <a:pt x="15919" y="67556"/>
                  </a:cubicBezTo>
                  <a:lnTo>
                    <a:pt x="15919" y="67556"/>
                  </a:lnTo>
                  <a:cubicBezTo>
                    <a:pt x="16097" y="67313"/>
                    <a:pt x="16342" y="67093"/>
                    <a:pt x="16621" y="66919"/>
                  </a:cubicBezTo>
                  <a:cubicBezTo>
                    <a:pt x="16681" y="66883"/>
                    <a:pt x="16776" y="66823"/>
                    <a:pt x="16860" y="66776"/>
                  </a:cubicBezTo>
                  <a:cubicBezTo>
                    <a:pt x="16955" y="66728"/>
                    <a:pt x="17026" y="66680"/>
                    <a:pt x="17110" y="66645"/>
                  </a:cubicBezTo>
                  <a:cubicBezTo>
                    <a:pt x="17276" y="66549"/>
                    <a:pt x="17443" y="66466"/>
                    <a:pt x="17622" y="66383"/>
                  </a:cubicBezTo>
                  <a:cubicBezTo>
                    <a:pt x="18300" y="66073"/>
                    <a:pt x="19003" y="65942"/>
                    <a:pt x="19765" y="65942"/>
                  </a:cubicBezTo>
                  <a:close/>
                  <a:moveTo>
                    <a:pt x="20324" y="0"/>
                  </a:moveTo>
                  <a:cubicBezTo>
                    <a:pt x="20185" y="0"/>
                    <a:pt x="20046" y="2"/>
                    <a:pt x="19908" y="6"/>
                  </a:cubicBezTo>
                  <a:cubicBezTo>
                    <a:pt x="19491" y="17"/>
                    <a:pt x="19074" y="53"/>
                    <a:pt x="18657" y="113"/>
                  </a:cubicBezTo>
                  <a:cubicBezTo>
                    <a:pt x="17824" y="220"/>
                    <a:pt x="17014" y="410"/>
                    <a:pt x="16217" y="648"/>
                  </a:cubicBezTo>
                  <a:cubicBezTo>
                    <a:pt x="15431" y="875"/>
                    <a:pt x="14657" y="1172"/>
                    <a:pt x="13883" y="1470"/>
                  </a:cubicBezTo>
                  <a:lnTo>
                    <a:pt x="12740" y="1922"/>
                  </a:lnTo>
                  <a:cubicBezTo>
                    <a:pt x="12371" y="2077"/>
                    <a:pt x="11978" y="2208"/>
                    <a:pt x="11597" y="2363"/>
                  </a:cubicBezTo>
                  <a:cubicBezTo>
                    <a:pt x="10823" y="2637"/>
                    <a:pt x="10049" y="2923"/>
                    <a:pt x="9287" y="3268"/>
                  </a:cubicBezTo>
                  <a:cubicBezTo>
                    <a:pt x="8918" y="3446"/>
                    <a:pt x="8537" y="3625"/>
                    <a:pt x="8180" y="3827"/>
                  </a:cubicBezTo>
                  <a:cubicBezTo>
                    <a:pt x="7823" y="4042"/>
                    <a:pt x="7501" y="4280"/>
                    <a:pt x="7156" y="4518"/>
                  </a:cubicBezTo>
                  <a:cubicBezTo>
                    <a:pt x="6489" y="5006"/>
                    <a:pt x="5834" y="5518"/>
                    <a:pt x="5287" y="6137"/>
                  </a:cubicBezTo>
                  <a:cubicBezTo>
                    <a:pt x="4727" y="6768"/>
                    <a:pt x="4298" y="7506"/>
                    <a:pt x="4191" y="8328"/>
                  </a:cubicBezTo>
                  <a:cubicBezTo>
                    <a:pt x="4334" y="7506"/>
                    <a:pt x="4775" y="6780"/>
                    <a:pt x="5322" y="6185"/>
                  </a:cubicBezTo>
                  <a:cubicBezTo>
                    <a:pt x="5870" y="5590"/>
                    <a:pt x="6549" y="5078"/>
                    <a:pt x="7216" y="4625"/>
                  </a:cubicBezTo>
                  <a:cubicBezTo>
                    <a:pt x="8537" y="3637"/>
                    <a:pt x="10121" y="3113"/>
                    <a:pt x="11668" y="2565"/>
                  </a:cubicBezTo>
                  <a:cubicBezTo>
                    <a:pt x="12049" y="2434"/>
                    <a:pt x="12442" y="2303"/>
                    <a:pt x="12823" y="2149"/>
                  </a:cubicBezTo>
                  <a:lnTo>
                    <a:pt x="13990" y="1720"/>
                  </a:lnTo>
                  <a:cubicBezTo>
                    <a:pt x="14764" y="1434"/>
                    <a:pt x="15538" y="1172"/>
                    <a:pt x="16324" y="946"/>
                  </a:cubicBezTo>
                  <a:cubicBezTo>
                    <a:pt x="17110" y="720"/>
                    <a:pt x="17919" y="553"/>
                    <a:pt x="18717" y="470"/>
                  </a:cubicBezTo>
                  <a:cubicBezTo>
                    <a:pt x="19134" y="422"/>
                    <a:pt x="19538" y="398"/>
                    <a:pt x="19943" y="398"/>
                  </a:cubicBezTo>
                  <a:cubicBezTo>
                    <a:pt x="20065" y="391"/>
                    <a:pt x="20190" y="388"/>
                    <a:pt x="20318" y="388"/>
                  </a:cubicBezTo>
                  <a:cubicBezTo>
                    <a:pt x="20601" y="388"/>
                    <a:pt x="20894" y="402"/>
                    <a:pt x="21182" y="410"/>
                  </a:cubicBezTo>
                  <a:cubicBezTo>
                    <a:pt x="22813" y="458"/>
                    <a:pt x="24456" y="494"/>
                    <a:pt x="26075" y="720"/>
                  </a:cubicBezTo>
                  <a:cubicBezTo>
                    <a:pt x="26873" y="827"/>
                    <a:pt x="27682" y="970"/>
                    <a:pt x="28468" y="1184"/>
                  </a:cubicBezTo>
                  <a:lnTo>
                    <a:pt x="29647" y="1506"/>
                  </a:lnTo>
                  <a:cubicBezTo>
                    <a:pt x="30052" y="1625"/>
                    <a:pt x="30433" y="1768"/>
                    <a:pt x="30814" y="1887"/>
                  </a:cubicBezTo>
                  <a:cubicBezTo>
                    <a:pt x="33933" y="2911"/>
                    <a:pt x="36898" y="4363"/>
                    <a:pt x="39470" y="6352"/>
                  </a:cubicBezTo>
                  <a:cubicBezTo>
                    <a:pt x="40767" y="7328"/>
                    <a:pt x="41958" y="8447"/>
                    <a:pt x="43006" y="9685"/>
                  </a:cubicBezTo>
                  <a:lnTo>
                    <a:pt x="43780" y="10614"/>
                  </a:lnTo>
                  <a:cubicBezTo>
                    <a:pt x="44042" y="10947"/>
                    <a:pt x="44256" y="11269"/>
                    <a:pt x="44494" y="11602"/>
                  </a:cubicBezTo>
                  <a:lnTo>
                    <a:pt x="44673" y="11852"/>
                  </a:lnTo>
                  <a:lnTo>
                    <a:pt x="44839" y="12102"/>
                  </a:lnTo>
                  <a:lnTo>
                    <a:pt x="45173" y="12614"/>
                  </a:lnTo>
                  <a:cubicBezTo>
                    <a:pt x="45387" y="12960"/>
                    <a:pt x="45601" y="13293"/>
                    <a:pt x="45804" y="13650"/>
                  </a:cubicBezTo>
                  <a:cubicBezTo>
                    <a:pt x="47459" y="16484"/>
                    <a:pt x="48899" y="19425"/>
                    <a:pt x="49899" y="22520"/>
                  </a:cubicBezTo>
                  <a:cubicBezTo>
                    <a:pt x="50411" y="24068"/>
                    <a:pt x="50780" y="25652"/>
                    <a:pt x="51042" y="27259"/>
                  </a:cubicBezTo>
                  <a:cubicBezTo>
                    <a:pt x="51316" y="28866"/>
                    <a:pt x="51459" y="30485"/>
                    <a:pt x="51542" y="32105"/>
                  </a:cubicBezTo>
                  <a:cubicBezTo>
                    <a:pt x="51673" y="35367"/>
                    <a:pt x="51483" y="38641"/>
                    <a:pt x="51078" y="41892"/>
                  </a:cubicBezTo>
                  <a:cubicBezTo>
                    <a:pt x="50661" y="45130"/>
                    <a:pt x="50066" y="48345"/>
                    <a:pt x="49221" y="51500"/>
                  </a:cubicBezTo>
                  <a:cubicBezTo>
                    <a:pt x="48352" y="54655"/>
                    <a:pt x="47244" y="57739"/>
                    <a:pt x="45851" y="60668"/>
                  </a:cubicBezTo>
                  <a:cubicBezTo>
                    <a:pt x="44458" y="63597"/>
                    <a:pt x="42744" y="66383"/>
                    <a:pt x="40660" y="68871"/>
                  </a:cubicBezTo>
                  <a:cubicBezTo>
                    <a:pt x="38588" y="71336"/>
                    <a:pt x="36136" y="73503"/>
                    <a:pt x="33362" y="75134"/>
                  </a:cubicBezTo>
                  <a:lnTo>
                    <a:pt x="32850" y="75443"/>
                  </a:lnTo>
                  <a:lnTo>
                    <a:pt x="32302" y="75729"/>
                  </a:lnTo>
                  <a:lnTo>
                    <a:pt x="31766" y="76015"/>
                  </a:lnTo>
                  <a:lnTo>
                    <a:pt x="31230" y="76265"/>
                  </a:lnTo>
                  <a:cubicBezTo>
                    <a:pt x="30504" y="76598"/>
                    <a:pt x="29766" y="76872"/>
                    <a:pt x="29004" y="77086"/>
                  </a:cubicBezTo>
                  <a:lnTo>
                    <a:pt x="28718" y="77170"/>
                  </a:lnTo>
                  <a:lnTo>
                    <a:pt x="28432" y="77253"/>
                  </a:lnTo>
                  <a:lnTo>
                    <a:pt x="27861" y="77384"/>
                  </a:lnTo>
                  <a:cubicBezTo>
                    <a:pt x="27468" y="77456"/>
                    <a:pt x="27075" y="77551"/>
                    <a:pt x="26682" y="77587"/>
                  </a:cubicBezTo>
                  <a:cubicBezTo>
                    <a:pt x="25896" y="77706"/>
                    <a:pt x="25111" y="77741"/>
                    <a:pt x="24313" y="77741"/>
                  </a:cubicBezTo>
                  <a:lnTo>
                    <a:pt x="23718" y="77706"/>
                  </a:lnTo>
                  <a:lnTo>
                    <a:pt x="23575" y="77706"/>
                  </a:lnTo>
                  <a:lnTo>
                    <a:pt x="23420" y="77694"/>
                  </a:lnTo>
                  <a:lnTo>
                    <a:pt x="23122" y="77670"/>
                  </a:lnTo>
                  <a:cubicBezTo>
                    <a:pt x="22729" y="77634"/>
                    <a:pt x="22348" y="77551"/>
                    <a:pt x="21967" y="77491"/>
                  </a:cubicBezTo>
                  <a:cubicBezTo>
                    <a:pt x="21777" y="77456"/>
                    <a:pt x="21598" y="77396"/>
                    <a:pt x="21396" y="77348"/>
                  </a:cubicBezTo>
                  <a:lnTo>
                    <a:pt x="21122" y="77277"/>
                  </a:lnTo>
                  <a:lnTo>
                    <a:pt x="20848" y="77194"/>
                  </a:lnTo>
                  <a:lnTo>
                    <a:pt x="20300" y="76991"/>
                  </a:lnTo>
                  <a:lnTo>
                    <a:pt x="19777" y="76753"/>
                  </a:lnTo>
                  <a:cubicBezTo>
                    <a:pt x="19693" y="76717"/>
                    <a:pt x="19598" y="76682"/>
                    <a:pt x="19515" y="76634"/>
                  </a:cubicBezTo>
                  <a:lnTo>
                    <a:pt x="19253" y="76503"/>
                  </a:lnTo>
                  <a:cubicBezTo>
                    <a:pt x="19074" y="76420"/>
                    <a:pt x="18919" y="76324"/>
                    <a:pt x="18753" y="76217"/>
                  </a:cubicBezTo>
                  <a:cubicBezTo>
                    <a:pt x="18586" y="76122"/>
                    <a:pt x="18419" y="76015"/>
                    <a:pt x="18276" y="75896"/>
                  </a:cubicBezTo>
                  <a:cubicBezTo>
                    <a:pt x="18110" y="75777"/>
                    <a:pt x="17967" y="75658"/>
                    <a:pt x="17812" y="75539"/>
                  </a:cubicBezTo>
                  <a:cubicBezTo>
                    <a:pt x="17229" y="75050"/>
                    <a:pt x="16717" y="74479"/>
                    <a:pt x="16276" y="73860"/>
                  </a:cubicBezTo>
                  <a:cubicBezTo>
                    <a:pt x="15859" y="73229"/>
                    <a:pt x="15550" y="72550"/>
                    <a:pt x="15407" y="71836"/>
                  </a:cubicBezTo>
                  <a:cubicBezTo>
                    <a:pt x="15371" y="71741"/>
                    <a:pt x="15359" y="71657"/>
                    <a:pt x="15347" y="71562"/>
                  </a:cubicBezTo>
                  <a:lnTo>
                    <a:pt x="15312" y="71300"/>
                  </a:lnTo>
                  <a:cubicBezTo>
                    <a:pt x="15300" y="71205"/>
                    <a:pt x="15300" y="71121"/>
                    <a:pt x="15300" y="71026"/>
                  </a:cubicBezTo>
                  <a:cubicBezTo>
                    <a:pt x="15300" y="70931"/>
                    <a:pt x="15288" y="70848"/>
                    <a:pt x="15288" y="70752"/>
                  </a:cubicBezTo>
                  <a:cubicBezTo>
                    <a:pt x="15288" y="70348"/>
                    <a:pt x="15288" y="69955"/>
                    <a:pt x="15312" y="69574"/>
                  </a:cubicBezTo>
                  <a:cubicBezTo>
                    <a:pt x="15331" y="69273"/>
                    <a:pt x="15368" y="68980"/>
                    <a:pt x="15429" y="68703"/>
                  </a:cubicBezTo>
                  <a:lnTo>
                    <a:pt x="15429" y="68703"/>
                  </a:lnTo>
                  <a:cubicBezTo>
                    <a:pt x="15517" y="68758"/>
                    <a:pt x="15605" y="68810"/>
                    <a:pt x="15693" y="68859"/>
                  </a:cubicBezTo>
                  <a:cubicBezTo>
                    <a:pt x="16086" y="69062"/>
                    <a:pt x="16467" y="69193"/>
                    <a:pt x="16860" y="69336"/>
                  </a:cubicBezTo>
                  <a:cubicBezTo>
                    <a:pt x="17241" y="69466"/>
                    <a:pt x="17598" y="69574"/>
                    <a:pt x="17979" y="69693"/>
                  </a:cubicBezTo>
                  <a:cubicBezTo>
                    <a:pt x="18788" y="69943"/>
                    <a:pt x="19622" y="70026"/>
                    <a:pt x="20431" y="70050"/>
                  </a:cubicBezTo>
                  <a:cubicBezTo>
                    <a:pt x="20540" y="70052"/>
                    <a:pt x="20649" y="70052"/>
                    <a:pt x="20758" y="70052"/>
                  </a:cubicBezTo>
                  <a:cubicBezTo>
                    <a:pt x="21446" y="70052"/>
                    <a:pt x="22129" y="70023"/>
                    <a:pt x="22777" y="70002"/>
                  </a:cubicBezTo>
                  <a:cubicBezTo>
                    <a:pt x="23170" y="69990"/>
                    <a:pt x="23539" y="69990"/>
                    <a:pt x="23908" y="69990"/>
                  </a:cubicBezTo>
                  <a:cubicBezTo>
                    <a:pt x="24110" y="69990"/>
                    <a:pt x="24313" y="69990"/>
                    <a:pt x="24539" y="69967"/>
                  </a:cubicBezTo>
                  <a:cubicBezTo>
                    <a:pt x="24765" y="69955"/>
                    <a:pt x="24980" y="69931"/>
                    <a:pt x="25242" y="69871"/>
                  </a:cubicBezTo>
                  <a:cubicBezTo>
                    <a:pt x="25373" y="69836"/>
                    <a:pt x="25504" y="69788"/>
                    <a:pt x="25634" y="69717"/>
                  </a:cubicBezTo>
                  <a:cubicBezTo>
                    <a:pt x="25682" y="69693"/>
                    <a:pt x="25718" y="69669"/>
                    <a:pt x="25742" y="69657"/>
                  </a:cubicBezTo>
                  <a:lnTo>
                    <a:pt x="25849" y="69597"/>
                  </a:lnTo>
                  <a:lnTo>
                    <a:pt x="25932" y="69526"/>
                  </a:lnTo>
                  <a:lnTo>
                    <a:pt x="26027" y="69455"/>
                  </a:lnTo>
                  <a:cubicBezTo>
                    <a:pt x="26254" y="69228"/>
                    <a:pt x="26373" y="69014"/>
                    <a:pt x="26468" y="68859"/>
                  </a:cubicBezTo>
                  <a:cubicBezTo>
                    <a:pt x="26682" y="68526"/>
                    <a:pt x="26861" y="68264"/>
                    <a:pt x="27087" y="68002"/>
                  </a:cubicBezTo>
                  <a:lnTo>
                    <a:pt x="27480" y="67561"/>
                  </a:lnTo>
                  <a:lnTo>
                    <a:pt x="27063" y="67145"/>
                  </a:lnTo>
                  <a:cubicBezTo>
                    <a:pt x="26432" y="66490"/>
                    <a:pt x="25682" y="65954"/>
                    <a:pt x="24861" y="65585"/>
                  </a:cubicBezTo>
                  <a:cubicBezTo>
                    <a:pt x="24468" y="65383"/>
                    <a:pt x="24027" y="65252"/>
                    <a:pt x="23610" y="65121"/>
                  </a:cubicBezTo>
                  <a:cubicBezTo>
                    <a:pt x="23182" y="65002"/>
                    <a:pt x="22765" y="64906"/>
                    <a:pt x="22336" y="64835"/>
                  </a:cubicBezTo>
                  <a:cubicBezTo>
                    <a:pt x="21491" y="64704"/>
                    <a:pt x="20634" y="64644"/>
                    <a:pt x="19777" y="64644"/>
                  </a:cubicBezTo>
                  <a:cubicBezTo>
                    <a:pt x="19721" y="64643"/>
                    <a:pt x="19665" y="64642"/>
                    <a:pt x="19610" y="64642"/>
                  </a:cubicBezTo>
                  <a:cubicBezTo>
                    <a:pt x="19213" y="64642"/>
                    <a:pt x="18816" y="64680"/>
                    <a:pt x="18419" y="64764"/>
                  </a:cubicBezTo>
                  <a:cubicBezTo>
                    <a:pt x="17955" y="64847"/>
                    <a:pt x="17514" y="65002"/>
                    <a:pt x="17110" y="65180"/>
                  </a:cubicBezTo>
                  <a:cubicBezTo>
                    <a:pt x="16907" y="65264"/>
                    <a:pt x="16705" y="65359"/>
                    <a:pt x="16514" y="65466"/>
                  </a:cubicBezTo>
                  <a:cubicBezTo>
                    <a:pt x="16431" y="65502"/>
                    <a:pt x="16324" y="65549"/>
                    <a:pt x="16229" y="65609"/>
                  </a:cubicBezTo>
                  <a:cubicBezTo>
                    <a:pt x="16133" y="65668"/>
                    <a:pt x="16038" y="65716"/>
                    <a:pt x="15931" y="65787"/>
                  </a:cubicBezTo>
                  <a:cubicBezTo>
                    <a:pt x="15647" y="65958"/>
                    <a:pt x="15379" y="66173"/>
                    <a:pt x="15147" y="66421"/>
                  </a:cubicBezTo>
                  <a:lnTo>
                    <a:pt x="15147" y="66421"/>
                  </a:lnTo>
                  <a:cubicBezTo>
                    <a:pt x="15083" y="66133"/>
                    <a:pt x="15061" y="65793"/>
                    <a:pt x="15038" y="65454"/>
                  </a:cubicBezTo>
                  <a:cubicBezTo>
                    <a:pt x="15026" y="65097"/>
                    <a:pt x="15026" y="64716"/>
                    <a:pt x="15038" y="64335"/>
                  </a:cubicBezTo>
                  <a:cubicBezTo>
                    <a:pt x="15062" y="63942"/>
                    <a:pt x="15074" y="63549"/>
                    <a:pt x="15062" y="63144"/>
                  </a:cubicBezTo>
                  <a:cubicBezTo>
                    <a:pt x="15062" y="62930"/>
                    <a:pt x="15050" y="62728"/>
                    <a:pt x="15026" y="62513"/>
                  </a:cubicBezTo>
                  <a:cubicBezTo>
                    <a:pt x="15014" y="62394"/>
                    <a:pt x="15002" y="62299"/>
                    <a:pt x="14978" y="62192"/>
                  </a:cubicBezTo>
                  <a:lnTo>
                    <a:pt x="14955" y="62025"/>
                  </a:lnTo>
                  <a:lnTo>
                    <a:pt x="14931" y="61882"/>
                  </a:lnTo>
                  <a:cubicBezTo>
                    <a:pt x="14645" y="60370"/>
                    <a:pt x="14371" y="58870"/>
                    <a:pt x="14216" y="57370"/>
                  </a:cubicBezTo>
                  <a:cubicBezTo>
                    <a:pt x="14133" y="56620"/>
                    <a:pt x="14074" y="55870"/>
                    <a:pt x="14074" y="55119"/>
                  </a:cubicBezTo>
                  <a:cubicBezTo>
                    <a:pt x="14062" y="54750"/>
                    <a:pt x="14074" y="54381"/>
                    <a:pt x="14097" y="53988"/>
                  </a:cubicBezTo>
                  <a:cubicBezTo>
                    <a:pt x="14109" y="53607"/>
                    <a:pt x="14121" y="53167"/>
                    <a:pt x="14014" y="52679"/>
                  </a:cubicBezTo>
                  <a:cubicBezTo>
                    <a:pt x="13954" y="52441"/>
                    <a:pt x="13859" y="52179"/>
                    <a:pt x="13693" y="51952"/>
                  </a:cubicBezTo>
                  <a:cubicBezTo>
                    <a:pt x="13538" y="51738"/>
                    <a:pt x="13347" y="51548"/>
                    <a:pt x="13157" y="51417"/>
                  </a:cubicBezTo>
                  <a:cubicBezTo>
                    <a:pt x="12764" y="51131"/>
                    <a:pt x="12371" y="50964"/>
                    <a:pt x="12038" y="50809"/>
                  </a:cubicBezTo>
                  <a:cubicBezTo>
                    <a:pt x="11871" y="50714"/>
                    <a:pt x="11716" y="50643"/>
                    <a:pt x="11549" y="50547"/>
                  </a:cubicBezTo>
                  <a:cubicBezTo>
                    <a:pt x="11478" y="50512"/>
                    <a:pt x="11383" y="50464"/>
                    <a:pt x="11311" y="50417"/>
                  </a:cubicBezTo>
                  <a:lnTo>
                    <a:pt x="11037" y="50274"/>
                  </a:lnTo>
                  <a:lnTo>
                    <a:pt x="10787" y="50131"/>
                  </a:lnTo>
                  <a:cubicBezTo>
                    <a:pt x="10752" y="50116"/>
                    <a:pt x="10716" y="50098"/>
                    <a:pt x="10691" y="50085"/>
                  </a:cubicBezTo>
                  <a:lnTo>
                    <a:pt x="10691" y="50085"/>
                  </a:lnTo>
                  <a:cubicBezTo>
                    <a:pt x="10683" y="50072"/>
                    <a:pt x="10674" y="50054"/>
                    <a:pt x="10668" y="50036"/>
                  </a:cubicBezTo>
                  <a:lnTo>
                    <a:pt x="10549" y="49762"/>
                  </a:lnTo>
                  <a:cubicBezTo>
                    <a:pt x="10478" y="49583"/>
                    <a:pt x="10383" y="49381"/>
                    <a:pt x="10323" y="49238"/>
                  </a:cubicBezTo>
                  <a:cubicBezTo>
                    <a:pt x="10252" y="49095"/>
                    <a:pt x="10204" y="48928"/>
                    <a:pt x="10168" y="48762"/>
                  </a:cubicBezTo>
                  <a:cubicBezTo>
                    <a:pt x="10073" y="48440"/>
                    <a:pt x="10025" y="48083"/>
                    <a:pt x="9966" y="47690"/>
                  </a:cubicBezTo>
                  <a:cubicBezTo>
                    <a:pt x="9930" y="47309"/>
                    <a:pt x="9847" y="46892"/>
                    <a:pt x="9728" y="46476"/>
                  </a:cubicBezTo>
                  <a:cubicBezTo>
                    <a:pt x="9597" y="46059"/>
                    <a:pt x="9406" y="45642"/>
                    <a:pt x="9156" y="45273"/>
                  </a:cubicBezTo>
                  <a:lnTo>
                    <a:pt x="8894" y="44916"/>
                  </a:lnTo>
                  <a:lnTo>
                    <a:pt x="8501" y="45047"/>
                  </a:lnTo>
                  <a:cubicBezTo>
                    <a:pt x="8204" y="45142"/>
                    <a:pt x="7978" y="45309"/>
                    <a:pt x="7787" y="45475"/>
                  </a:cubicBezTo>
                  <a:cubicBezTo>
                    <a:pt x="7608" y="45642"/>
                    <a:pt x="7454" y="45797"/>
                    <a:pt x="7311" y="45964"/>
                  </a:cubicBezTo>
                  <a:cubicBezTo>
                    <a:pt x="7025" y="46297"/>
                    <a:pt x="6787" y="46618"/>
                    <a:pt x="6537" y="46868"/>
                  </a:cubicBezTo>
                  <a:cubicBezTo>
                    <a:pt x="6394" y="47011"/>
                    <a:pt x="6275" y="47118"/>
                    <a:pt x="6156" y="47202"/>
                  </a:cubicBezTo>
                  <a:lnTo>
                    <a:pt x="6073" y="47261"/>
                  </a:lnTo>
                  <a:lnTo>
                    <a:pt x="5977" y="47309"/>
                  </a:lnTo>
                  <a:cubicBezTo>
                    <a:pt x="5918" y="47321"/>
                    <a:pt x="5882" y="47333"/>
                    <a:pt x="5822" y="47345"/>
                  </a:cubicBezTo>
                  <a:cubicBezTo>
                    <a:pt x="5761" y="47357"/>
                    <a:pt x="5692" y="47363"/>
                    <a:pt x="5619" y="47363"/>
                  </a:cubicBezTo>
                  <a:cubicBezTo>
                    <a:pt x="5407" y="47363"/>
                    <a:pt x="5153" y="47314"/>
                    <a:pt x="4906" y="47226"/>
                  </a:cubicBezTo>
                  <a:cubicBezTo>
                    <a:pt x="4727" y="47166"/>
                    <a:pt x="4572" y="47095"/>
                    <a:pt x="4406" y="47023"/>
                  </a:cubicBezTo>
                  <a:cubicBezTo>
                    <a:pt x="4310" y="46999"/>
                    <a:pt x="4239" y="46952"/>
                    <a:pt x="4156" y="46904"/>
                  </a:cubicBezTo>
                  <a:cubicBezTo>
                    <a:pt x="4072" y="46857"/>
                    <a:pt x="3977" y="46797"/>
                    <a:pt x="3870" y="46761"/>
                  </a:cubicBezTo>
                  <a:lnTo>
                    <a:pt x="3624" y="46633"/>
                  </a:lnTo>
                  <a:lnTo>
                    <a:pt x="3624" y="46633"/>
                  </a:lnTo>
                  <a:cubicBezTo>
                    <a:pt x="3622" y="46615"/>
                    <a:pt x="3620" y="46598"/>
                    <a:pt x="3620" y="46583"/>
                  </a:cubicBezTo>
                  <a:lnTo>
                    <a:pt x="3584" y="46285"/>
                  </a:lnTo>
                  <a:cubicBezTo>
                    <a:pt x="3560" y="46071"/>
                    <a:pt x="3536" y="45892"/>
                    <a:pt x="3525" y="45702"/>
                  </a:cubicBezTo>
                  <a:cubicBezTo>
                    <a:pt x="3513" y="45511"/>
                    <a:pt x="3501" y="45309"/>
                    <a:pt x="3501" y="45118"/>
                  </a:cubicBezTo>
                  <a:cubicBezTo>
                    <a:pt x="3501" y="44737"/>
                    <a:pt x="3501" y="44332"/>
                    <a:pt x="3513" y="43928"/>
                  </a:cubicBezTo>
                  <a:lnTo>
                    <a:pt x="3560" y="42713"/>
                  </a:lnTo>
                  <a:cubicBezTo>
                    <a:pt x="3572" y="42296"/>
                    <a:pt x="3572" y="41880"/>
                    <a:pt x="3560" y="41463"/>
                  </a:cubicBezTo>
                  <a:cubicBezTo>
                    <a:pt x="3525" y="40642"/>
                    <a:pt x="3477" y="39820"/>
                    <a:pt x="3453" y="39022"/>
                  </a:cubicBezTo>
                  <a:cubicBezTo>
                    <a:pt x="3417" y="38213"/>
                    <a:pt x="3406" y="37415"/>
                    <a:pt x="3453" y="36641"/>
                  </a:cubicBezTo>
                  <a:cubicBezTo>
                    <a:pt x="3477" y="36248"/>
                    <a:pt x="3525" y="35879"/>
                    <a:pt x="3584" y="35486"/>
                  </a:cubicBezTo>
                  <a:cubicBezTo>
                    <a:pt x="3656" y="35093"/>
                    <a:pt x="3739" y="34688"/>
                    <a:pt x="3810" y="34295"/>
                  </a:cubicBezTo>
                  <a:cubicBezTo>
                    <a:pt x="3977" y="33510"/>
                    <a:pt x="4156" y="32736"/>
                    <a:pt x="4346" y="31950"/>
                  </a:cubicBezTo>
                  <a:lnTo>
                    <a:pt x="4489" y="31367"/>
                  </a:lnTo>
                  <a:lnTo>
                    <a:pt x="4537" y="31224"/>
                  </a:lnTo>
                  <a:lnTo>
                    <a:pt x="4584" y="31057"/>
                  </a:lnTo>
                  <a:cubicBezTo>
                    <a:pt x="4608" y="30950"/>
                    <a:pt x="4632" y="30831"/>
                    <a:pt x="4644" y="30724"/>
                  </a:cubicBezTo>
                  <a:cubicBezTo>
                    <a:pt x="4703" y="30283"/>
                    <a:pt x="4715" y="29831"/>
                    <a:pt x="4703" y="29414"/>
                  </a:cubicBezTo>
                  <a:cubicBezTo>
                    <a:pt x="4691" y="28997"/>
                    <a:pt x="4668" y="28580"/>
                    <a:pt x="4656" y="28199"/>
                  </a:cubicBezTo>
                  <a:lnTo>
                    <a:pt x="4656" y="27616"/>
                  </a:lnTo>
                  <a:cubicBezTo>
                    <a:pt x="4668" y="27449"/>
                    <a:pt x="4691" y="27295"/>
                    <a:pt x="4727" y="27140"/>
                  </a:cubicBezTo>
                  <a:cubicBezTo>
                    <a:pt x="4822" y="26842"/>
                    <a:pt x="5001" y="26592"/>
                    <a:pt x="5251" y="26378"/>
                  </a:cubicBezTo>
                  <a:cubicBezTo>
                    <a:pt x="5501" y="26175"/>
                    <a:pt x="5834" y="26009"/>
                    <a:pt x="6180" y="25890"/>
                  </a:cubicBezTo>
                  <a:cubicBezTo>
                    <a:pt x="6870" y="25640"/>
                    <a:pt x="7668" y="25521"/>
                    <a:pt x="8454" y="25425"/>
                  </a:cubicBezTo>
                  <a:lnTo>
                    <a:pt x="9656" y="25306"/>
                  </a:lnTo>
                  <a:cubicBezTo>
                    <a:pt x="9871" y="25294"/>
                    <a:pt x="10073" y="25271"/>
                    <a:pt x="10287" y="25235"/>
                  </a:cubicBezTo>
                  <a:cubicBezTo>
                    <a:pt x="10490" y="25211"/>
                    <a:pt x="10704" y="25163"/>
                    <a:pt x="10918" y="25116"/>
                  </a:cubicBezTo>
                  <a:cubicBezTo>
                    <a:pt x="11788" y="24913"/>
                    <a:pt x="12550" y="24520"/>
                    <a:pt x="13276" y="24235"/>
                  </a:cubicBezTo>
                  <a:cubicBezTo>
                    <a:pt x="13454" y="24163"/>
                    <a:pt x="13633" y="24104"/>
                    <a:pt x="13812" y="24044"/>
                  </a:cubicBezTo>
                  <a:cubicBezTo>
                    <a:pt x="13990" y="23985"/>
                    <a:pt x="14181" y="23937"/>
                    <a:pt x="14371" y="23901"/>
                  </a:cubicBezTo>
                  <a:cubicBezTo>
                    <a:pt x="14764" y="23806"/>
                    <a:pt x="15145" y="23735"/>
                    <a:pt x="15550" y="23663"/>
                  </a:cubicBezTo>
                  <a:cubicBezTo>
                    <a:pt x="16360" y="23508"/>
                    <a:pt x="17157" y="23377"/>
                    <a:pt x="17979" y="23151"/>
                  </a:cubicBezTo>
                  <a:cubicBezTo>
                    <a:pt x="18800" y="22925"/>
                    <a:pt x="19598" y="22568"/>
                    <a:pt x="20312" y="22092"/>
                  </a:cubicBezTo>
                  <a:cubicBezTo>
                    <a:pt x="20658" y="21842"/>
                    <a:pt x="21003" y="21580"/>
                    <a:pt x="21313" y="21282"/>
                  </a:cubicBezTo>
                  <a:cubicBezTo>
                    <a:pt x="21610" y="20984"/>
                    <a:pt x="21896" y="20651"/>
                    <a:pt x="22146" y="20294"/>
                  </a:cubicBezTo>
                  <a:cubicBezTo>
                    <a:pt x="22396" y="19948"/>
                    <a:pt x="22622" y="19579"/>
                    <a:pt x="22801" y="19198"/>
                  </a:cubicBezTo>
                  <a:lnTo>
                    <a:pt x="22872" y="19044"/>
                  </a:lnTo>
                  <a:lnTo>
                    <a:pt x="22932" y="18901"/>
                  </a:lnTo>
                  <a:lnTo>
                    <a:pt x="23051" y="18579"/>
                  </a:lnTo>
                  <a:lnTo>
                    <a:pt x="23146" y="18270"/>
                  </a:lnTo>
                  <a:cubicBezTo>
                    <a:pt x="23170" y="18151"/>
                    <a:pt x="23206" y="18043"/>
                    <a:pt x="23218" y="17948"/>
                  </a:cubicBezTo>
                  <a:lnTo>
                    <a:pt x="23277" y="17615"/>
                  </a:lnTo>
                  <a:cubicBezTo>
                    <a:pt x="23301" y="17508"/>
                    <a:pt x="23289" y="17389"/>
                    <a:pt x="23301" y="17293"/>
                  </a:cubicBezTo>
                  <a:cubicBezTo>
                    <a:pt x="23337" y="17067"/>
                    <a:pt x="23325" y="16841"/>
                    <a:pt x="23301" y="16615"/>
                  </a:cubicBezTo>
                  <a:cubicBezTo>
                    <a:pt x="23265" y="16186"/>
                    <a:pt x="23182" y="15746"/>
                    <a:pt x="23027" y="15341"/>
                  </a:cubicBezTo>
                  <a:cubicBezTo>
                    <a:pt x="22741" y="14507"/>
                    <a:pt x="22229" y="13781"/>
                    <a:pt x="21634" y="13162"/>
                  </a:cubicBezTo>
                  <a:cubicBezTo>
                    <a:pt x="21563" y="13091"/>
                    <a:pt x="21479" y="13019"/>
                    <a:pt x="21396" y="12948"/>
                  </a:cubicBezTo>
                  <a:cubicBezTo>
                    <a:pt x="21324" y="12888"/>
                    <a:pt x="21253" y="12793"/>
                    <a:pt x="21158" y="12733"/>
                  </a:cubicBezTo>
                  <a:cubicBezTo>
                    <a:pt x="21003" y="12602"/>
                    <a:pt x="20836" y="12471"/>
                    <a:pt x="20658" y="12352"/>
                  </a:cubicBezTo>
                  <a:lnTo>
                    <a:pt x="20384" y="12174"/>
                  </a:lnTo>
                  <a:lnTo>
                    <a:pt x="20134" y="12007"/>
                  </a:lnTo>
                  <a:cubicBezTo>
                    <a:pt x="19955" y="11888"/>
                    <a:pt x="19777" y="11781"/>
                    <a:pt x="19598" y="11674"/>
                  </a:cubicBezTo>
                  <a:cubicBezTo>
                    <a:pt x="19241" y="11471"/>
                    <a:pt x="18836" y="11281"/>
                    <a:pt x="18419" y="11162"/>
                  </a:cubicBezTo>
                  <a:cubicBezTo>
                    <a:pt x="18217" y="11078"/>
                    <a:pt x="18003" y="11043"/>
                    <a:pt x="17788" y="11007"/>
                  </a:cubicBezTo>
                  <a:cubicBezTo>
                    <a:pt x="17669" y="10995"/>
                    <a:pt x="17562" y="10983"/>
                    <a:pt x="17455" y="10983"/>
                  </a:cubicBezTo>
                  <a:cubicBezTo>
                    <a:pt x="17348" y="10959"/>
                    <a:pt x="17229" y="10959"/>
                    <a:pt x="17133" y="10959"/>
                  </a:cubicBezTo>
                  <a:cubicBezTo>
                    <a:pt x="16693" y="10959"/>
                    <a:pt x="16264" y="11007"/>
                    <a:pt x="15848" y="11078"/>
                  </a:cubicBezTo>
                  <a:cubicBezTo>
                    <a:pt x="15431" y="11162"/>
                    <a:pt x="15026" y="11257"/>
                    <a:pt x="14645" y="11364"/>
                  </a:cubicBezTo>
                  <a:cubicBezTo>
                    <a:pt x="14240" y="11471"/>
                    <a:pt x="13871" y="11543"/>
                    <a:pt x="13466" y="11614"/>
                  </a:cubicBezTo>
                  <a:cubicBezTo>
                    <a:pt x="13085" y="11697"/>
                    <a:pt x="12680" y="11757"/>
                    <a:pt x="12276" y="11817"/>
                  </a:cubicBezTo>
                  <a:cubicBezTo>
                    <a:pt x="11478" y="11924"/>
                    <a:pt x="10668" y="12031"/>
                    <a:pt x="9847" y="12245"/>
                  </a:cubicBezTo>
                  <a:cubicBezTo>
                    <a:pt x="9013" y="12471"/>
                    <a:pt x="8275" y="12864"/>
                    <a:pt x="7561" y="13257"/>
                  </a:cubicBezTo>
                  <a:cubicBezTo>
                    <a:pt x="7204" y="13448"/>
                    <a:pt x="6858" y="13662"/>
                    <a:pt x="6501" y="13829"/>
                  </a:cubicBezTo>
                  <a:lnTo>
                    <a:pt x="5418" y="14388"/>
                  </a:lnTo>
                  <a:cubicBezTo>
                    <a:pt x="4691" y="14769"/>
                    <a:pt x="3965" y="15174"/>
                    <a:pt x="3286" y="15638"/>
                  </a:cubicBezTo>
                  <a:cubicBezTo>
                    <a:pt x="2941" y="15877"/>
                    <a:pt x="2608" y="16127"/>
                    <a:pt x="2286" y="16389"/>
                  </a:cubicBezTo>
                  <a:cubicBezTo>
                    <a:pt x="1965" y="16662"/>
                    <a:pt x="1679" y="16960"/>
                    <a:pt x="1393" y="17258"/>
                  </a:cubicBezTo>
                  <a:cubicBezTo>
                    <a:pt x="1120" y="17555"/>
                    <a:pt x="846" y="17865"/>
                    <a:pt x="596" y="18198"/>
                  </a:cubicBezTo>
                  <a:cubicBezTo>
                    <a:pt x="477" y="18365"/>
                    <a:pt x="358" y="18544"/>
                    <a:pt x="238" y="18722"/>
                  </a:cubicBezTo>
                  <a:cubicBezTo>
                    <a:pt x="191" y="18817"/>
                    <a:pt x="131" y="18913"/>
                    <a:pt x="84" y="19020"/>
                  </a:cubicBezTo>
                  <a:cubicBezTo>
                    <a:pt x="48" y="19115"/>
                    <a:pt x="0" y="19222"/>
                    <a:pt x="0" y="19389"/>
                  </a:cubicBezTo>
                  <a:lnTo>
                    <a:pt x="0" y="19532"/>
                  </a:lnTo>
                  <a:lnTo>
                    <a:pt x="131" y="19567"/>
                  </a:lnTo>
                  <a:cubicBezTo>
                    <a:pt x="661" y="19702"/>
                    <a:pt x="1196" y="19743"/>
                    <a:pt x="1726" y="19743"/>
                  </a:cubicBezTo>
                  <a:cubicBezTo>
                    <a:pt x="2042" y="19743"/>
                    <a:pt x="2356" y="19728"/>
                    <a:pt x="2667" y="19710"/>
                  </a:cubicBezTo>
                  <a:cubicBezTo>
                    <a:pt x="3084" y="19698"/>
                    <a:pt x="3477" y="19675"/>
                    <a:pt x="3894" y="19651"/>
                  </a:cubicBezTo>
                  <a:cubicBezTo>
                    <a:pt x="4310" y="19639"/>
                    <a:pt x="4727" y="19639"/>
                    <a:pt x="5144" y="19639"/>
                  </a:cubicBezTo>
                  <a:cubicBezTo>
                    <a:pt x="5977" y="19627"/>
                    <a:pt x="6811" y="19615"/>
                    <a:pt x="7644" y="19532"/>
                  </a:cubicBezTo>
                  <a:cubicBezTo>
                    <a:pt x="8478" y="19460"/>
                    <a:pt x="9311" y="19341"/>
                    <a:pt x="10133" y="19163"/>
                  </a:cubicBezTo>
                  <a:cubicBezTo>
                    <a:pt x="11752" y="18805"/>
                    <a:pt x="13359" y="18329"/>
                    <a:pt x="14966" y="17948"/>
                  </a:cubicBezTo>
                  <a:cubicBezTo>
                    <a:pt x="16574" y="17543"/>
                    <a:pt x="18217" y="17210"/>
                    <a:pt x="19884" y="17174"/>
                  </a:cubicBezTo>
                  <a:lnTo>
                    <a:pt x="19884" y="17174"/>
                  </a:lnTo>
                  <a:cubicBezTo>
                    <a:pt x="18217" y="17186"/>
                    <a:pt x="16574" y="17484"/>
                    <a:pt x="14883" y="17758"/>
                  </a:cubicBezTo>
                  <a:cubicBezTo>
                    <a:pt x="13252" y="18139"/>
                    <a:pt x="11645" y="18567"/>
                    <a:pt x="10025" y="18889"/>
                  </a:cubicBezTo>
                  <a:cubicBezTo>
                    <a:pt x="9228" y="19056"/>
                    <a:pt x="8394" y="19163"/>
                    <a:pt x="7573" y="19222"/>
                  </a:cubicBezTo>
                  <a:cubicBezTo>
                    <a:pt x="6739" y="19282"/>
                    <a:pt x="5918" y="19282"/>
                    <a:pt x="5084" y="19282"/>
                  </a:cubicBezTo>
                  <a:lnTo>
                    <a:pt x="3834" y="19282"/>
                  </a:lnTo>
                  <a:cubicBezTo>
                    <a:pt x="3417" y="19282"/>
                    <a:pt x="3001" y="19306"/>
                    <a:pt x="2584" y="19329"/>
                  </a:cubicBezTo>
                  <a:cubicBezTo>
                    <a:pt x="2352" y="19336"/>
                    <a:pt x="2119" y="19342"/>
                    <a:pt x="1887" y="19342"/>
                  </a:cubicBezTo>
                  <a:cubicBezTo>
                    <a:pt x="1356" y="19342"/>
                    <a:pt x="831" y="19311"/>
                    <a:pt x="338" y="19193"/>
                  </a:cubicBezTo>
                  <a:lnTo>
                    <a:pt x="338" y="19193"/>
                  </a:lnTo>
                  <a:cubicBezTo>
                    <a:pt x="347" y="19166"/>
                    <a:pt x="357" y="19139"/>
                    <a:pt x="369" y="19115"/>
                  </a:cubicBezTo>
                  <a:cubicBezTo>
                    <a:pt x="393" y="19044"/>
                    <a:pt x="453" y="18948"/>
                    <a:pt x="500" y="18877"/>
                  </a:cubicBezTo>
                  <a:cubicBezTo>
                    <a:pt x="608" y="18710"/>
                    <a:pt x="727" y="18555"/>
                    <a:pt x="846" y="18401"/>
                  </a:cubicBezTo>
                  <a:cubicBezTo>
                    <a:pt x="1096" y="18091"/>
                    <a:pt x="1370" y="17793"/>
                    <a:pt x="1643" y="17508"/>
                  </a:cubicBezTo>
                  <a:cubicBezTo>
                    <a:pt x="1929" y="17222"/>
                    <a:pt x="2215" y="16948"/>
                    <a:pt x="2513" y="16686"/>
                  </a:cubicBezTo>
                  <a:cubicBezTo>
                    <a:pt x="2822" y="16436"/>
                    <a:pt x="3155" y="16198"/>
                    <a:pt x="3477" y="15972"/>
                  </a:cubicBezTo>
                  <a:cubicBezTo>
                    <a:pt x="4144" y="15531"/>
                    <a:pt x="4858" y="15138"/>
                    <a:pt x="5572" y="14781"/>
                  </a:cubicBezTo>
                  <a:lnTo>
                    <a:pt x="6668" y="14245"/>
                  </a:lnTo>
                  <a:cubicBezTo>
                    <a:pt x="7037" y="14067"/>
                    <a:pt x="7394" y="13876"/>
                    <a:pt x="7751" y="13686"/>
                  </a:cubicBezTo>
                  <a:cubicBezTo>
                    <a:pt x="8466" y="13317"/>
                    <a:pt x="9180" y="12936"/>
                    <a:pt x="9918" y="12757"/>
                  </a:cubicBezTo>
                  <a:cubicBezTo>
                    <a:pt x="10692" y="12579"/>
                    <a:pt x="11502" y="12483"/>
                    <a:pt x="12299" y="12376"/>
                  </a:cubicBezTo>
                  <a:cubicBezTo>
                    <a:pt x="12704" y="12317"/>
                    <a:pt x="13121" y="12257"/>
                    <a:pt x="13526" y="12198"/>
                  </a:cubicBezTo>
                  <a:cubicBezTo>
                    <a:pt x="13943" y="12126"/>
                    <a:pt x="14347" y="12031"/>
                    <a:pt x="14740" y="11948"/>
                  </a:cubicBezTo>
                  <a:cubicBezTo>
                    <a:pt x="15480" y="11763"/>
                    <a:pt x="16179" y="11598"/>
                    <a:pt x="16867" y="11598"/>
                  </a:cubicBezTo>
                  <a:cubicBezTo>
                    <a:pt x="16932" y="11598"/>
                    <a:pt x="16997" y="11599"/>
                    <a:pt x="17062" y="11602"/>
                  </a:cubicBezTo>
                  <a:cubicBezTo>
                    <a:pt x="19943" y="11864"/>
                    <a:pt x="23098" y="14757"/>
                    <a:pt x="22420" y="17758"/>
                  </a:cubicBezTo>
                  <a:cubicBezTo>
                    <a:pt x="22408" y="17853"/>
                    <a:pt x="22384" y="17936"/>
                    <a:pt x="22348" y="18032"/>
                  </a:cubicBezTo>
                  <a:cubicBezTo>
                    <a:pt x="22336" y="18115"/>
                    <a:pt x="22301" y="18210"/>
                    <a:pt x="22277" y="18294"/>
                  </a:cubicBezTo>
                  <a:lnTo>
                    <a:pt x="22170" y="18555"/>
                  </a:lnTo>
                  <a:lnTo>
                    <a:pt x="22110" y="18686"/>
                  </a:lnTo>
                  <a:lnTo>
                    <a:pt x="22051" y="18817"/>
                  </a:lnTo>
                  <a:cubicBezTo>
                    <a:pt x="21884" y="19163"/>
                    <a:pt x="21682" y="19484"/>
                    <a:pt x="21455" y="19806"/>
                  </a:cubicBezTo>
                  <a:cubicBezTo>
                    <a:pt x="21229" y="20115"/>
                    <a:pt x="20979" y="20401"/>
                    <a:pt x="20717" y="20663"/>
                  </a:cubicBezTo>
                  <a:cubicBezTo>
                    <a:pt x="20443" y="20937"/>
                    <a:pt x="20134" y="21175"/>
                    <a:pt x="19824" y="21377"/>
                  </a:cubicBezTo>
                  <a:cubicBezTo>
                    <a:pt x="19181" y="21794"/>
                    <a:pt x="18467" y="22092"/>
                    <a:pt x="17717" y="22306"/>
                  </a:cubicBezTo>
                  <a:cubicBezTo>
                    <a:pt x="16979" y="22496"/>
                    <a:pt x="16169" y="22615"/>
                    <a:pt x="15371" y="22758"/>
                  </a:cubicBezTo>
                  <a:cubicBezTo>
                    <a:pt x="14966" y="22842"/>
                    <a:pt x="14550" y="22913"/>
                    <a:pt x="14145" y="22996"/>
                  </a:cubicBezTo>
                  <a:cubicBezTo>
                    <a:pt x="13954" y="23056"/>
                    <a:pt x="13752" y="23104"/>
                    <a:pt x="13538" y="23163"/>
                  </a:cubicBezTo>
                  <a:cubicBezTo>
                    <a:pt x="13335" y="23223"/>
                    <a:pt x="13121" y="23294"/>
                    <a:pt x="12931" y="23377"/>
                  </a:cubicBezTo>
                  <a:cubicBezTo>
                    <a:pt x="12157" y="23687"/>
                    <a:pt x="11442" y="24032"/>
                    <a:pt x="10716" y="24187"/>
                  </a:cubicBezTo>
                  <a:cubicBezTo>
                    <a:pt x="10371" y="24282"/>
                    <a:pt x="9966" y="24306"/>
                    <a:pt x="9561" y="24354"/>
                  </a:cubicBezTo>
                  <a:lnTo>
                    <a:pt x="8347" y="24473"/>
                  </a:lnTo>
                  <a:cubicBezTo>
                    <a:pt x="7525" y="24568"/>
                    <a:pt x="6680" y="24663"/>
                    <a:pt x="5846" y="24961"/>
                  </a:cubicBezTo>
                  <a:cubicBezTo>
                    <a:pt x="5430" y="25116"/>
                    <a:pt x="5001" y="25306"/>
                    <a:pt x="4620" y="25616"/>
                  </a:cubicBezTo>
                  <a:cubicBezTo>
                    <a:pt x="4251" y="25914"/>
                    <a:pt x="3929" y="26354"/>
                    <a:pt x="3787" y="26842"/>
                  </a:cubicBezTo>
                  <a:cubicBezTo>
                    <a:pt x="3715" y="27080"/>
                    <a:pt x="3691" y="27330"/>
                    <a:pt x="3667" y="27568"/>
                  </a:cubicBezTo>
                  <a:lnTo>
                    <a:pt x="3667" y="28211"/>
                  </a:lnTo>
                  <a:cubicBezTo>
                    <a:pt x="3667" y="28628"/>
                    <a:pt x="3703" y="29045"/>
                    <a:pt x="3703" y="29426"/>
                  </a:cubicBezTo>
                  <a:cubicBezTo>
                    <a:pt x="3715" y="29831"/>
                    <a:pt x="3703" y="30200"/>
                    <a:pt x="3644" y="30557"/>
                  </a:cubicBezTo>
                  <a:cubicBezTo>
                    <a:pt x="3608" y="30652"/>
                    <a:pt x="3608" y="30736"/>
                    <a:pt x="3584" y="30831"/>
                  </a:cubicBezTo>
                  <a:lnTo>
                    <a:pt x="3548" y="30962"/>
                  </a:lnTo>
                  <a:lnTo>
                    <a:pt x="3513" y="31117"/>
                  </a:lnTo>
                  <a:lnTo>
                    <a:pt x="3358" y="31712"/>
                  </a:lnTo>
                  <a:cubicBezTo>
                    <a:pt x="3155" y="32498"/>
                    <a:pt x="2953" y="33295"/>
                    <a:pt x="2798" y="34105"/>
                  </a:cubicBezTo>
                  <a:cubicBezTo>
                    <a:pt x="2703" y="34510"/>
                    <a:pt x="2632" y="34903"/>
                    <a:pt x="2560" y="35308"/>
                  </a:cubicBezTo>
                  <a:cubicBezTo>
                    <a:pt x="2477" y="35724"/>
                    <a:pt x="2417" y="36153"/>
                    <a:pt x="2393" y="36570"/>
                  </a:cubicBezTo>
                  <a:cubicBezTo>
                    <a:pt x="2346" y="37403"/>
                    <a:pt x="2346" y="38236"/>
                    <a:pt x="2382" y="39058"/>
                  </a:cubicBezTo>
                  <a:cubicBezTo>
                    <a:pt x="2405" y="39880"/>
                    <a:pt x="2453" y="40677"/>
                    <a:pt x="2465" y="41487"/>
                  </a:cubicBezTo>
                  <a:cubicBezTo>
                    <a:pt x="2465" y="41892"/>
                    <a:pt x="2465" y="42273"/>
                    <a:pt x="2453" y="42677"/>
                  </a:cubicBezTo>
                  <a:lnTo>
                    <a:pt x="2405" y="43892"/>
                  </a:lnTo>
                  <a:cubicBezTo>
                    <a:pt x="2393" y="44309"/>
                    <a:pt x="2393" y="44725"/>
                    <a:pt x="2393" y="45142"/>
                  </a:cubicBezTo>
                  <a:cubicBezTo>
                    <a:pt x="2405" y="45356"/>
                    <a:pt x="2405" y="45583"/>
                    <a:pt x="2417" y="45785"/>
                  </a:cubicBezTo>
                  <a:cubicBezTo>
                    <a:pt x="2441" y="45999"/>
                    <a:pt x="2465" y="46214"/>
                    <a:pt x="2477" y="46416"/>
                  </a:cubicBezTo>
                  <a:lnTo>
                    <a:pt x="2513" y="46726"/>
                  </a:lnTo>
                  <a:cubicBezTo>
                    <a:pt x="2524" y="46785"/>
                    <a:pt x="2524" y="46833"/>
                    <a:pt x="2536" y="46904"/>
                  </a:cubicBezTo>
                  <a:lnTo>
                    <a:pt x="2560" y="46952"/>
                  </a:lnTo>
                  <a:lnTo>
                    <a:pt x="2572" y="47011"/>
                  </a:lnTo>
                  <a:lnTo>
                    <a:pt x="2584" y="47083"/>
                  </a:lnTo>
                  <a:cubicBezTo>
                    <a:pt x="2584" y="47107"/>
                    <a:pt x="2596" y="47142"/>
                    <a:pt x="2620" y="47166"/>
                  </a:cubicBezTo>
                  <a:cubicBezTo>
                    <a:pt x="2632" y="47226"/>
                    <a:pt x="2679" y="47309"/>
                    <a:pt x="2715" y="47369"/>
                  </a:cubicBezTo>
                  <a:cubicBezTo>
                    <a:pt x="2763" y="47428"/>
                    <a:pt x="2822" y="47488"/>
                    <a:pt x="2870" y="47511"/>
                  </a:cubicBezTo>
                  <a:lnTo>
                    <a:pt x="2941" y="47559"/>
                  </a:lnTo>
                  <a:lnTo>
                    <a:pt x="3001" y="47583"/>
                  </a:lnTo>
                  <a:lnTo>
                    <a:pt x="3060" y="47619"/>
                  </a:lnTo>
                  <a:lnTo>
                    <a:pt x="3108" y="47630"/>
                  </a:lnTo>
                  <a:lnTo>
                    <a:pt x="3394" y="47761"/>
                  </a:lnTo>
                  <a:cubicBezTo>
                    <a:pt x="3477" y="47809"/>
                    <a:pt x="3548" y="47857"/>
                    <a:pt x="3644" y="47904"/>
                  </a:cubicBezTo>
                  <a:cubicBezTo>
                    <a:pt x="3751" y="47940"/>
                    <a:pt x="3834" y="48000"/>
                    <a:pt x="3941" y="48047"/>
                  </a:cubicBezTo>
                  <a:cubicBezTo>
                    <a:pt x="4132" y="48142"/>
                    <a:pt x="4346" y="48226"/>
                    <a:pt x="4560" y="48297"/>
                  </a:cubicBezTo>
                  <a:cubicBezTo>
                    <a:pt x="4775" y="48381"/>
                    <a:pt x="5001" y="48452"/>
                    <a:pt x="5251" y="48476"/>
                  </a:cubicBezTo>
                  <a:cubicBezTo>
                    <a:pt x="5370" y="48500"/>
                    <a:pt x="5495" y="48512"/>
                    <a:pt x="5626" y="48512"/>
                  </a:cubicBezTo>
                  <a:cubicBezTo>
                    <a:pt x="5757" y="48512"/>
                    <a:pt x="5894" y="48500"/>
                    <a:pt x="6037" y="48476"/>
                  </a:cubicBezTo>
                  <a:cubicBezTo>
                    <a:pt x="6323" y="48416"/>
                    <a:pt x="6608" y="48297"/>
                    <a:pt x="6811" y="48154"/>
                  </a:cubicBezTo>
                  <a:cubicBezTo>
                    <a:pt x="7025" y="48000"/>
                    <a:pt x="7216" y="47845"/>
                    <a:pt x="7358" y="47678"/>
                  </a:cubicBezTo>
                  <a:cubicBezTo>
                    <a:pt x="7680" y="47345"/>
                    <a:pt x="7930" y="47011"/>
                    <a:pt x="8180" y="46726"/>
                  </a:cubicBezTo>
                  <a:cubicBezTo>
                    <a:pt x="8286" y="46620"/>
                    <a:pt x="8384" y="46506"/>
                    <a:pt x="8481" y="46416"/>
                  </a:cubicBezTo>
                  <a:lnTo>
                    <a:pt x="8481" y="46416"/>
                  </a:lnTo>
                  <a:cubicBezTo>
                    <a:pt x="8532" y="46538"/>
                    <a:pt x="8574" y="46664"/>
                    <a:pt x="8609" y="46797"/>
                  </a:cubicBezTo>
                  <a:cubicBezTo>
                    <a:pt x="8704" y="47130"/>
                    <a:pt x="8763" y="47488"/>
                    <a:pt x="8811" y="47857"/>
                  </a:cubicBezTo>
                  <a:cubicBezTo>
                    <a:pt x="8847" y="48238"/>
                    <a:pt x="8906" y="48642"/>
                    <a:pt x="9013" y="49059"/>
                  </a:cubicBezTo>
                  <a:cubicBezTo>
                    <a:pt x="9073" y="49274"/>
                    <a:pt x="9132" y="49476"/>
                    <a:pt x="9228" y="49690"/>
                  </a:cubicBezTo>
                  <a:cubicBezTo>
                    <a:pt x="9311" y="49905"/>
                    <a:pt x="9382" y="50047"/>
                    <a:pt x="9466" y="50226"/>
                  </a:cubicBezTo>
                  <a:lnTo>
                    <a:pt x="9561" y="50488"/>
                  </a:lnTo>
                  <a:cubicBezTo>
                    <a:pt x="9597" y="50536"/>
                    <a:pt x="9609" y="50595"/>
                    <a:pt x="9656" y="50667"/>
                  </a:cubicBezTo>
                  <a:cubicBezTo>
                    <a:pt x="9704" y="50738"/>
                    <a:pt x="9775" y="50845"/>
                    <a:pt x="9859" y="50940"/>
                  </a:cubicBezTo>
                  <a:cubicBezTo>
                    <a:pt x="9906" y="50976"/>
                    <a:pt x="9942" y="51012"/>
                    <a:pt x="9978" y="51036"/>
                  </a:cubicBezTo>
                  <a:cubicBezTo>
                    <a:pt x="10025" y="51071"/>
                    <a:pt x="10061" y="51083"/>
                    <a:pt x="10085" y="51095"/>
                  </a:cubicBezTo>
                  <a:lnTo>
                    <a:pt x="10240" y="51179"/>
                  </a:lnTo>
                  <a:lnTo>
                    <a:pt x="10490" y="51309"/>
                  </a:lnTo>
                  <a:lnTo>
                    <a:pt x="10728" y="51440"/>
                  </a:lnTo>
                  <a:cubicBezTo>
                    <a:pt x="10811" y="51500"/>
                    <a:pt x="10906" y="51548"/>
                    <a:pt x="10990" y="51595"/>
                  </a:cubicBezTo>
                  <a:lnTo>
                    <a:pt x="11526" y="51857"/>
                  </a:lnTo>
                  <a:cubicBezTo>
                    <a:pt x="11883" y="52024"/>
                    <a:pt x="12204" y="52167"/>
                    <a:pt x="12442" y="52345"/>
                  </a:cubicBezTo>
                  <a:cubicBezTo>
                    <a:pt x="12573" y="52441"/>
                    <a:pt x="12645" y="52524"/>
                    <a:pt x="12716" y="52619"/>
                  </a:cubicBezTo>
                  <a:cubicBezTo>
                    <a:pt x="12776" y="52703"/>
                    <a:pt x="12823" y="52810"/>
                    <a:pt x="12859" y="52929"/>
                  </a:cubicBezTo>
                  <a:cubicBezTo>
                    <a:pt x="12919" y="53203"/>
                    <a:pt x="12919" y="53560"/>
                    <a:pt x="12895" y="53929"/>
                  </a:cubicBezTo>
                  <a:cubicBezTo>
                    <a:pt x="12883" y="54298"/>
                    <a:pt x="12871" y="54703"/>
                    <a:pt x="12871" y="55108"/>
                  </a:cubicBezTo>
                  <a:cubicBezTo>
                    <a:pt x="12871" y="55893"/>
                    <a:pt x="12919" y="56679"/>
                    <a:pt x="12990" y="57465"/>
                  </a:cubicBezTo>
                  <a:cubicBezTo>
                    <a:pt x="13133" y="59037"/>
                    <a:pt x="13419" y="60561"/>
                    <a:pt x="13704" y="62085"/>
                  </a:cubicBezTo>
                  <a:lnTo>
                    <a:pt x="13728" y="62216"/>
                  </a:lnTo>
                  <a:lnTo>
                    <a:pt x="13752" y="62335"/>
                  </a:lnTo>
                  <a:cubicBezTo>
                    <a:pt x="13764" y="62406"/>
                    <a:pt x="13764" y="62501"/>
                    <a:pt x="13776" y="62585"/>
                  </a:cubicBezTo>
                  <a:cubicBezTo>
                    <a:pt x="13788" y="62763"/>
                    <a:pt x="13812" y="62942"/>
                    <a:pt x="13812" y="63120"/>
                  </a:cubicBezTo>
                  <a:cubicBezTo>
                    <a:pt x="13812" y="63501"/>
                    <a:pt x="13812" y="63871"/>
                    <a:pt x="13788" y="64252"/>
                  </a:cubicBezTo>
                  <a:cubicBezTo>
                    <a:pt x="13788" y="64644"/>
                    <a:pt x="13776" y="65049"/>
                    <a:pt x="13788" y="65442"/>
                  </a:cubicBezTo>
                  <a:cubicBezTo>
                    <a:pt x="13812" y="65859"/>
                    <a:pt x="13847" y="66276"/>
                    <a:pt x="13954" y="66728"/>
                  </a:cubicBezTo>
                  <a:cubicBezTo>
                    <a:pt x="14033" y="67052"/>
                    <a:pt x="14176" y="67389"/>
                    <a:pt x="14370" y="67691"/>
                  </a:cubicBezTo>
                  <a:lnTo>
                    <a:pt x="14370" y="67691"/>
                  </a:lnTo>
                  <a:cubicBezTo>
                    <a:pt x="14319" y="67826"/>
                    <a:pt x="14276" y="67962"/>
                    <a:pt x="14240" y="68097"/>
                  </a:cubicBezTo>
                  <a:cubicBezTo>
                    <a:pt x="14109" y="68538"/>
                    <a:pt x="14050" y="69002"/>
                    <a:pt x="14014" y="69431"/>
                  </a:cubicBezTo>
                  <a:cubicBezTo>
                    <a:pt x="13990" y="69871"/>
                    <a:pt x="13990" y="70300"/>
                    <a:pt x="13990" y="70717"/>
                  </a:cubicBezTo>
                  <a:cubicBezTo>
                    <a:pt x="14002" y="71157"/>
                    <a:pt x="14026" y="71622"/>
                    <a:pt x="14133" y="72074"/>
                  </a:cubicBezTo>
                  <a:cubicBezTo>
                    <a:pt x="14324" y="72967"/>
                    <a:pt x="14716" y="73800"/>
                    <a:pt x="15205" y="74539"/>
                  </a:cubicBezTo>
                  <a:cubicBezTo>
                    <a:pt x="15717" y="75289"/>
                    <a:pt x="16312" y="75943"/>
                    <a:pt x="16991" y="76491"/>
                  </a:cubicBezTo>
                  <a:cubicBezTo>
                    <a:pt x="17157" y="76622"/>
                    <a:pt x="17336" y="76777"/>
                    <a:pt x="17514" y="76896"/>
                  </a:cubicBezTo>
                  <a:cubicBezTo>
                    <a:pt x="17681" y="77027"/>
                    <a:pt x="17872" y="77146"/>
                    <a:pt x="18050" y="77265"/>
                  </a:cubicBezTo>
                  <a:cubicBezTo>
                    <a:pt x="18229" y="77384"/>
                    <a:pt x="18419" y="77491"/>
                    <a:pt x="18610" y="77587"/>
                  </a:cubicBezTo>
                  <a:lnTo>
                    <a:pt x="18896" y="77753"/>
                  </a:lnTo>
                  <a:cubicBezTo>
                    <a:pt x="18991" y="77801"/>
                    <a:pt x="19086" y="77848"/>
                    <a:pt x="19193" y="77884"/>
                  </a:cubicBezTo>
                  <a:lnTo>
                    <a:pt x="19789" y="78158"/>
                  </a:lnTo>
                  <a:lnTo>
                    <a:pt x="20420" y="78360"/>
                  </a:lnTo>
                  <a:cubicBezTo>
                    <a:pt x="20515" y="78396"/>
                    <a:pt x="20622" y="78444"/>
                    <a:pt x="20729" y="78468"/>
                  </a:cubicBezTo>
                  <a:lnTo>
                    <a:pt x="21039" y="78539"/>
                  </a:lnTo>
                  <a:cubicBezTo>
                    <a:pt x="21265" y="78587"/>
                    <a:pt x="21467" y="78646"/>
                    <a:pt x="21682" y="78694"/>
                  </a:cubicBezTo>
                  <a:cubicBezTo>
                    <a:pt x="22110" y="78765"/>
                    <a:pt x="22527" y="78860"/>
                    <a:pt x="22956" y="78884"/>
                  </a:cubicBezTo>
                  <a:lnTo>
                    <a:pt x="23289" y="78920"/>
                  </a:lnTo>
                  <a:lnTo>
                    <a:pt x="23456" y="78932"/>
                  </a:lnTo>
                  <a:lnTo>
                    <a:pt x="23610" y="78932"/>
                  </a:lnTo>
                  <a:lnTo>
                    <a:pt x="24253" y="78956"/>
                  </a:lnTo>
                  <a:cubicBezTo>
                    <a:pt x="25123" y="78956"/>
                    <a:pt x="25968" y="78932"/>
                    <a:pt x="26813" y="78801"/>
                  </a:cubicBezTo>
                  <a:cubicBezTo>
                    <a:pt x="27242" y="78753"/>
                    <a:pt x="27659" y="78646"/>
                    <a:pt x="28075" y="78575"/>
                  </a:cubicBezTo>
                  <a:lnTo>
                    <a:pt x="28706" y="78420"/>
                  </a:lnTo>
                  <a:lnTo>
                    <a:pt x="29016" y="78349"/>
                  </a:lnTo>
                  <a:lnTo>
                    <a:pt x="29325" y="78265"/>
                  </a:lnTo>
                  <a:cubicBezTo>
                    <a:pt x="30147" y="78039"/>
                    <a:pt x="30957" y="77729"/>
                    <a:pt x="31730" y="77384"/>
                  </a:cubicBezTo>
                  <a:lnTo>
                    <a:pt x="32302" y="77110"/>
                  </a:lnTo>
                  <a:lnTo>
                    <a:pt x="32873" y="76813"/>
                  </a:lnTo>
                  <a:lnTo>
                    <a:pt x="33421" y="76515"/>
                  </a:lnTo>
                  <a:lnTo>
                    <a:pt x="33969" y="76193"/>
                  </a:lnTo>
                  <a:cubicBezTo>
                    <a:pt x="36874" y="74467"/>
                    <a:pt x="39434" y="72205"/>
                    <a:pt x="41577" y="69633"/>
                  </a:cubicBezTo>
                  <a:cubicBezTo>
                    <a:pt x="43720" y="67050"/>
                    <a:pt x="45458" y="64168"/>
                    <a:pt x="46887" y="61156"/>
                  </a:cubicBezTo>
                  <a:cubicBezTo>
                    <a:pt x="49733" y="55119"/>
                    <a:pt x="51340" y="48583"/>
                    <a:pt x="52102" y="42011"/>
                  </a:cubicBezTo>
                  <a:cubicBezTo>
                    <a:pt x="52495" y="38713"/>
                    <a:pt x="52650" y="35379"/>
                    <a:pt x="52495" y="32069"/>
                  </a:cubicBezTo>
                  <a:cubicBezTo>
                    <a:pt x="52412" y="30402"/>
                    <a:pt x="52233" y="28735"/>
                    <a:pt x="51947" y="27092"/>
                  </a:cubicBezTo>
                  <a:cubicBezTo>
                    <a:pt x="51673" y="25461"/>
                    <a:pt x="51257" y="23818"/>
                    <a:pt x="50733" y="22246"/>
                  </a:cubicBezTo>
                  <a:cubicBezTo>
                    <a:pt x="49673" y="19067"/>
                    <a:pt x="48173" y="16091"/>
                    <a:pt x="46459" y="13257"/>
                  </a:cubicBezTo>
                  <a:cubicBezTo>
                    <a:pt x="46244" y="12900"/>
                    <a:pt x="46030" y="12543"/>
                    <a:pt x="45792" y="12198"/>
                  </a:cubicBezTo>
                  <a:lnTo>
                    <a:pt x="45446" y="11674"/>
                  </a:lnTo>
                  <a:lnTo>
                    <a:pt x="45268" y="11412"/>
                  </a:lnTo>
                  <a:lnTo>
                    <a:pt x="45077" y="11150"/>
                  </a:lnTo>
                  <a:cubicBezTo>
                    <a:pt x="44827" y="10828"/>
                    <a:pt x="44589" y="10483"/>
                    <a:pt x="44315" y="10162"/>
                  </a:cubicBezTo>
                  <a:lnTo>
                    <a:pt x="43518" y="9185"/>
                  </a:lnTo>
                  <a:cubicBezTo>
                    <a:pt x="42410" y="7935"/>
                    <a:pt x="41184" y="6792"/>
                    <a:pt x="39839" y="5792"/>
                  </a:cubicBezTo>
                  <a:cubicBezTo>
                    <a:pt x="37172" y="3792"/>
                    <a:pt x="34112" y="2363"/>
                    <a:pt x="30957" y="1363"/>
                  </a:cubicBezTo>
                  <a:cubicBezTo>
                    <a:pt x="30552" y="1244"/>
                    <a:pt x="30171" y="1125"/>
                    <a:pt x="29766" y="1006"/>
                  </a:cubicBezTo>
                  <a:lnTo>
                    <a:pt x="28563" y="696"/>
                  </a:lnTo>
                  <a:cubicBezTo>
                    <a:pt x="27754" y="482"/>
                    <a:pt x="26920" y="351"/>
                    <a:pt x="26099" y="244"/>
                  </a:cubicBezTo>
                  <a:cubicBezTo>
                    <a:pt x="24444" y="41"/>
                    <a:pt x="22801" y="17"/>
                    <a:pt x="21146" y="6"/>
                  </a:cubicBezTo>
                  <a:cubicBezTo>
                    <a:pt x="20876" y="6"/>
                    <a:pt x="20601" y="0"/>
                    <a:pt x="20324" y="0"/>
                  </a:cubicBezTo>
                  <a:close/>
                </a:path>
              </a:pathLst>
            </a:custGeom>
            <a:solidFill>
              <a:schemeClr val="dk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8" name="Google Shape;338;p43"/>
          <p:cNvPicPr preferRelativeResize="0"/>
          <p:nvPr/>
        </p:nvPicPr>
        <p:blipFill rotWithShape="1">
          <a:blip r:embed="rId4">
            <a:alphaModFix/>
          </a:blip>
          <a:srcRect l="32475" r="18763" b="3006"/>
          <a:stretch/>
        </p:blipFill>
        <p:spPr>
          <a:xfrm>
            <a:off x="-1940343" y="1967801"/>
            <a:ext cx="2914848" cy="3261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03" y="1967801"/>
            <a:ext cx="1834143" cy="2269393"/>
          </a:xfrm>
          <a:prstGeom prst="rect">
            <a:avLst/>
          </a:prstGeom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17068" r="8351"/>
          <a:stretch/>
        </p:blipFill>
        <p:spPr bwMode="auto">
          <a:xfrm>
            <a:off x="5083448" y="1967801"/>
            <a:ext cx="1759058" cy="22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987" y="1967802"/>
            <a:ext cx="1822565" cy="226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8"/>
          <a:srcRect l="32496" t="32" b="1"/>
          <a:stretch/>
        </p:blipFill>
        <p:spPr>
          <a:xfrm>
            <a:off x="2113053" y="1967801"/>
            <a:ext cx="2913557" cy="2270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6"/>
          <p:cNvSpPr txBox="1">
            <a:spLocks noGrp="1"/>
          </p:cNvSpPr>
          <p:nvPr>
            <p:ph type="subTitle" idx="1"/>
          </p:nvPr>
        </p:nvSpPr>
        <p:spPr>
          <a:xfrm>
            <a:off x="1926700" y="1701250"/>
            <a:ext cx="21852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8" name="Google Shape;508;p56"/>
          <p:cNvSpPr txBox="1">
            <a:spLocks noGrp="1"/>
          </p:cNvSpPr>
          <p:nvPr>
            <p:ph type="subTitle" idx="2"/>
          </p:nvPr>
        </p:nvSpPr>
        <p:spPr>
          <a:xfrm>
            <a:off x="5391023" y="1102515"/>
            <a:ext cx="3039701" cy="10170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*在鳥翅膀貼上羽毛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15" name="Google Shape;515;p56"/>
          <p:cNvGrpSpPr/>
          <p:nvPr/>
        </p:nvGrpSpPr>
        <p:grpSpPr>
          <a:xfrm>
            <a:off x="-805026" y="-643275"/>
            <a:ext cx="2442026" cy="3712975"/>
            <a:chOff x="-805026" y="-643275"/>
            <a:chExt cx="2442026" cy="3712975"/>
          </a:xfrm>
        </p:grpSpPr>
        <p:pic>
          <p:nvPicPr>
            <p:cNvPr id="516" name="Google Shape;516;p56"/>
            <p:cNvPicPr preferRelativeResize="0"/>
            <p:nvPr/>
          </p:nvPicPr>
          <p:blipFill rotWithShape="1">
            <a:blip r:embed="rId3">
              <a:alphaModFix/>
            </a:blip>
            <a:srcRect l="20789" t="5759" r="11358" b="5225"/>
            <a:stretch/>
          </p:blipFill>
          <p:spPr>
            <a:xfrm rot="5400000">
              <a:off x="-1238513" y="-209788"/>
              <a:ext cx="3309000" cy="2442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7" name="Google Shape;517;p56"/>
            <p:cNvSpPr/>
            <p:nvPr/>
          </p:nvSpPr>
          <p:spPr>
            <a:xfrm>
              <a:off x="-266212" y="200412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9" name="Google Shape;519;p56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7121275" y="-1701737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6"/>
          <p:cNvPicPr preferRelativeResize="0"/>
          <p:nvPr/>
        </p:nvPicPr>
        <p:blipFill rotWithShape="1">
          <a:blip r:embed="rId5">
            <a:alphaModFix/>
          </a:blip>
          <a:srcRect l="25899" t="3209" r="18318" b="3498"/>
          <a:stretch/>
        </p:blipFill>
        <p:spPr>
          <a:xfrm rot="10800000">
            <a:off x="7067425" y="3143463"/>
            <a:ext cx="2914824" cy="27422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27" y="358732"/>
            <a:ext cx="4520425" cy="454553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969" y="358732"/>
            <a:ext cx="3857625" cy="454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477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6"/>
          <p:cNvSpPr txBox="1">
            <a:spLocks noGrp="1"/>
          </p:cNvSpPr>
          <p:nvPr>
            <p:ph type="subTitle" idx="1"/>
          </p:nvPr>
        </p:nvSpPr>
        <p:spPr>
          <a:xfrm>
            <a:off x="1926700" y="1701250"/>
            <a:ext cx="21852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8" name="Google Shape;508;p56"/>
          <p:cNvSpPr txBox="1">
            <a:spLocks noGrp="1"/>
          </p:cNvSpPr>
          <p:nvPr>
            <p:ph type="subTitle" idx="2"/>
          </p:nvPr>
        </p:nvSpPr>
        <p:spPr>
          <a:xfrm>
            <a:off x="5391023" y="1102515"/>
            <a:ext cx="3039701" cy="10170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*在鳥翅膀貼上羽毛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15" name="Google Shape;515;p56"/>
          <p:cNvGrpSpPr/>
          <p:nvPr/>
        </p:nvGrpSpPr>
        <p:grpSpPr>
          <a:xfrm>
            <a:off x="-805026" y="-643275"/>
            <a:ext cx="2442026" cy="3712975"/>
            <a:chOff x="-805026" y="-643275"/>
            <a:chExt cx="2442026" cy="3712975"/>
          </a:xfrm>
        </p:grpSpPr>
        <p:pic>
          <p:nvPicPr>
            <p:cNvPr id="516" name="Google Shape;516;p56"/>
            <p:cNvPicPr preferRelativeResize="0"/>
            <p:nvPr/>
          </p:nvPicPr>
          <p:blipFill rotWithShape="1">
            <a:blip r:embed="rId3">
              <a:alphaModFix/>
            </a:blip>
            <a:srcRect l="20789" t="5759" r="11358" b="5225"/>
            <a:stretch/>
          </p:blipFill>
          <p:spPr>
            <a:xfrm rot="5400000">
              <a:off x="-1238513" y="-209788"/>
              <a:ext cx="3309000" cy="2442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7" name="Google Shape;517;p56"/>
            <p:cNvSpPr/>
            <p:nvPr/>
          </p:nvSpPr>
          <p:spPr>
            <a:xfrm>
              <a:off x="-266212" y="200412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9" name="Google Shape;519;p56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7121275" y="-1701737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6"/>
          <p:cNvPicPr preferRelativeResize="0"/>
          <p:nvPr/>
        </p:nvPicPr>
        <p:blipFill rotWithShape="1">
          <a:blip r:embed="rId5">
            <a:alphaModFix/>
          </a:blip>
          <a:srcRect l="25899" t="3209" r="18318" b="3498"/>
          <a:stretch/>
        </p:blipFill>
        <p:spPr>
          <a:xfrm rot="10800000">
            <a:off x="7067425" y="3143463"/>
            <a:ext cx="2914824" cy="27422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558" y="121336"/>
            <a:ext cx="3857625" cy="483145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12" y="2673065"/>
            <a:ext cx="3194610" cy="227972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38" y="121336"/>
            <a:ext cx="3191884" cy="239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300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6"/>
          <p:cNvSpPr txBox="1">
            <a:spLocks noGrp="1"/>
          </p:cNvSpPr>
          <p:nvPr>
            <p:ph type="subTitle" idx="1"/>
          </p:nvPr>
        </p:nvSpPr>
        <p:spPr>
          <a:xfrm>
            <a:off x="1926700" y="1701250"/>
            <a:ext cx="21852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15" name="Google Shape;515;p56"/>
          <p:cNvGrpSpPr/>
          <p:nvPr/>
        </p:nvGrpSpPr>
        <p:grpSpPr>
          <a:xfrm>
            <a:off x="-805026" y="-643275"/>
            <a:ext cx="2442026" cy="3712975"/>
            <a:chOff x="-805026" y="-643275"/>
            <a:chExt cx="2442026" cy="3712975"/>
          </a:xfrm>
        </p:grpSpPr>
        <p:pic>
          <p:nvPicPr>
            <p:cNvPr id="516" name="Google Shape;516;p56"/>
            <p:cNvPicPr preferRelativeResize="0"/>
            <p:nvPr/>
          </p:nvPicPr>
          <p:blipFill rotWithShape="1">
            <a:blip r:embed="rId3">
              <a:alphaModFix/>
            </a:blip>
            <a:srcRect l="20789" t="5759" r="11358" b="5225"/>
            <a:stretch/>
          </p:blipFill>
          <p:spPr>
            <a:xfrm rot="5400000">
              <a:off x="-1238513" y="-209788"/>
              <a:ext cx="3309000" cy="2442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7" name="Google Shape;517;p56"/>
            <p:cNvSpPr/>
            <p:nvPr/>
          </p:nvSpPr>
          <p:spPr>
            <a:xfrm>
              <a:off x="-266212" y="200412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9" name="Google Shape;519;p56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7121275" y="-1701737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6"/>
          <p:cNvPicPr preferRelativeResize="0"/>
          <p:nvPr/>
        </p:nvPicPr>
        <p:blipFill rotWithShape="1">
          <a:blip r:embed="rId5">
            <a:alphaModFix/>
          </a:blip>
          <a:srcRect l="25899" t="3209" r="18318" b="3498"/>
          <a:stretch/>
        </p:blipFill>
        <p:spPr>
          <a:xfrm rot="10800000">
            <a:off x="7067425" y="3143463"/>
            <a:ext cx="2914824" cy="27422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副標題 1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/>
          <a:srcRect l="6507" t="7199" r="7530" b="2828"/>
          <a:stretch/>
        </p:blipFill>
        <p:spPr>
          <a:xfrm rot="5400000">
            <a:off x="2107126" y="-919376"/>
            <a:ext cx="4720637" cy="70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122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6"/>
          <p:cNvSpPr txBox="1">
            <a:spLocks noGrp="1"/>
          </p:cNvSpPr>
          <p:nvPr>
            <p:ph type="subTitle" idx="1"/>
          </p:nvPr>
        </p:nvSpPr>
        <p:spPr>
          <a:xfrm>
            <a:off x="1926700" y="1701250"/>
            <a:ext cx="21852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15" name="Google Shape;515;p56"/>
          <p:cNvGrpSpPr/>
          <p:nvPr/>
        </p:nvGrpSpPr>
        <p:grpSpPr>
          <a:xfrm>
            <a:off x="-805026" y="-643275"/>
            <a:ext cx="2442026" cy="3712975"/>
            <a:chOff x="-805026" y="-643275"/>
            <a:chExt cx="2442026" cy="3712975"/>
          </a:xfrm>
        </p:grpSpPr>
        <p:pic>
          <p:nvPicPr>
            <p:cNvPr id="516" name="Google Shape;516;p56"/>
            <p:cNvPicPr preferRelativeResize="0"/>
            <p:nvPr/>
          </p:nvPicPr>
          <p:blipFill rotWithShape="1">
            <a:blip r:embed="rId3">
              <a:alphaModFix/>
            </a:blip>
            <a:srcRect l="20789" t="5759" r="11358" b="5225"/>
            <a:stretch/>
          </p:blipFill>
          <p:spPr>
            <a:xfrm rot="5400000">
              <a:off x="-1238513" y="-209788"/>
              <a:ext cx="3309000" cy="2442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7" name="Google Shape;517;p56"/>
            <p:cNvSpPr/>
            <p:nvPr/>
          </p:nvSpPr>
          <p:spPr>
            <a:xfrm>
              <a:off x="-266212" y="200412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9" name="Google Shape;519;p56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7121275" y="-1701737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6"/>
          <p:cNvPicPr preferRelativeResize="0"/>
          <p:nvPr/>
        </p:nvPicPr>
        <p:blipFill rotWithShape="1">
          <a:blip r:embed="rId5">
            <a:alphaModFix/>
          </a:blip>
          <a:srcRect l="25899" t="3209" r="18318" b="3498"/>
          <a:stretch/>
        </p:blipFill>
        <p:spPr>
          <a:xfrm rot="10800000">
            <a:off x="7067425" y="3143463"/>
            <a:ext cx="2914824" cy="27422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706" y="136768"/>
            <a:ext cx="3893476" cy="488528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7"/>
          <a:srcRect l="13298" t="7813" r="6649" b="3523"/>
          <a:stretch/>
        </p:blipFill>
        <p:spPr>
          <a:xfrm>
            <a:off x="4875162" y="135731"/>
            <a:ext cx="3555563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581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oogle Shape;515;p56"/>
          <p:cNvGrpSpPr/>
          <p:nvPr/>
        </p:nvGrpSpPr>
        <p:grpSpPr>
          <a:xfrm>
            <a:off x="-805026" y="-643275"/>
            <a:ext cx="2442026" cy="3712975"/>
            <a:chOff x="-805026" y="-643275"/>
            <a:chExt cx="2442026" cy="3712975"/>
          </a:xfrm>
        </p:grpSpPr>
        <p:pic>
          <p:nvPicPr>
            <p:cNvPr id="516" name="Google Shape;516;p56"/>
            <p:cNvPicPr preferRelativeResize="0"/>
            <p:nvPr/>
          </p:nvPicPr>
          <p:blipFill rotWithShape="1">
            <a:blip r:embed="rId3">
              <a:alphaModFix/>
            </a:blip>
            <a:srcRect l="20789" t="5759" r="11358" b="5225"/>
            <a:stretch/>
          </p:blipFill>
          <p:spPr>
            <a:xfrm rot="5400000">
              <a:off x="-1238513" y="-209788"/>
              <a:ext cx="3309000" cy="2442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7" name="Google Shape;517;p56"/>
            <p:cNvSpPr/>
            <p:nvPr/>
          </p:nvSpPr>
          <p:spPr>
            <a:xfrm>
              <a:off x="-266212" y="200412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9" name="Google Shape;519;p56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7121275" y="-1701737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6"/>
          <p:cNvPicPr preferRelativeResize="0"/>
          <p:nvPr/>
        </p:nvPicPr>
        <p:blipFill rotWithShape="1">
          <a:blip r:embed="rId5">
            <a:alphaModFix/>
          </a:blip>
          <a:srcRect l="25899" t="3209" r="18318" b="3498"/>
          <a:stretch/>
        </p:blipFill>
        <p:spPr>
          <a:xfrm rot="10800000">
            <a:off x="7067425" y="3143463"/>
            <a:ext cx="2914824" cy="27422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556" y="-143498"/>
            <a:ext cx="3848841" cy="529556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194" y="172331"/>
            <a:ext cx="3412094" cy="472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647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oogle Shape;515;p56"/>
          <p:cNvGrpSpPr/>
          <p:nvPr/>
        </p:nvGrpSpPr>
        <p:grpSpPr>
          <a:xfrm>
            <a:off x="-805026" y="-643275"/>
            <a:ext cx="2442026" cy="3712975"/>
            <a:chOff x="-805026" y="-643275"/>
            <a:chExt cx="2442026" cy="3712975"/>
          </a:xfrm>
        </p:grpSpPr>
        <p:pic>
          <p:nvPicPr>
            <p:cNvPr id="516" name="Google Shape;516;p56"/>
            <p:cNvPicPr preferRelativeResize="0"/>
            <p:nvPr/>
          </p:nvPicPr>
          <p:blipFill rotWithShape="1">
            <a:blip r:embed="rId3">
              <a:alphaModFix/>
            </a:blip>
            <a:srcRect l="20789" t="5759" r="11358" b="5225"/>
            <a:stretch/>
          </p:blipFill>
          <p:spPr>
            <a:xfrm rot="5400000">
              <a:off x="-1238513" y="-209788"/>
              <a:ext cx="3309000" cy="2442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7" name="Google Shape;517;p56"/>
            <p:cNvSpPr/>
            <p:nvPr/>
          </p:nvSpPr>
          <p:spPr>
            <a:xfrm>
              <a:off x="-266212" y="200412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9" name="Google Shape;519;p56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7121275" y="-1701737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6"/>
          <p:cNvPicPr preferRelativeResize="0"/>
          <p:nvPr/>
        </p:nvPicPr>
        <p:blipFill rotWithShape="1">
          <a:blip r:embed="rId5">
            <a:alphaModFix/>
          </a:blip>
          <a:srcRect l="25899" t="3209" r="18318" b="3498"/>
          <a:stretch/>
        </p:blipFill>
        <p:spPr>
          <a:xfrm rot="10800000">
            <a:off x="7067425" y="3143463"/>
            <a:ext cx="2914824" cy="27422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443" y="278607"/>
            <a:ext cx="4027426" cy="467010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7"/>
          <a:srcRect l="4231" t="1914" r="2401" b="3908"/>
          <a:stretch/>
        </p:blipFill>
        <p:spPr>
          <a:xfrm>
            <a:off x="4793431" y="278607"/>
            <a:ext cx="3471888" cy="46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436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oogle Shape;515;p56"/>
          <p:cNvGrpSpPr/>
          <p:nvPr/>
        </p:nvGrpSpPr>
        <p:grpSpPr>
          <a:xfrm>
            <a:off x="-805026" y="-643275"/>
            <a:ext cx="2442026" cy="3712975"/>
            <a:chOff x="-805026" y="-643275"/>
            <a:chExt cx="2442026" cy="3712975"/>
          </a:xfrm>
        </p:grpSpPr>
        <p:pic>
          <p:nvPicPr>
            <p:cNvPr id="516" name="Google Shape;516;p56"/>
            <p:cNvPicPr preferRelativeResize="0"/>
            <p:nvPr/>
          </p:nvPicPr>
          <p:blipFill rotWithShape="1">
            <a:blip r:embed="rId3">
              <a:alphaModFix/>
            </a:blip>
            <a:srcRect l="20789" t="5759" r="11358" b="5225"/>
            <a:stretch/>
          </p:blipFill>
          <p:spPr>
            <a:xfrm rot="5400000">
              <a:off x="-1238513" y="-209788"/>
              <a:ext cx="3309000" cy="2442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7" name="Google Shape;517;p56"/>
            <p:cNvSpPr/>
            <p:nvPr/>
          </p:nvSpPr>
          <p:spPr>
            <a:xfrm>
              <a:off x="-266212" y="200412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9" name="Google Shape;519;p56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7121275" y="-1701737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6"/>
          <p:cNvPicPr preferRelativeResize="0"/>
          <p:nvPr/>
        </p:nvPicPr>
        <p:blipFill rotWithShape="1">
          <a:blip r:embed="rId5">
            <a:alphaModFix/>
          </a:blip>
          <a:srcRect l="25899" t="3209" r="18318" b="3498"/>
          <a:stretch/>
        </p:blipFill>
        <p:spPr>
          <a:xfrm rot="10800000">
            <a:off x="7067425" y="3143463"/>
            <a:ext cx="2914824" cy="27422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" y="142875"/>
            <a:ext cx="3806296" cy="493633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7"/>
          <a:srcRect t="6664" r="3958"/>
          <a:stretch/>
        </p:blipFill>
        <p:spPr>
          <a:xfrm>
            <a:off x="4434268" y="142875"/>
            <a:ext cx="4366781" cy="493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087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oogle Shape;515;p56"/>
          <p:cNvGrpSpPr/>
          <p:nvPr/>
        </p:nvGrpSpPr>
        <p:grpSpPr>
          <a:xfrm>
            <a:off x="-805026" y="-643275"/>
            <a:ext cx="2442026" cy="3712975"/>
            <a:chOff x="-805026" y="-643275"/>
            <a:chExt cx="2442026" cy="3712975"/>
          </a:xfrm>
        </p:grpSpPr>
        <p:pic>
          <p:nvPicPr>
            <p:cNvPr id="516" name="Google Shape;516;p56"/>
            <p:cNvPicPr preferRelativeResize="0"/>
            <p:nvPr/>
          </p:nvPicPr>
          <p:blipFill rotWithShape="1">
            <a:blip r:embed="rId3">
              <a:alphaModFix/>
            </a:blip>
            <a:srcRect l="20789" t="5759" r="11358" b="5225"/>
            <a:stretch/>
          </p:blipFill>
          <p:spPr>
            <a:xfrm rot="5400000">
              <a:off x="-1238513" y="-209788"/>
              <a:ext cx="3309000" cy="2442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7" name="Google Shape;517;p56"/>
            <p:cNvSpPr/>
            <p:nvPr/>
          </p:nvSpPr>
          <p:spPr>
            <a:xfrm>
              <a:off x="-266212" y="200412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9" name="Google Shape;519;p56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7121275" y="-1701737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6"/>
          <p:cNvPicPr preferRelativeResize="0"/>
          <p:nvPr/>
        </p:nvPicPr>
        <p:blipFill rotWithShape="1">
          <a:blip r:embed="rId5">
            <a:alphaModFix/>
          </a:blip>
          <a:srcRect l="25899" t="3209" r="18318" b="3498"/>
          <a:stretch/>
        </p:blipFill>
        <p:spPr>
          <a:xfrm rot="10800000">
            <a:off x="7067425" y="3143463"/>
            <a:ext cx="2914824" cy="27422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/>
          <a:srcRect r="2646"/>
          <a:stretch/>
        </p:blipFill>
        <p:spPr>
          <a:xfrm>
            <a:off x="154561" y="256931"/>
            <a:ext cx="3494574" cy="480519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7"/>
          <a:srcRect t="10772" b="9973"/>
          <a:stretch/>
        </p:blipFill>
        <p:spPr>
          <a:xfrm>
            <a:off x="3711673" y="256931"/>
            <a:ext cx="5304682" cy="420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261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3"/>
          <p:cNvSpPr txBox="1">
            <a:spLocks noGrp="1"/>
          </p:cNvSpPr>
          <p:nvPr>
            <p:ph type="title"/>
          </p:nvPr>
        </p:nvSpPr>
        <p:spPr>
          <a:xfrm>
            <a:off x="713225" y="2332198"/>
            <a:ext cx="5779800" cy="7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臉部設計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8" name="Google Shape;478;p53"/>
          <p:cNvSpPr txBox="1">
            <a:spLocks noGrp="1"/>
          </p:cNvSpPr>
          <p:nvPr>
            <p:ph type="title" idx="2"/>
          </p:nvPr>
        </p:nvSpPr>
        <p:spPr>
          <a:xfrm>
            <a:off x="713224" y="1558977"/>
            <a:ext cx="6630551" cy="8477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4400" dirty="0"/>
              <a:t>First </a:t>
            </a:r>
            <a:r>
              <a:rPr lang="en-US" sz="4400" dirty="0" smtClean="0"/>
              <a:t>grade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＋音樂班</a:t>
            </a:r>
            <a:endParaRPr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79" name="Google Shape;479;p53"/>
          <p:cNvGrpSpPr/>
          <p:nvPr/>
        </p:nvGrpSpPr>
        <p:grpSpPr>
          <a:xfrm>
            <a:off x="5840025" y="1898549"/>
            <a:ext cx="3832188" cy="4016322"/>
            <a:chOff x="5840025" y="1898549"/>
            <a:chExt cx="3832188" cy="4016322"/>
          </a:xfrm>
        </p:grpSpPr>
        <p:sp>
          <p:nvSpPr>
            <p:cNvPr id="480" name="Google Shape;480;p53"/>
            <p:cNvSpPr/>
            <p:nvPr/>
          </p:nvSpPr>
          <p:spPr>
            <a:xfrm>
              <a:off x="5840025" y="3158925"/>
              <a:ext cx="2167000" cy="2755946"/>
            </a:xfrm>
            <a:custGeom>
              <a:avLst/>
              <a:gdLst/>
              <a:ahLst/>
              <a:cxnLst/>
              <a:rect l="l" t="t" r="r" b="b"/>
              <a:pathLst>
                <a:path w="58794" h="74773" extrusionOk="0">
                  <a:moveTo>
                    <a:pt x="45101" y="0"/>
                  </a:moveTo>
                  <a:cubicBezTo>
                    <a:pt x="44760" y="0"/>
                    <a:pt x="44421" y="276"/>
                    <a:pt x="44161" y="537"/>
                  </a:cubicBezTo>
                  <a:cubicBezTo>
                    <a:pt x="39220" y="5478"/>
                    <a:pt x="36529" y="10515"/>
                    <a:pt x="31588" y="15456"/>
                  </a:cubicBezTo>
                  <a:cubicBezTo>
                    <a:pt x="27111" y="13503"/>
                    <a:pt x="20408" y="11443"/>
                    <a:pt x="15931" y="9479"/>
                  </a:cubicBezTo>
                  <a:cubicBezTo>
                    <a:pt x="15529" y="9308"/>
                    <a:pt x="15068" y="9137"/>
                    <a:pt x="14641" y="9137"/>
                  </a:cubicBezTo>
                  <a:cubicBezTo>
                    <a:pt x="14385" y="9137"/>
                    <a:pt x="14141" y="9199"/>
                    <a:pt x="13931" y="9360"/>
                  </a:cubicBezTo>
                  <a:cubicBezTo>
                    <a:pt x="13240" y="9895"/>
                    <a:pt x="13514" y="10991"/>
                    <a:pt x="13859" y="11789"/>
                  </a:cubicBezTo>
                  <a:cubicBezTo>
                    <a:pt x="16693" y="18373"/>
                    <a:pt x="19920" y="23861"/>
                    <a:pt x="22741" y="30434"/>
                  </a:cubicBezTo>
                  <a:cubicBezTo>
                    <a:pt x="15990" y="32958"/>
                    <a:pt x="8835" y="36542"/>
                    <a:pt x="2072" y="39054"/>
                  </a:cubicBezTo>
                  <a:cubicBezTo>
                    <a:pt x="1370" y="39316"/>
                    <a:pt x="572" y="39661"/>
                    <a:pt x="358" y="40399"/>
                  </a:cubicBezTo>
                  <a:cubicBezTo>
                    <a:pt x="0" y="41649"/>
                    <a:pt x="1596" y="42483"/>
                    <a:pt x="2858" y="42792"/>
                  </a:cubicBezTo>
                  <a:lnTo>
                    <a:pt x="18669" y="46626"/>
                  </a:lnTo>
                  <a:cubicBezTo>
                    <a:pt x="16348" y="54044"/>
                    <a:pt x="14681" y="61664"/>
                    <a:pt x="13716" y="69367"/>
                  </a:cubicBezTo>
                  <a:cubicBezTo>
                    <a:pt x="13609" y="70248"/>
                    <a:pt x="13609" y="71332"/>
                    <a:pt x="14383" y="71772"/>
                  </a:cubicBezTo>
                  <a:cubicBezTo>
                    <a:pt x="14531" y="71853"/>
                    <a:pt x="14675" y="71888"/>
                    <a:pt x="14816" y="71888"/>
                  </a:cubicBezTo>
                  <a:cubicBezTo>
                    <a:pt x="15550" y="71888"/>
                    <a:pt x="16212" y="70941"/>
                    <a:pt x="16991" y="70522"/>
                  </a:cubicBezTo>
                  <a:cubicBezTo>
                    <a:pt x="22241" y="67724"/>
                    <a:pt x="24503" y="65378"/>
                    <a:pt x="28135" y="62723"/>
                  </a:cubicBezTo>
                  <a:cubicBezTo>
                    <a:pt x="28956" y="62128"/>
                    <a:pt x="31338" y="59902"/>
                    <a:pt x="31338" y="59902"/>
                  </a:cubicBezTo>
                  <a:lnTo>
                    <a:pt x="39017" y="69129"/>
                  </a:lnTo>
                  <a:cubicBezTo>
                    <a:pt x="40160" y="70677"/>
                    <a:pt x="40398" y="71034"/>
                    <a:pt x="42446" y="72570"/>
                  </a:cubicBezTo>
                  <a:cubicBezTo>
                    <a:pt x="43982" y="73713"/>
                    <a:pt x="46828" y="74772"/>
                    <a:pt x="46828" y="74772"/>
                  </a:cubicBezTo>
                  <a:cubicBezTo>
                    <a:pt x="46828" y="74772"/>
                    <a:pt x="48304" y="67962"/>
                    <a:pt x="48364" y="66962"/>
                  </a:cubicBezTo>
                  <a:cubicBezTo>
                    <a:pt x="48756" y="61092"/>
                    <a:pt x="48316" y="57068"/>
                    <a:pt x="48745" y="51198"/>
                  </a:cubicBezTo>
                  <a:lnTo>
                    <a:pt x="48745" y="51198"/>
                  </a:lnTo>
                  <a:cubicBezTo>
                    <a:pt x="51316" y="52520"/>
                    <a:pt x="55400" y="54425"/>
                    <a:pt x="58281" y="54532"/>
                  </a:cubicBezTo>
                  <a:cubicBezTo>
                    <a:pt x="58401" y="43876"/>
                    <a:pt x="58627" y="22576"/>
                    <a:pt x="58627" y="22576"/>
                  </a:cubicBezTo>
                  <a:lnTo>
                    <a:pt x="58793" y="17754"/>
                  </a:lnTo>
                  <a:cubicBezTo>
                    <a:pt x="58793" y="17754"/>
                    <a:pt x="57021" y="17681"/>
                    <a:pt x="55307" y="17681"/>
                  </a:cubicBezTo>
                  <a:cubicBezTo>
                    <a:pt x="54515" y="17681"/>
                    <a:pt x="53736" y="17696"/>
                    <a:pt x="53150" y="17742"/>
                  </a:cubicBezTo>
                  <a:cubicBezTo>
                    <a:pt x="52864" y="17766"/>
                    <a:pt x="52453" y="17776"/>
                    <a:pt x="51989" y="17776"/>
                  </a:cubicBezTo>
                  <a:cubicBezTo>
                    <a:pt x="50444" y="17776"/>
                    <a:pt x="48316" y="17670"/>
                    <a:pt x="48316" y="17670"/>
                  </a:cubicBezTo>
                  <a:cubicBezTo>
                    <a:pt x="48316" y="17670"/>
                    <a:pt x="47590" y="14086"/>
                    <a:pt x="47423" y="12908"/>
                  </a:cubicBezTo>
                  <a:cubicBezTo>
                    <a:pt x="46887" y="8943"/>
                    <a:pt x="46363" y="5002"/>
                    <a:pt x="45851" y="1049"/>
                  </a:cubicBezTo>
                  <a:cubicBezTo>
                    <a:pt x="45804" y="656"/>
                    <a:pt x="45697" y="192"/>
                    <a:pt x="45339" y="49"/>
                  </a:cubicBezTo>
                  <a:cubicBezTo>
                    <a:pt x="45261" y="15"/>
                    <a:pt x="45181" y="0"/>
                    <a:pt x="45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81" name="Google Shape;481;p53"/>
            <p:cNvPicPr preferRelativeResize="0"/>
            <p:nvPr/>
          </p:nvPicPr>
          <p:blipFill rotWithShape="1">
            <a:blip r:embed="rId3">
              <a:alphaModFix/>
            </a:blip>
            <a:srcRect l="13117" t="6025" r="15203" b="7401"/>
            <a:stretch/>
          </p:blipFill>
          <p:spPr>
            <a:xfrm rot="-5196985" flipH="1">
              <a:off x="6635582" y="2526021"/>
              <a:ext cx="3495963" cy="23751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2" name="Google Shape;482;p53"/>
          <p:cNvSpPr/>
          <p:nvPr/>
        </p:nvSpPr>
        <p:spPr>
          <a:xfrm>
            <a:off x="7526500" y="1042036"/>
            <a:ext cx="1247091" cy="1415365"/>
          </a:xfrm>
          <a:custGeom>
            <a:avLst/>
            <a:gdLst/>
            <a:ahLst/>
            <a:cxnLst/>
            <a:rect l="l" t="t" r="r" b="b"/>
            <a:pathLst>
              <a:path w="55961" h="63512" extrusionOk="0">
                <a:moveTo>
                  <a:pt x="17384" y="15015"/>
                </a:moveTo>
                <a:cubicBezTo>
                  <a:pt x="17729" y="15015"/>
                  <a:pt x="18051" y="15015"/>
                  <a:pt x="18372" y="15051"/>
                </a:cubicBezTo>
                <a:cubicBezTo>
                  <a:pt x="18705" y="15087"/>
                  <a:pt x="19039" y="15146"/>
                  <a:pt x="19348" y="15218"/>
                </a:cubicBezTo>
                <a:cubicBezTo>
                  <a:pt x="20634" y="15504"/>
                  <a:pt x="21825" y="16099"/>
                  <a:pt x="22670" y="17051"/>
                </a:cubicBezTo>
                <a:cubicBezTo>
                  <a:pt x="23015" y="17435"/>
                  <a:pt x="23304" y="17869"/>
                  <a:pt x="23544" y="18336"/>
                </a:cubicBezTo>
                <a:lnTo>
                  <a:pt x="23544" y="18336"/>
                </a:lnTo>
                <a:cubicBezTo>
                  <a:pt x="23282" y="18355"/>
                  <a:pt x="23026" y="18397"/>
                  <a:pt x="22777" y="18433"/>
                </a:cubicBezTo>
                <a:lnTo>
                  <a:pt x="21742" y="18611"/>
                </a:lnTo>
                <a:cubicBezTo>
                  <a:pt x="21063" y="18730"/>
                  <a:pt x="20396" y="18885"/>
                  <a:pt x="19706" y="19016"/>
                </a:cubicBezTo>
                <a:cubicBezTo>
                  <a:pt x="18348" y="19278"/>
                  <a:pt x="17003" y="19564"/>
                  <a:pt x="15646" y="19754"/>
                </a:cubicBezTo>
                <a:cubicBezTo>
                  <a:pt x="14979" y="19861"/>
                  <a:pt x="14288" y="19957"/>
                  <a:pt x="13610" y="19992"/>
                </a:cubicBezTo>
                <a:cubicBezTo>
                  <a:pt x="13184" y="20022"/>
                  <a:pt x="12759" y="20047"/>
                  <a:pt x="12337" y="20047"/>
                </a:cubicBezTo>
                <a:cubicBezTo>
                  <a:pt x="12085" y="20047"/>
                  <a:pt x="11835" y="20038"/>
                  <a:pt x="11585" y="20016"/>
                </a:cubicBezTo>
                <a:cubicBezTo>
                  <a:pt x="10907" y="19957"/>
                  <a:pt x="10240" y="19837"/>
                  <a:pt x="9716" y="19516"/>
                </a:cubicBezTo>
                <a:cubicBezTo>
                  <a:pt x="9585" y="19445"/>
                  <a:pt x="9466" y="19361"/>
                  <a:pt x="9359" y="19254"/>
                </a:cubicBezTo>
                <a:cubicBezTo>
                  <a:pt x="9323" y="19206"/>
                  <a:pt x="9276" y="19147"/>
                  <a:pt x="9228" y="19087"/>
                </a:cubicBezTo>
                <a:lnTo>
                  <a:pt x="9169" y="19004"/>
                </a:lnTo>
                <a:cubicBezTo>
                  <a:pt x="9157" y="18968"/>
                  <a:pt x="9121" y="18921"/>
                  <a:pt x="9109" y="18897"/>
                </a:cubicBezTo>
                <a:cubicBezTo>
                  <a:pt x="8942" y="18623"/>
                  <a:pt x="8823" y="18349"/>
                  <a:pt x="8799" y="18063"/>
                </a:cubicBezTo>
                <a:cubicBezTo>
                  <a:pt x="8764" y="17778"/>
                  <a:pt x="8823" y="17516"/>
                  <a:pt x="8978" y="17278"/>
                </a:cubicBezTo>
                <a:cubicBezTo>
                  <a:pt x="9121" y="17039"/>
                  <a:pt x="9347" y="16825"/>
                  <a:pt x="9597" y="16647"/>
                </a:cubicBezTo>
                <a:cubicBezTo>
                  <a:pt x="10109" y="16277"/>
                  <a:pt x="10728" y="16039"/>
                  <a:pt x="11371" y="15825"/>
                </a:cubicBezTo>
                <a:cubicBezTo>
                  <a:pt x="12657" y="15432"/>
                  <a:pt x="14002" y="15218"/>
                  <a:pt x="15360" y="15099"/>
                </a:cubicBezTo>
                <a:cubicBezTo>
                  <a:pt x="16027" y="15039"/>
                  <a:pt x="16717" y="15015"/>
                  <a:pt x="17384" y="15015"/>
                </a:cubicBezTo>
                <a:close/>
                <a:moveTo>
                  <a:pt x="49052" y="19898"/>
                </a:moveTo>
                <a:cubicBezTo>
                  <a:pt x="49434" y="19898"/>
                  <a:pt x="49812" y="19952"/>
                  <a:pt x="50174" y="20076"/>
                </a:cubicBezTo>
                <a:cubicBezTo>
                  <a:pt x="50721" y="20254"/>
                  <a:pt x="51233" y="20588"/>
                  <a:pt x="51650" y="21004"/>
                </a:cubicBezTo>
                <a:cubicBezTo>
                  <a:pt x="52030" y="21384"/>
                  <a:pt x="52341" y="21843"/>
                  <a:pt x="52618" y="22327"/>
                </a:cubicBezTo>
                <a:lnTo>
                  <a:pt x="52618" y="22327"/>
                </a:lnTo>
                <a:cubicBezTo>
                  <a:pt x="52410" y="22375"/>
                  <a:pt x="52195" y="22408"/>
                  <a:pt x="51983" y="22433"/>
                </a:cubicBezTo>
                <a:cubicBezTo>
                  <a:pt x="51661" y="22478"/>
                  <a:pt x="51331" y="22499"/>
                  <a:pt x="51000" y="22499"/>
                </a:cubicBezTo>
                <a:cubicBezTo>
                  <a:pt x="50720" y="22499"/>
                  <a:pt x="50440" y="22484"/>
                  <a:pt x="50162" y="22457"/>
                </a:cubicBezTo>
                <a:cubicBezTo>
                  <a:pt x="49543" y="22409"/>
                  <a:pt x="48935" y="22302"/>
                  <a:pt x="48340" y="22159"/>
                </a:cubicBezTo>
                <a:cubicBezTo>
                  <a:pt x="48042" y="22076"/>
                  <a:pt x="47745" y="21992"/>
                  <a:pt x="47459" y="21885"/>
                </a:cubicBezTo>
                <a:cubicBezTo>
                  <a:pt x="47185" y="21778"/>
                  <a:pt x="46899" y="21647"/>
                  <a:pt x="46661" y="21504"/>
                </a:cubicBezTo>
                <a:cubicBezTo>
                  <a:pt x="46542" y="21421"/>
                  <a:pt x="46435" y="21338"/>
                  <a:pt x="46352" y="21242"/>
                </a:cubicBezTo>
                <a:cubicBezTo>
                  <a:pt x="46256" y="21147"/>
                  <a:pt x="46233" y="21052"/>
                  <a:pt x="46233" y="20980"/>
                </a:cubicBezTo>
                <a:cubicBezTo>
                  <a:pt x="46233" y="20945"/>
                  <a:pt x="46256" y="20909"/>
                  <a:pt x="46268" y="20861"/>
                </a:cubicBezTo>
                <a:cubicBezTo>
                  <a:pt x="46304" y="20814"/>
                  <a:pt x="46328" y="20766"/>
                  <a:pt x="46376" y="20730"/>
                </a:cubicBezTo>
                <a:cubicBezTo>
                  <a:pt x="46483" y="20635"/>
                  <a:pt x="46590" y="20564"/>
                  <a:pt x="46721" y="20492"/>
                </a:cubicBezTo>
                <a:cubicBezTo>
                  <a:pt x="47438" y="20138"/>
                  <a:pt x="48253" y="19898"/>
                  <a:pt x="49052" y="19898"/>
                </a:cubicBezTo>
                <a:close/>
                <a:moveTo>
                  <a:pt x="30209" y="1"/>
                </a:moveTo>
                <a:cubicBezTo>
                  <a:pt x="28051" y="1"/>
                  <a:pt x="25888" y="151"/>
                  <a:pt x="23742" y="466"/>
                </a:cubicBezTo>
                <a:cubicBezTo>
                  <a:pt x="22492" y="668"/>
                  <a:pt x="21241" y="907"/>
                  <a:pt x="20003" y="1216"/>
                </a:cubicBezTo>
                <a:cubicBezTo>
                  <a:pt x="18765" y="1526"/>
                  <a:pt x="17551" y="1895"/>
                  <a:pt x="16360" y="2371"/>
                </a:cubicBezTo>
                <a:cubicBezTo>
                  <a:pt x="13979" y="3324"/>
                  <a:pt x="11740" y="4681"/>
                  <a:pt x="9800" y="6360"/>
                </a:cubicBezTo>
                <a:cubicBezTo>
                  <a:pt x="7847" y="8050"/>
                  <a:pt x="6204" y="10051"/>
                  <a:pt x="4858" y="12241"/>
                </a:cubicBezTo>
                <a:cubicBezTo>
                  <a:pt x="4680" y="12515"/>
                  <a:pt x="4525" y="12789"/>
                  <a:pt x="4358" y="13075"/>
                </a:cubicBezTo>
                <a:lnTo>
                  <a:pt x="3882" y="13908"/>
                </a:lnTo>
                <a:lnTo>
                  <a:pt x="3454" y="14777"/>
                </a:lnTo>
                <a:cubicBezTo>
                  <a:pt x="3323" y="15051"/>
                  <a:pt x="3168" y="15337"/>
                  <a:pt x="3049" y="15635"/>
                </a:cubicBezTo>
                <a:cubicBezTo>
                  <a:pt x="2799" y="16218"/>
                  <a:pt x="2537" y="16801"/>
                  <a:pt x="2322" y="17409"/>
                </a:cubicBezTo>
                <a:cubicBezTo>
                  <a:pt x="2215" y="17718"/>
                  <a:pt x="2096" y="18016"/>
                  <a:pt x="2001" y="18313"/>
                </a:cubicBezTo>
                <a:lnTo>
                  <a:pt x="1703" y="19218"/>
                </a:lnTo>
                <a:cubicBezTo>
                  <a:pt x="1489" y="19837"/>
                  <a:pt x="1346" y="20457"/>
                  <a:pt x="1179" y="21064"/>
                </a:cubicBezTo>
                <a:cubicBezTo>
                  <a:pt x="1084" y="21385"/>
                  <a:pt x="1025" y="21695"/>
                  <a:pt x="953" y="22004"/>
                </a:cubicBezTo>
                <a:lnTo>
                  <a:pt x="751" y="22945"/>
                </a:lnTo>
                <a:lnTo>
                  <a:pt x="584" y="23897"/>
                </a:lnTo>
                <a:cubicBezTo>
                  <a:pt x="525" y="24219"/>
                  <a:pt x="465" y="24540"/>
                  <a:pt x="429" y="24850"/>
                </a:cubicBezTo>
                <a:cubicBezTo>
                  <a:pt x="358" y="25493"/>
                  <a:pt x="275" y="26112"/>
                  <a:pt x="227" y="26755"/>
                </a:cubicBezTo>
                <a:cubicBezTo>
                  <a:pt x="1" y="29303"/>
                  <a:pt x="13" y="31875"/>
                  <a:pt x="310" y="34423"/>
                </a:cubicBezTo>
                <a:cubicBezTo>
                  <a:pt x="632" y="36959"/>
                  <a:pt x="1179" y="39483"/>
                  <a:pt x="2025" y="41900"/>
                </a:cubicBezTo>
                <a:cubicBezTo>
                  <a:pt x="2477" y="43114"/>
                  <a:pt x="2953" y="44305"/>
                  <a:pt x="3561" y="45448"/>
                </a:cubicBezTo>
                <a:cubicBezTo>
                  <a:pt x="3846" y="46031"/>
                  <a:pt x="4156" y="46579"/>
                  <a:pt x="4477" y="47127"/>
                </a:cubicBezTo>
                <a:lnTo>
                  <a:pt x="4978" y="47948"/>
                </a:lnTo>
                <a:lnTo>
                  <a:pt x="5489" y="48746"/>
                </a:lnTo>
                <a:cubicBezTo>
                  <a:pt x="6192" y="49817"/>
                  <a:pt x="6954" y="50853"/>
                  <a:pt x="7752" y="51841"/>
                </a:cubicBezTo>
                <a:cubicBezTo>
                  <a:pt x="7966" y="52103"/>
                  <a:pt x="8156" y="52353"/>
                  <a:pt x="8371" y="52591"/>
                </a:cubicBezTo>
                <a:lnTo>
                  <a:pt x="8990" y="53318"/>
                </a:lnTo>
                <a:lnTo>
                  <a:pt x="9645" y="54020"/>
                </a:lnTo>
                <a:cubicBezTo>
                  <a:pt x="9871" y="54258"/>
                  <a:pt x="10097" y="54485"/>
                  <a:pt x="10312" y="54699"/>
                </a:cubicBezTo>
                <a:cubicBezTo>
                  <a:pt x="11204" y="55616"/>
                  <a:pt x="12157" y="56473"/>
                  <a:pt x="13145" y="57294"/>
                </a:cubicBezTo>
                <a:cubicBezTo>
                  <a:pt x="14145" y="58116"/>
                  <a:pt x="15169" y="58854"/>
                  <a:pt x="16253" y="59557"/>
                </a:cubicBezTo>
                <a:cubicBezTo>
                  <a:pt x="18408" y="60950"/>
                  <a:pt x="20777" y="62057"/>
                  <a:pt x="23266" y="62759"/>
                </a:cubicBezTo>
                <a:cubicBezTo>
                  <a:pt x="25050" y="63255"/>
                  <a:pt x="26908" y="63511"/>
                  <a:pt x="28770" y="63511"/>
                </a:cubicBezTo>
                <a:cubicBezTo>
                  <a:pt x="29504" y="63511"/>
                  <a:pt x="30238" y="63471"/>
                  <a:pt x="30969" y="63390"/>
                </a:cubicBezTo>
                <a:cubicBezTo>
                  <a:pt x="32267" y="63248"/>
                  <a:pt x="33529" y="62962"/>
                  <a:pt x="34767" y="62581"/>
                </a:cubicBezTo>
                <a:cubicBezTo>
                  <a:pt x="36005" y="62200"/>
                  <a:pt x="37208" y="61712"/>
                  <a:pt x="38351" y="61152"/>
                </a:cubicBezTo>
                <a:cubicBezTo>
                  <a:pt x="40661" y="60033"/>
                  <a:pt x="42792" y="58557"/>
                  <a:pt x="44721" y="56890"/>
                </a:cubicBezTo>
                <a:cubicBezTo>
                  <a:pt x="45697" y="56044"/>
                  <a:pt x="46602" y="55151"/>
                  <a:pt x="47459" y="54211"/>
                </a:cubicBezTo>
                <a:cubicBezTo>
                  <a:pt x="48316" y="53258"/>
                  <a:pt x="49126" y="52258"/>
                  <a:pt x="49876" y="51234"/>
                </a:cubicBezTo>
                <a:cubicBezTo>
                  <a:pt x="51364" y="49162"/>
                  <a:pt x="52626" y="46936"/>
                  <a:pt x="53591" y="44567"/>
                </a:cubicBezTo>
                <a:cubicBezTo>
                  <a:pt x="53710" y="44269"/>
                  <a:pt x="53853" y="43971"/>
                  <a:pt x="53948" y="43674"/>
                </a:cubicBezTo>
                <a:lnTo>
                  <a:pt x="54281" y="42769"/>
                </a:lnTo>
                <a:cubicBezTo>
                  <a:pt x="54472" y="42162"/>
                  <a:pt x="54662" y="41566"/>
                  <a:pt x="54817" y="40935"/>
                </a:cubicBezTo>
                <a:cubicBezTo>
                  <a:pt x="55127" y="39697"/>
                  <a:pt x="55377" y="38435"/>
                  <a:pt x="55496" y="37173"/>
                </a:cubicBezTo>
                <a:cubicBezTo>
                  <a:pt x="55639" y="35911"/>
                  <a:pt x="55651" y="34625"/>
                  <a:pt x="55591" y="33363"/>
                </a:cubicBezTo>
                <a:cubicBezTo>
                  <a:pt x="55531" y="32101"/>
                  <a:pt x="55436" y="30827"/>
                  <a:pt x="55281" y="29577"/>
                </a:cubicBezTo>
                <a:cubicBezTo>
                  <a:pt x="55127" y="28327"/>
                  <a:pt x="54900" y="27076"/>
                  <a:pt x="54591" y="25850"/>
                </a:cubicBezTo>
                <a:cubicBezTo>
                  <a:pt x="54301" y="24745"/>
                  <a:pt x="53944" y="23649"/>
                  <a:pt x="53405" y="22616"/>
                </a:cubicBezTo>
                <a:lnTo>
                  <a:pt x="53405" y="22616"/>
                </a:lnTo>
                <a:cubicBezTo>
                  <a:pt x="53436" y="22603"/>
                  <a:pt x="53466" y="22590"/>
                  <a:pt x="53495" y="22576"/>
                </a:cubicBezTo>
                <a:cubicBezTo>
                  <a:pt x="53567" y="22540"/>
                  <a:pt x="53638" y="22493"/>
                  <a:pt x="53710" y="22457"/>
                </a:cubicBezTo>
                <a:cubicBezTo>
                  <a:pt x="53793" y="22409"/>
                  <a:pt x="53865" y="22350"/>
                  <a:pt x="53924" y="22302"/>
                </a:cubicBezTo>
                <a:cubicBezTo>
                  <a:pt x="54448" y="21921"/>
                  <a:pt x="54936" y="21504"/>
                  <a:pt x="55341" y="20980"/>
                </a:cubicBezTo>
                <a:cubicBezTo>
                  <a:pt x="55531" y="20707"/>
                  <a:pt x="55710" y="20433"/>
                  <a:pt x="55829" y="20099"/>
                </a:cubicBezTo>
                <a:cubicBezTo>
                  <a:pt x="55889" y="19933"/>
                  <a:pt x="55936" y="19778"/>
                  <a:pt x="55948" y="19599"/>
                </a:cubicBezTo>
                <a:cubicBezTo>
                  <a:pt x="55960" y="19433"/>
                  <a:pt x="55960" y="19254"/>
                  <a:pt x="55936" y="19075"/>
                </a:cubicBezTo>
                <a:cubicBezTo>
                  <a:pt x="55901" y="18897"/>
                  <a:pt x="55841" y="18730"/>
                  <a:pt x="55770" y="18563"/>
                </a:cubicBezTo>
                <a:cubicBezTo>
                  <a:pt x="55698" y="18421"/>
                  <a:pt x="55603" y="18266"/>
                  <a:pt x="55496" y="18135"/>
                </a:cubicBezTo>
                <a:cubicBezTo>
                  <a:pt x="55293" y="17873"/>
                  <a:pt x="55043" y="17647"/>
                  <a:pt x="54769" y="17456"/>
                </a:cubicBezTo>
                <a:cubicBezTo>
                  <a:pt x="54246" y="17063"/>
                  <a:pt x="53650" y="16778"/>
                  <a:pt x="53055" y="16563"/>
                </a:cubicBezTo>
                <a:cubicBezTo>
                  <a:pt x="52448" y="16337"/>
                  <a:pt x="51841" y="16170"/>
                  <a:pt x="51209" y="16039"/>
                </a:cubicBezTo>
                <a:cubicBezTo>
                  <a:pt x="50590" y="15908"/>
                  <a:pt x="49959" y="15813"/>
                  <a:pt x="49328" y="15766"/>
                </a:cubicBezTo>
                <a:cubicBezTo>
                  <a:pt x="49013" y="15748"/>
                  <a:pt x="48691" y="15733"/>
                  <a:pt x="48368" y="15733"/>
                </a:cubicBezTo>
                <a:cubicBezTo>
                  <a:pt x="48045" y="15733"/>
                  <a:pt x="47721" y="15748"/>
                  <a:pt x="47399" y="15789"/>
                </a:cubicBezTo>
                <a:cubicBezTo>
                  <a:pt x="47245" y="15801"/>
                  <a:pt x="47078" y="15825"/>
                  <a:pt x="46911" y="15861"/>
                </a:cubicBezTo>
                <a:cubicBezTo>
                  <a:pt x="46768" y="15885"/>
                  <a:pt x="46602" y="15932"/>
                  <a:pt x="46447" y="15968"/>
                </a:cubicBezTo>
                <a:cubicBezTo>
                  <a:pt x="46137" y="16039"/>
                  <a:pt x="45840" y="16111"/>
                  <a:pt x="45530" y="16206"/>
                </a:cubicBezTo>
                <a:cubicBezTo>
                  <a:pt x="44923" y="16361"/>
                  <a:pt x="44304" y="16563"/>
                  <a:pt x="43709" y="16801"/>
                </a:cubicBezTo>
                <a:cubicBezTo>
                  <a:pt x="43113" y="17039"/>
                  <a:pt x="42542" y="17313"/>
                  <a:pt x="41982" y="17659"/>
                </a:cubicBezTo>
                <a:cubicBezTo>
                  <a:pt x="41434" y="18004"/>
                  <a:pt x="40911" y="18421"/>
                  <a:pt x="40470" y="18897"/>
                </a:cubicBezTo>
                <a:cubicBezTo>
                  <a:pt x="40006" y="19373"/>
                  <a:pt x="39637" y="19921"/>
                  <a:pt x="39351" y="20516"/>
                </a:cubicBezTo>
                <a:cubicBezTo>
                  <a:pt x="39065" y="21100"/>
                  <a:pt x="38875" y="21742"/>
                  <a:pt x="38756" y="22373"/>
                </a:cubicBezTo>
                <a:cubicBezTo>
                  <a:pt x="38636" y="23016"/>
                  <a:pt x="38577" y="23671"/>
                  <a:pt x="38577" y="24314"/>
                </a:cubicBezTo>
                <a:lnTo>
                  <a:pt x="38577" y="24790"/>
                </a:lnTo>
                <a:cubicBezTo>
                  <a:pt x="38577" y="24957"/>
                  <a:pt x="38589" y="25112"/>
                  <a:pt x="38613" y="25279"/>
                </a:cubicBezTo>
                <a:cubicBezTo>
                  <a:pt x="38636" y="25612"/>
                  <a:pt x="38672" y="25922"/>
                  <a:pt x="38708" y="26231"/>
                </a:cubicBezTo>
                <a:cubicBezTo>
                  <a:pt x="38875" y="27481"/>
                  <a:pt x="39065" y="28731"/>
                  <a:pt x="39232" y="29970"/>
                </a:cubicBezTo>
                <a:cubicBezTo>
                  <a:pt x="39410" y="31208"/>
                  <a:pt x="39565" y="32458"/>
                  <a:pt x="39696" y="33684"/>
                </a:cubicBezTo>
                <a:cubicBezTo>
                  <a:pt x="39827" y="34923"/>
                  <a:pt x="39934" y="36173"/>
                  <a:pt x="39982" y="37411"/>
                </a:cubicBezTo>
                <a:cubicBezTo>
                  <a:pt x="40018" y="38649"/>
                  <a:pt x="40018" y="39899"/>
                  <a:pt x="39899" y="41102"/>
                </a:cubicBezTo>
                <a:cubicBezTo>
                  <a:pt x="39839" y="41709"/>
                  <a:pt x="39744" y="42305"/>
                  <a:pt x="39589" y="42876"/>
                </a:cubicBezTo>
                <a:cubicBezTo>
                  <a:pt x="39446" y="43436"/>
                  <a:pt x="39232" y="43971"/>
                  <a:pt x="38922" y="44388"/>
                </a:cubicBezTo>
                <a:cubicBezTo>
                  <a:pt x="38613" y="44805"/>
                  <a:pt x="38220" y="45043"/>
                  <a:pt x="37744" y="45102"/>
                </a:cubicBezTo>
                <a:cubicBezTo>
                  <a:pt x="37661" y="45119"/>
                  <a:pt x="37578" y="45125"/>
                  <a:pt x="37492" y="45125"/>
                </a:cubicBezTo>
                <a:cubicBezTo>
                  <a:pt x="37330" y="45125"/>
                  <a:pt x="37161" y="45102"/>
                  <a:pt x="36982" y="45079"/>
                </a:cubicBezTo>
                <a:cubicBezTo>
                  <a:pt x="36731" y="45031"/>
                  <a:pt x="36470" y="44936"/>
                  <a:pt x="36196" y="44841"/>
                </a:cubicBezTo>
                <a:lnTo>
                  <a:pt x="35303" y="44507"/>
                </a:lnTo>
                <a:lnTo>
                  <a:pt x="35398" y="45448"/>
                </a:lnTo>
                <a:cubicBezTo>
                  <a:pt x="35434" y="45936"/>
                  <a:pt x="35469" y="46424"/>
                  <a:pt x="35434" y="46888"/>
                </a:cubicBezTo>
                <a:cubicBezTo>
                  <a:pt x="35434" y="47127"/>
                  <a:pt x="35398" y="47341"/>
                  <a:pt x="35350" y="47543"/>
                </a:cubicBezTo>
                <a:cubicBezTo>
                  <a:pt x="35303" y="47734"/>
                  <a:pt x="35231" y="47912"/>
                  <a:pt x="35136" y="48031"/>
                </a:cubicBezTo>
                <a:cubicBezTo>
                  <a:pt x="35053" y="48150"/>
                  <a:pt x="34981" y="48210"/>
                  <a:pt x="34862" y="48246"/>
                </a:cubicBezTo>
                <a:cubicBezTo>
                  <a:pt x="34814" y="48256"/>
                  <a:pt x="34751" y="48262"/>
                  <a:pt x="34681" y="48262"/>
                </a:cubicBezTo>
                <a:cubicBezTo>
                  <a:pt x="34594" y="48262"/>
                  <a:pt x="34496" y="48253"/>
                  <a:pt x="34398" y="48234"/>
                </a:cubicBezTo>
                <a:cubicBezTo>
                  <a:pt x="34005" y="48139"/>
                  <a:pt x="33588" y="47912"/>
                  <a:pt x="33207" y="47662"/>
                </a:cubicBezTo>
                <a:cubicBezTo>
                  <a:pt x="32421" y="47127"/>
                  <a:pt x="31683" y="46448"/>
                  <a:pt x="31028" y="45710"/>
                </a:cubicBezTo>
                <a:cubicBezTo>
                  <a:pt x="30707" y="45353"/>
                  <a:pt x="30409" y="44972"/>
                  <a:pt x="30124" y="44567"/>
                </a:cubicBezTo>
                <a:cubicBezTo>
                  <a:pt x="29862" y="44162"/>
                  <a:pt x="29588" y="43745"/>
                  <a:pt x="29421" y="43352"/>
                </a:cubicBezTo>
                <a:lnTo>
                  <a:pt x="28969" y="42281"/>
                </a:lnTo>
                <a:lnTo>
                  <a:pt x="28326" y="43245"/>
                </a:lnTo>
                <a:cubicBezTo>
                  <a:pt x="28147" y="43531"/>
                  <a:pt x="27957" y="43781"/>
                  <a:pt x="27754" y="44031"/>
                </a:cubicBezTo>
                <a:cubicBezTo>
                  <a:pt x="27564" y="44269"/>
                  <a:pt x="27337" y="44495"/>
                  <a:pt x="27135" y="44674"/>
                </a:cubicBezTo>
                <a:cubicBezTo>
                  <a:pt x="26921" y="44852"/>
                  <a:pt x="26706" y="44936"/>
                  <a:pt x="26587" y="44936"/>
                </a:cubicBezTo>
                <a:cubicBezTo>
                  <a:pt x="26528" y="44936"/>
                  <a:pt x="26468" y="44936"/>
                  <a:pt x="26409" y="44900"/>
                </a:cubicBezTo>
                <a:cubicBezTo>
                  <a:pt x="26325" y="44864"/>
                  <a:pt x="26254" y="44793"/>
                  <a:pt x="26183" y="44698"/>
                </a:cubicBezTo>
                <a:cubicBezTo>
                  <a:pt x="26016" y="44507"/>
                  <a:pt x="25885" y="44245"/>
                  <a:pt x="25766" y="43959"/>
                </a:cubicBezTo>
                <a:cubicBezTo>
                  <a:pt x="25647" y="43674"/>
                  <a:pt x="25552" y="43364"/>
                  <a:pt x="25468" y="43055"/>
                </a:cubicBezTo>
                <a:cubicBezTo>
                  <a:pt x="25290" y="42412"/>
                  <a:pt x="25171" y="41757"/>
                  <a:pt x="25075" y="41090"/>
                </a:cubicBezTo>
                <a:cubicBezTo>
                  <a:pt x="24992" y="40411"/>
                  <a:pt x="24920" y="39733"/>
                  <a:pt x="24873" y="39066"/>
                </a:cubicBezTo>
                <a:cubicBezTo>
                  <a:pt x="24825" y="38375"/>
                  <a:pt x="24801" y="37709"/>
                  <a:pt x="24813" y="37042"/>
                </a:cubicBezTo>
                <a:cubicBezTo>
                  <a:pt x="24825" y="35697"/>
                  <a:pt x="24956" y="34327"/>
                  <a:pt x="25111" y="32958"/>
                </a:cubicBezTo>
                <a:cubicBezTo>
                  <a:pt x="25397" y="30220"/>
                  <a:pt x="25754" y="27457"/>
                  <a:pt x="25754" y="24636"/>
                </a:cubicBezTo>
                <a:cubicBezTo>
                  <a:pt x="25754" y="23945"/>
                  <a:pt x="25718" y="23243"/>
                  <a:pt x="25659" y="22528"/>
                </a:cubicBezTo>
                <a:cubicBezTo>
                  <a:pt x="25599" y="21826"/>
                  <a:pt x="25492" y="21111"/>
                  <a:pt x="25337" y="20409"/>
                </a:cubicBezTo>
                <a:cubicBezTo>
                  <a:pt x="25182" y="19695"/>
                  <a:pt x="24944" y="19016"/>
                  <a:pt x="24635" y="18349"/>
                </a:cubicBezTo>
                <a:cubicBezTo>
                  <a:pt x="24468" y="18016"/>
                  <a:pt x="24289" y="17694"/>
                  <a:pt x="24087" y="17373"/>
                </a:cubicBezTo>
                <a:cubicBezTo>
                  <a:pt x="23861" y="17063"/>
                  <a:pt x="23635" y="16766"/>
                  <a:pt x="23385" y="16504"/>
                </a:cubicBezTo>
                <a:cubicBezTo>
                  <a:pt x="22873" y="15968"/>
                  <a:pt x="22265" y="15504"/>
                  <a:pt x="21611" y="15158"/>
                </a:cubicBezTo>
                <a:cubicBezTo>
                  <a:pt x="20956" y="14801"/>
                  <a:pt x="20253" y="14575"/>
                  <a:pt x="19539" y="14432"/>
                </a:cubicBezTo>
                <a:cubicBezTo>
                  <a:pt x="19182" y="14361"/>
                  <a:pt x="18824" y="14313"/>
                  <a:pt x="18467" y="14265"/>
                </a:cubicBezTo>
                <a:cubicBezTo>
                  <a:pt x="18098" y="14218"/>
                  <a:pt x="17741" y="14218"/>
                  <a:pt x="17384" y="14218"/>
                </a:cubicBezTo>
                <a:cubicBezTo>
                  <a:pt x="16669" y="14242"/>
                  <a:pt x="15967" y="14277"/>
                  <a:pt x="15276" y="14361"/>
                </a:cubicBezTo>
                <a:cubicBezTo>
                  <a:pt x="13871" y="14515"/>
                  <a:pt x="12490" y="14754"/>
                  <a:pt x="11133" y="15206"/>
                </a:cubicBezTo>
                <a:cubicBezTo>
                  <a:pt x="10812" y="15325"/>
                  <a:pt x="10466" y="15456"/>
                  <a:pt x="10133" y="15611"/>
                </a:cubicBezTo>
                <a:cubicBezTo>
                  <a:pt x="9811" y="15766"/>
                  <a:pt x="9478" y="15944"/>
                  <a:pt x="9180" y="16170"/>
                </a:cubicBezTo>
                <a:cubicBezTo>
                  <a:pt x="8871" y="16397"/>
                  <a:pt x="8585" y="16682"/>
                  <a:pt x="8383" y="17039"/>
                </a:cubicBezTo>
                <a:cubicBezTo>
                  <a:pt x="8168" y="17397"/>
                  <a:pt x="8085" y="17837"/>
                  <a:pt x="8145" y="18242"/>
                </a:cubicBezTo>
                <a:cubicBezTo>
                  <a:pt x="8192" y="18647"/>
                  <a:pt x="8371" y="19016"/>
                  <a:pt x="8561" y="19325"/>
                </a:cubicBezTo>
                <a:cubicBezTo>
                  <a:pt x="8585" y="19373"/>
                  <a:pt x="8609" y="19397"/>
                  <a:pt x="8633" y="19445"/>
                </a:cubicBezTo>
                <a:lnTo>
                  <a:pt x="8728" y="19564"/>
                </a:lnTo>
                <a:cubicBezTo>
                  <a:pt x="8799" y="19635"/>
                  <a:pt x="8859" y="19730"/>
                  <a:pt x="8930" y="19790"/>
                </a:cubicBezTo>
                <a:cubicBezTo>
                  <a:pt x="9085" y="19921"/>
                  <a:pt x="9240" y="20040"/>
                  <a:pt x="9407" y="20123"/>
                </a:cubicBezTo>
                <a:cubicBezTo>
                  <a:pt x="10097" y="20504"/>
                  <a:pt x="10823" y="20599"/>
                  <a:pt x="11538" y="20647"/>
                </a:cubicBezTo>
                <a:cubicBezTo>
                  <a:pt x="11729" y="20657"/>
                  <a:pt x="11920" y="20661"/>
                  <a:pt x="12110" y="20661"/>
                </a:cubicBezTo>
                <a:cubicBezTo>
                  <a:pt x="12628" y="20661"/>
                  <a:pt x="13140" y="20628"/>
                  <a:pt x="13645" y="20576"/>
                </a:cubicBezTo>
                <a:cubicBezTo>
                  <a:pt x="14348" y="20504"/>
                  <a:pt x="15038" y="20397"/>
                  <a:pt x="15717" y="20278"/>
                </a:cubicBezTo>
                <a:cubicBezTo>
                  <a:pt x="17086" y="20028"/>
                  <a:pt x="18443" y="19706"/>
                  <a:pt x="19777" y="19385"/>
                </a:cubicBezTo>
                <a:cubicBezTo>
                  <a:pt x="20456" y="19218"/>
                  <a:pt x="21122" y="19040"/>
                  <a:pt x="21789" y="18897"/>
                </a:cubicBezTo>
                <a:cubicBezTo>
                  <a:pt x="22134" y="18802"/>
                  <a:pt x="22456" y="18730"/>
                  <a:pt x="22801" y="18671"/>
                </a:cubicBezTo>
                <a:cubicBezTo>
                  <a:pt x="23079" y="18611"/>
                  <a:pt x="23356" y="18560"/>
                  <a:pt x="23640" y="18531"/>
                </a:cubicBezTo>
                <a:lnTo>
                  <a:pt x="23640" y="18531"/>
                </a:lnTo>
                <a:cubicBezTo>
                  <a:pt x="23939" y="19156"/>
                  <a:pt x="24154" y="19833"/>
                  <a:pt x="24301" y="20516"/>
                </a:cubicBezTo>
                <a:cubicBezTo>
                  <a:pt x="24444" y="21159"/>
                  <a:pt x="24539" y="21826"/>
                  <a:pt x="24587" y="22493"/>
                </a:cubicBezTo>
                <a:cubicBezTo>
                  <a:pt x="24635" y="23171"/>
                  <a:pt x="24647" y="23838"/>
                  <a:pt x="24647" y="24517"/>
                </a:cubicBezTo>
                <a:cubicBezTo>
                  <a:pt x="24635" y="27243"/>
                  <a:pt x="24242" y="29970"/>
                  <a:pt x="23932" y="32720"/>
                </a:cubicBezTo>
                <a:cubicBezTo>
                  <a:pt x="23789" y="34089"/>
                  <a:pt x="23635" y="35494"/>
                  <a:pt x="23611" y="36899"/>
                </a:cubicBezTo>
                <a:cubicBezTo>
                  <a:pt x="23587" y="37637"/>
                  <a:pt x="23623" y="38328"/>
                  <a:pt x="23670" y="39030"/>
                </a:cubicBezTo>
                <a:cubicBezTo>
                  <a:pt x="23706" y="39745"/>
                  <a:pt x="23789" y="40447"/>
                  <a:pt x="23873" y="41150"/>
                </a:cubicBezTo>
                <a:cubicBezTo>
                  <a:pt x="23968" y="41840"/>
                  <a:pt x="24099" y="42555"/>
                  <a:pt x="24278" y="43257"/>
                </a:cubicBezTo>
                <a:cubicBezTo>
                  <a:pt x="24361" y="43602"/>
                  <a:pt x="24468" y="43959"/>
                  <a:pt x="24623" y="44317"/>
                </a:cubicBezTo>
                <a:cubicBezTo>
                  <a:pt x="24754" y="44662"/>
                  <a:pt x="24932" y="45031"/>
                  <a:pt x="25218" y="45376"/>
                </a:cubicBezTo>
                <a:cubicBezTo>
                  <a:pt x="25361" y="45531"/>
                  <a:pt x="25528" y="45710"/>
                  <a:pt x="25766" y="45853"/>
                </a:cubicBezTo>
                <a:cubicBezTo>
                  <a:pt x="26004" y="45984"/>
                  <a:pt x="26302" y="46067"/>
                  <a:pt x="26587" y="46067"/>
                </a:cubicBezTo>
                <a:cubicBezTo>
                  <a:pt x="26861" y="46067"/>
                  <a:pt x="27135" y="45995"/>
                  <a:pt x="27337" y="45888"/>
                </a:cubicBezTo>
                <a:cubicBezTo>
                  <a:pt x="27564" y="45793"/>
                  <a:pt x="27742" y="45674"/>
                  <a:pt x="27909" y="45531"/>
                </a:cubicBezTo>
                <a:cubicBezTo>
                  <a:pt x="28230" y="45281"/>
                  <a:pt x="28492" y="44995"/>
                  <a:pt x="28730" y="44698"/>
                </a:cubicBezTo>
                <a:cubicBezTo>
                  <a:pt x="28743" y="44680"/>
                  <a:pt x="28756" y="44663"/>
                  <a:pt x="28768" y="44646"/>
                </a:cubicBezTo>
                <a:lnTo>
                  <a:pt x="28768" y="44646"/>
                </a:lnTo>
                <a:cubicBezTo>
                  <a:pt x="28875" y="44817"/>
                  <a:pt x="28985" y="44983"/>
                  <a:pt x="29100" y="45150"/>
                </a:cubicBezTo>
                <a:cubicBezTo>
                  <a:pt x="29409" y="45591"/>
                  <a:pt x="29743" y="46007"/>
                  <a:pt x="30100" y="46412"/>
                </a:cubicBezTo>
                <a:cubicBezTo>
                  <a:pt x="30814" y="47222"/>
                  <a:pt x="31588" y="47948"/>
                  <a:pt x="32505" y="48567"/>
                </a:cubicBezTo>
                <a:cubicBezTo>
                  <a:pt x="32969" y="48865"/>
                  <a:pt x="33469" y="49151"/>
                  <a:pt x="34100" y="49305"/>
                </a:cubicBezTo>
                <a:cubicBezTo>
                  <a:pt x="34266" y="49344"/>
                  <a:pt x="34445" y="49368"/>
                  <a:pt x="34636" y="49368"/>
                </a:cubicBezTo>
                <a:cubicBezTo>
                  <a:pt x="34802" y="49368"/>
                  <a:pt x="34977" y="49350"/>
                  <a:pt x="35160" y="49305"/>
                </a:cubicBezTo>
                <a:cubicBezTo>
                  <a:pt x="35338" y="49258"/>
                  <a:pt x="35529" y="49162"/>
                  <a:pt x="35696" y="49043"/>
                </a:cubicBezTo>
                <a:cubicBezTo>
                  <a:pt x="35850" y="48924"/>
                  <a:pt x="35993" y="48781"/>
                  <a:pt x="36089" y="48627"/>
                </a:cubicBezTo>
                <a:cubicBezTo>
                  <a:pt x="36303" y="48329"/>
                  <a:pt x="36410" y="48019"/>
                  <a:pt x="36481" y="47722"/>
                </a:cubicBezTo>
                <a:cubicBezTo>
                  <a:pt x="36553" y="47424"/>
                  <a:pt x="36589" y="47138"/>
                  <a:pt x="36601" y="46865"/>
                </a:cubicBezTo>
                <a:cubicBezTo>
                  <a:pt x="36612" y="46599"/>
                  <a:pt x="36612" y="46342"/>
                  <a:pt x="36604" y="46088"/>
                </a:cubicBezTo>
                <a:lnTo>
                  <a:pt x="36604" y="46088"/>
                </a:lnTo>
                <a:cubicBezTo>
                  <a:pt x="36650" y="46098"/>
                  <a:pt x="36696" y="46107"/>
                  <a:pt x="36743" y="46115"/>
                </a:cubicBezTo>
                <a:cubicBezTo>
                  <a:pt x="36971" y="46153"/>
                  <a:pt x="37209" y="46181"/>
                  <a:pt x="37450" y="46181"/>
                </a:cubicBezTo>
                <a:cubicBezTo>
                  <a:pt x="37587" y="46181"/>
                  <a:pt x="37725" y="46172"/>
                  <a:pt x="37863" y="46150"/>
                </a:cubicBezTo>
                <a:cubicBezTo>
                  <a:pt x="38232" y="46103"/>
                  <a:pt x="38636" y="45948"/>
                  <a:pt x="38970" y="45745"/>
                </a:cubicBezTo>
                <a:cubicBezTo>
                  <a:pt x="39303" y="45531"/>
                  <a:pt x="39577" y="45257"/>
                  <a:pt x="39803" y="44960"/>
                </a:cubicBezTo>
                <a:cubicBezTo>
                  <a:pt x="40232" y="44364"/>
                  <a:pt x="40470" y="43686"/>
                  <a:pt x="40637" y="43055"/>
                </a:cubicBezTo>
                <a:cubicBezTo>
                  <a:pt x="40792" y="42400"/>
                  <a:pt x="40887" y="41745"/>
                  <a:pt x="40946" y="41102"/>
                </a:cubicBezTo>
                <a:cubicBezTo>
                  <a:pt x="41053" y="39804"/>
                  <a:pt x="41018" y="38530"/>
                  <a:pt x="40946" y="37256"/>
                </a:cubicBezTo>
                <a:cubicBezTo>
                  <a:pt x="40851" y="35994"/>
                  <a:pt x="40732" y="34732"/>
                  <a:pt x="40577" y="33482"/>
                </a:cubicBezTo>
                <a:cubicBezTo>
                  <a:pt x="40411" y="32232"/>
                  <a:pt x="40220" y="30982"/>
                  <a:pt x="40018" y="29743"/>
                </a:cubicBezTo>
                <a:cubicBezTo>
                  <a:pt x="39815" y="28505"/>
                  <a:pt x="39601" y="27279"/>
                  <a:pt x="39410" y="26041"/>
                </a:cubicBezTo>
                <a:cubicBezTo>
                  <a:pt x="39363" y="25731"/>
                  <a:pt x="39327" y="25410"/>
                  <a:pt x="39291" y="25112"/>
                </a:cubicBezTo>
                <a:cubicBezTo>
                  <a:pt x="39268" y="24969"/>
                  <a:pt x="39268" y="24814"/>
                  <a:pt x="39244" y="24671"/>
                </a:cubicBezTo>
                <a:lnTo>
                  <a:pt x="39232" y="24207"/>
                </a:lnTo>
                <a:cubicBezTo>
                  <a:pt x="39232" y="23600"/>
                  <a:pt x="39268" y="22993"/>
                  <a:pt x="39363" y="22397"/>
                </a:cubicBezTo>
                <a:cubicBezTo>
                  <a:pt x="39470" y="21814"/>
                  <a:pt x="39637" y="21219"/>
                  <a:pt x="39887" y="20683"/>
                </a:cubicBezTo>
                <a:cubicBezTo>
                  <a:pt x="40137" y="20147"/>
                  <a:pt x="40470" y="19635"/>
                  <a:pt x="40875" y="19195"/>
                </a:cubicBezTo>
                <a:cubicBezTo>
                  <a:pt x="41673" y="18302"/>
                  <a:pt x="42744" y="17659"/>
                  <a:pt x="43875" y="17182"/>
                </a:cubicBezTo>
                <a:cubicBezTo>
                  <a:pt x="44459" y="16944"/>
                  <a:pt x="45042" y="16742"/>
                  <a:pt x="45637" y="16575"/>
                </a:cubicBezTo>
                <a:cubicBezTo>
                  <a:pt x="45935" y="16480"/>
                  <a:pt x="46233" y="16408"/>
                  <a:pt x="46530" y="16337"/>
                </a:cubicBezTo>
                <a:cubicBezTo>
                  <a:pt x="46673" y="16301"/>
                  <a:pt x="46828" y="16266"/>
                  <a:pt x="46971" y="16230"/>
                </a:cubicBezTo>
                <a:cubicBezTo>
                  <a:pt x="47126" y="16206"/>
                  <a:pt x="47269" y="16170"/>
                  <a:pt x="47423" y="16158"/>
                </a:cubicBezTo>
                <a:cubicBezTo>
                  <a:pt x="47795" y="16121"/>
                  <a:pt x="48177" y="16103"/>
                  <a:pt x="48559" y="16103"/>
                </a:cubicBezTo>
                <a:cubicBezTo>
                  <a:pt x="48788" y="16103"/>
                  <a:pt x="49017" y="16109"/>
                  <a:pt x="49245" y="16123"/>
                </a:cubicBezTo>
                <a:cubicBezTo>
                  <a:pt x="49864" y="16170"/>
                  <a:pt x="50471" y="16266"/>
                  <a:pt x="51079" y="16385"/>
                </a:cubicBezTo>
                <a:cubicBezTo>
                  <a:pt x="51674" y="16516"/>
                  <a:pt x="52269" y="16682"/>
                  <a:pt x="52853" y="16885"/>
                </a:cubicBezTo>
                <a:cubicBezTo>
                  <a:pt x="53436" y="17111"/>
                  <a:pt x="53984" y="17361"/>
                  <a:pt x="54472" y="17718"/>
                </a:cubicBezTo>
                <a:cubicBezTo>
                  <a:pt x="54948" y="18075"/>
                  <a:pt x="55365" y="18528"/>
                  <a:pt x="55472" y="19075"/>
                </a:cubicBezTo>
                <a:cubicBezTo>
                  <a:pt x="55579" y="19623"/>
                  <a:pt x="55317" y="20195"/>
                  <a:pt x="54960" y="20647"/>
                </a:cubicBezTo>
                <a:cubicBezTo>
                  <a:pt x="54603" y="21111"/>
                  <a:pt x="54127" y="21516"/>
                  <a:pt x="53638" y="21885"/>
                </a:cubicBezTo>
                <a:cubicBezTo>
                  <a:pt x="53494" y="21999"/>
                  <a:pt x="53330" y="22089"/>
                  <a:pt x="53155" y="22161"/>
                </a:cubicBezTo>
                <a:lnTo>
                  <a:pt x="53155" y="22161"/>
                </a:lnTo>
                <a:cubicBezTo>
                  <a:pt x="52847" y="21634"/>
                  <a:pt x="52487" y="21139"/>
                  <a:pt x="52043" y="20707"/>
                </a:cubicBezTo>
                <a:cubicBezTo>
                  <a:pt x="51590" y="20254"/>
                  <a:pt x="51007" y="19873"/>
                  <a:pt x="50364" y="19671"/>
                </a:cubicBezTo>
                <a:cubicBezTo>
                  <a:pt x="49963" y="19537"/>
                  <a:pt x="49549" y="19478"/>
                  <a:pt x="49135" y="19478"/>
                </a:cubicBezTo>
                <a:cubicBezTo>
                  <a:pt x="48885" y="19478"/>
                  <a:pt x="48634" y="19499"/>
                  <a:pt x="48388" y="19540"/>
                </a:cubicBezTo>
                <a:cubicBezTo>
                  <a:pt x="48054" y="19599"/>
                  <a:pt x="47745" y="19671"/>
                  <a:pt x="47435" y="19778"/>
                </a:cubicBezTo>
                <a:cubicBezTo>
                  <a:pt x="47138" y="19873"/>
                  <a:pt x="46828" y="19980"/>
                  <a:pt x="46530" y="20147"/>
                </a:cubicBezTo>
                <a:cubicBezTo>
                  <a:pt x="46376" y="20230"/>
                  <a:pt x="46233" y="20326"/>
                  <a:pt x="46090" y="20457"/>
                </a:cubicBezTo>
                <a:cubicBezTo>
                  <a:pt x="46018" y="20528"/>
                  <a:pt x="45959" y="20611"/>
                  <a:pt x="45899" y="20695"/>
                </a:cubicBezTo>
                <a:cubicBezTo>
                  <a:pt x="45840" y="20802"/>
                  <a:pt x="45792" y="20909"/>
                  <a:pt x="45792" y="21028"/>
                </a:cubicBezTo>
                <a:cubicBezTo>
                  <a:pt x="45792" y="21266"/>
                  <a:pt x="45911" y="21469"/>
                  <a:pt x="46030" y="21600"/>
                </a:cubicBezTo>
                <a:cubicBezTo>
                  <a:pt x="46173" y="21754"/>
                  <a:pt x="46304" y="21862"/>
                  <a:pt x="46447" y="21945"/>
                </a:cubicBezTo>
                <a:cubicBezTo>
                  <a:pt x="46733" y="22123"/>
                  <a:pt x="47042" y="22243"/>
                  <a:pt x="47340" y="22362"/>
                </a:cubicBezTo>
                <a:cubicBezTo>
                  <a:pt x="47638" y="22481"/>
                  <a:pt x="47959" y="22576"/>
                  <a:pt x="48269" y="22647"/>
                </a:cubicBezTo>
                <a:cubicBezTo>
                  <a:pt x="48888" y="22814"/>
                  <a:pt x="49519" y="22897"/>
                  <a:pt x="50162" y="22957"/>
                </a:cubicBezTo>
                <a:cubicBezTo>
                  <a:pt x="50463" y="22985"/>
                  <a:pt x="50767" y="23000"/>
                  <a:pt x="51072" y="23000"/>
                </a:cubicBezTo>
                <a:cubicBezTo>
                  <a:pt x="51406" y="23000"/>
                  <a:pt x="51743" y="22982"/>
                  <a:pt x="52079" y="22945"/>
                </a:cubicBezTo>
                <a:cubicBezTo>
                  <a:pt x="52336" y="22905"/>
                  <a:pt x="52610" y="22866"/>
                  <a:pt x="52873" y="22799"/>
                </a:cubicBezTo>
                <a:lnTo>
                  <a:pt x="52873" y="22799"/>
                </a:lnTo>
                <a:cubicBezTo>
                  <a:pt x="53370" y="23780"/>
                  <a:pt x="53704" y="24841"/>
                  <a:pt x="53972" y="25922"/>
                </a:cubicBezTo>
                <a:cubicBezTo>
                  <a:pt x="54246" y="27124"/>
                  <a:pt x="54448" y="28362"/>
                  <a:pt x="54579" y="29601"/>
                </a:cubicBezTo>
                <a:cubicBezTo>
                  <a:pt x="54710" y="30827"/>
                  <a:pt x="54781" y="32065"/>
                  <a:pt x="54817" y="33315"/>
                </a:cubicBezTo>
                <a:cubicBezTo>
                  <a:pt x="54841" y="34565"/>
                  <a:pt x="54817" y="35804"/>
                  <a:pt x="54662" y="37018"/>
                </a:cubicBezTo>
                <a:cubicBezTo>
                  <a:pt x="54531" y="38256"/>
                  <a:pt x="54269" y="39459"/>
                  <a:pt x="53936" y="40650"/>
                </a:cubicBezTo>
                <a:cubicBezTo>
                  <a:pt x="53793" y="41245"/>
                  <a:pt x="53579" y="41840"/>
                  <a:pt x="53388" y="42424"/>
                </a:cubicBezTo>
                <a:lnTo>
                  <a:pt x="53055" y="43293"/>
                </a:lnTo>
                <a:cubicBezTo>
                  <a:pt x="52960" y="43567"/>
                  <a:pt x="52817" y="43852"/>
                  <a:pt x="52698" y="44138"/>
                </a:cubicBezTo>
                <a:cubicBezTo>
                  <a:pt x="52210" y="45269"/>
                  <a:pt x="51662" y="46388"/>
                  <a:pt x="51031" y="47436"/>
                </a:cubicBezTo>
                <a:cubicBezTo>
                  <a:pt x="50412" y="48508"/>
                  <a:pt x="49745" y="49543"/>
                  <a:pt x="48995" y="50532"/>
                </a:cubicBezTo>
                <a:cubicBezTo>
                  <a:pt x="48257" y="51532"/>
                  <a:pt x="47447" y="52472"/>
                  <a:pt x="46614" y="53377"/>
                </a:cubicBezTo>
                <a:cubicBezTo>
                  <a:pt x="45768" y="54270"/>
                  <a:pt x="44875" y="55116"/>
                  <a:pt x="43935" y="55925"/>
                </a:cubicBezTo>
                <a:cubicBezTo>
                  <a:pt x="42065" y="57497"/>
                  <a:pt x="40006" y="58890"/>
                  <a:pt x="37791" y="59938"/>
                </a:cubicBezTo>
                <a:cubicBezTo>
                  <a:pt x="36684" y="60473"/>
                  <a:pt x="35553" y="60938"/>
                  <a:pt x="34386" y="61283"/>
                </a:cubicBezTo>
                <a:cubicBezTo>
                  <a:pt x="33219" y="61640"/>
                  <a:pt x="32029" y="61890"/>
                  <a:pt x="30826" y="62021"/>
                </a:cubicBezTo>
                <a:cubicBezTo>
                  <a:pt x="30220" y="62082"/>
                  <a:pt x="29609" y="62111"/>
                  <a:pt x="28998" y="62111"/>
                </a:cubicBezTo>
                <a:cubicBezTo>
                  <a:pt x="27193" y="62111"/>
                  <a:pt x="25377" y="61852"/>
                  <a:pt x="23635" y="61354"/>
                </a:cubicBezTo>
                <a:cubicBezTo>
                  <a:pt x="21301" y="60688"/>
                  <a:pt x="19063" y="59628"/>
                  <a:pt x="17015" y="58295"/>
                </a:cubicBezTo>
                <a:cubicBezTo>
                  <a:pt x="15991" y="57616"/>
                  <a:pt x="15003" y="56890"/>
                  <a:pt x="14050" y="56116"/>
                </a:cubicBezTo>
                <a:cubicBezTo>
                  <a:pt x="13098" y="55330"/>
                  <a:pt x="12205" y="54496"/>
                  <a:pt x="11347" y="53615"/>
                </a:cubicBezTo>
                <a:cubicBezTo>
                  <a:pt x="9621" y="51865"/>
                  <a:pt x="8073" y="49924"/>
                  <a:pt x="6716" y="47877"/>
                </a:cubicBezTo>
                <a:lnTo>
                  <a:pt x="6204" y="47103"/>
                </a:lnTo>
                <a:lnTo>
                  <a:pt x="5728" y="46305"/>
                </a:lnTo>
                <a:cubicBezTo>
                  <a:pt x="5430" y="45793"/>
                  <a:pt x="5120" y="45257"/>
                  <a:pt x="4858" y="44698"/>
                </a:cubicBezTo>
                <a:cubicBezTo>
                  <a:pt x="4275" y="43614"/>
                  <a:pt x="3823" y="42483"/>
                  <a:pt x="3394" y="41340"/>
                </a:cubicBezTo>
                <a:cubicBezTo>
                  <a:pt x="2596" y="39030"/>
                  <a:pt x="2025" y="36625"/>
                  <a:pt x="1727" y="34184"/>
                </a:cubicBezTo>
                <a:cubicBezTo>
                  <a:pt x="1429" y="31744"/>
                  <a:pt x="1406" y="29267"/>
                  <a:pt x="1596" y="26815"/>
                </a:cubicBezTo>
                <a:cubicBezTo>
                  <a:pt x="1620" y="26207"/>
                  <a:pt x="1715" y="25588"/>
                  <a:pt x="1787" y="24981"/>
                </a:cubicBezTo>
                <a:cubicBezTo>
                  <a:pt x="1822" y="24683"/>
                  <a:pt x="1882" y="24374"/>
                  <a:pt x="1918" y="24076"/>
                </a:cubicBezTo>
                <a:lnTo>
                  <a:pt x="2072" y="23171"/>
                </a:lnTo>
                <a:lnTo>
                  <a:pt x="2263" y="22254"/>
                </a:lnTo>
                <a:cubicBezTo>
                  <a:pt x="2322" y="21957"/>
                  <a:pt x="2370" y="21659"/>
                  <a:pt x="2453" y="21361"/>
                </a:cubicBezTo>
                <a:cubicBezTo>
                  <a:pt x="2608" y="20766"/>
                  <a:pt x="2739" y="20159"/>
                  <a:pt x="2930" y="19576"/>
                </a:cubicBezTo>
                <a:lnTo>
                  <a:pt x="3203" y="18706"/>
                </a:lnTo>
                <a:cubicBezTo>
                  <a:pt x="3311" y="18421"/>
                  <a:pt x="3406" y="18123"/>
                  <a:pt x="3513" y="17837"/>
                </a:cubicBezTo>
                <a:cubicBezTo>
                  <a:pt x="3727" y="17254"/>
                  <a:pt x="3965" y="16694"/>
                  <a:pt x="4204" y="16123"/>
                </a:cubicBezTo>
                <a:cubicBezTo>
                  <a:pt x="4323" y="15849"/>
                  <a:pt x="4454" y="15575"/>
                  <a:pt x="4585" y="15289"/>
                </a:cubicBezTo>
                <a:lnTo>
                  <a:pt x="4989" y="14456"/>
                </a:lnTo>
                <a:lnTo>
                  <a:pt x="5430" y="13658"/>
                </a:lnTo>
                <a:cubicBezTo>
                  <a:pt x="5585" y="13384"/>
                  <a:pt x="5728" y="13110"/>
                  <a:pt x="5894" y="12849"/>
                </a:cubicBezTo>
                <a:cubicBezTo>
                  <a:pt x="6228" y="12348"/>
                  <a:pt x="6525" y="11813"/>
                  <a:pt x="6894" y="11325"/>
                </a:cubicBezTo>
                <a:cubicBezTo>
                  <a:pt x="7073" y="11086"/>
                  <a:pt x="7252" y="10824"/>
                  <a:pt x="7430" y="10574"/>
                </a:cubicBezTo>
                <a:lnTo>
                  <a:pt x="8014" y="9860"/>
                </a:lnTo>
                <a:lnTo>
                  <a:pt x="8287" y="9503"/>
                </a:lnTo>
                <a:cubicBezTo>
                  <a:pt x="8383" y="9384"/>
                  <a:pt x="8490" y="9277"/>
                  <a:pt x="8585" y="9158"/>
                </a:cubicBezTo>
                <a:lnTo>
                  <a:pt x="9204" y="8479"/>
                </a:lnTo>
                <a:cubicBezTo>
                  <a:pt x="9299" y="8360"/>
                  <a:pt x="9419" y="8253"/>
                  <a:pt x="9526" y="8146"/>
                </a:cubicBezTo>
                <a:lnTo>
                  <a:pt x="9859" y="7836"/>
                </a:lnTo>
                <a:lnTo>
                  <a:pt x="10181" y="7526"/>
                </a:lnTo>
                <a:cubicBezTo>
                  <a:pt x="10300" y="7419"/>
                  <a:pt x="10407" y="7300"/>
                  <a:pt x="10526" y="7217"/>
                </a:cubicBezTo>
                <a:cubicBezTo>
                  <a:pt x="12359" y="5586"/>
                  <a:pt x="14455" y="4264"/>
                  <a:pt x="16717" y="3324"/>
                </a:cubicBezTo>
                <a:cubicBezTo>
                  <a:pt x="17848" y="2847"/>
                  <a:pt x="19027" y="2478"/>
                  <a:pt x="20218" y="2157"/>
                </a:cubicBezTo>
                <a:cubicBezTo>
                  <a:pt x="21408" y="1823"/>
                  <a:pt x="22623" y="1573"/>
                  <a:pt x="23849" y="1359"/>
                </a:cubicBezTo>
                <a:cubicBezTo>
                  <a:pt x="26302" y="942"/>
                  <a:pt x="28790" y="752"/>
                  <a:pt x="31267" y="752"/>
                </a:cubicBezTo>
                <a:cubicBezTo>
                  <a:pt x="33755" y="764"/>
                  <a:pt x="36255" y="978"/>
                  <a:pt x="38684" y="1502"/>
                </a:cubicBezTo>
                <a:cubicBezTo>
                  <a:pt x="39899" y="1764"/>
                  <a:pt x="41089" y="2109"/>
                  <a:pt x="42256" y="2550"/>
                </a:cubicBezTo>
                <a:lnTo>
                  <a:pt x="42685" y="2728"/>
                </a:lnTo>
                <a:lnTo>
                  <a:pt x="42899" y="2823"/>
                </a:lnTo>
                <a:lnTo>
                  <a:pt x="43101" y="2931"/>
                </a:lnTo>
                <a:lnTo>
                  <a:pt x="43518" y="3121"/>
                </a:lnTo>
                <a:lnTo>
                  <a:pt x="43923" y="3359"/>
                </a:lnTo>
                <a:lnTo>
                  <a:pt x="44113" y="3478"/>
                </a:lnTo>
                <a:lnTo>
                  <a:pt x="44304" y="3609"/>
                </a:lnTo>
                <a:lnTo>
                  <a:pt x="44697" y="3859"/>
                </a:lnTo>
                <a:cubicBezTo>
                  <a:pt x="44935" y="4062"/>
                  <a:pt x="45185" y="4240"/>
                  <a:pt x="45423" y="4443"/>
                </a:cubicBezTo>
                <a:cubicBezTo>
                  <a:pt x="46376" y="5229"/>
                  <a:pt x="47221" y="6157"/>
                  <a:pt x="48114" y="7050"/>
                </a:cubicBezTo>
                <a:cubicBezTo>
                  <a:pt x="48566" y="7491"/>
                  <a:pt x="49007" y="7943"/>
                  <a:pt x="49507" y="8348"/>
                </a:cubicBezTo>
                <a:cubicBezTo>
                  <a:pt x="49995" y="8741"/>
                  <a:pt x="50495" y="9122"/>
                  <a:pt x="51067" y="9420"/>
                </a:cubicBezTo>
                <a:lnTo>
                  <a:pt x="51126" y="9300"/>
                </a:lnTo>
                <a:cubicBezTo>
                  <a:pt x="50590" y="9003"/>
                  <a:pt x="50102" y="8610"/>
                  <a:pt x="49638" y="8193"/>
                </a:cubicBezTo>
                <a:cubicBezTo>
                  <a:pt x="49174" y="7776"/>
                  <a:pt x="48745" y="7336"/>
                  <a:pt x="48316" y="6872"/>
                </a:cubicBezTo>
                <a:cubicBezTo>
                  <a:pt x="47459" y="5943"/>
                  <a:pt x="46626" y="5014"/>
                  <a:pt x="45673" y="4157"/>
                </a:cubicBezTo>
                <a:cubicBezTo>
                  <a:pt x="45459" y="3955"/>
                  <a:pt x="45185" y="3764"/>
                  <a:pt x="44947" y="3550"/>
                </a:cubicBezTo>
                <a:lnTo>
                  <a:pt x="44566" y="3264"/>
                </a:lnTo>
                <a:lnTo>
                  <a:pt x="44363" y="3133"/>
                </a:lnTo>
                <a:lnTo>
                  <a:pt x="44161" y="3002"/>
                </a:lnTo>
                <a:lnTo>
                  <a:pt x="43756" y="2752"/>
                </a:lnTo>
                <a:lnTo>
                  <a:pt x="43328" y="2526"/>
                </a:lnTo>
                <a:lnTo>
                  <a:pt x="43113" y="2419"/>
                </a:lnTo>
                <a:lnTo>
                  <a:pt x="42899" y="2311"/>
                </a:lnTo>
                <a:lnTo>
                  <a:pt x="42458" y="2121"/>
                </a:lnTo>
                <a:cubicBezTo>
                  <a:pt x="41292" y="1633"/>
                  <a:pt x="40077" y="1240"/>
                  <a:pt x="38851" y="942"/>
                </a:cubicBezTo>
                <a:cubicBezTo>
                  <a:pt x="37624" y="645"/>
                  <a:pt x="36362" y="430"/>
                  <a:pt x="35112" y="276"/>
                </a:cubicBezTo>
                <a:cubicBezTo>
                  <a:pt x="33850" y="133"/>
                  <a:pt x="32576" y="37"/>
                  <a:pt x="31314" y="14"/>
                </a:cubicBezTo>
                <a:cubicBezTo>
                  <a:pt x="30946" y="5"/>
                  <a:pt x="30578" y="1"/>
                  <a:pt x="30209" y="1"/>
                </a:cubicBezTo>
                <a:close/>
              </a:path>
            </a:pathLst>
          </a:cu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953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3"/>
          <p:cNvSpPr/>
          <p:nvPr/>
        </p:nvSpPr>
        <p:spPr>
          <a:xfrm rot="-640441">
            <a:off x="4856469" y="4104218"/>
            <a:ext cx="3404734" cy="1664778"/>
          </a:xfrm>
          <a:custGeom>
            <a:avLst/>
            <a:gdLst/>
            <a:ahLst/>
            <a:cxnLst/>
            <a:rect l="l" t="t" r="r" b="b"/>
            <a:pathLst>
              <a:path w="34148" h="16697" extrusionOk="0">
                <a:moveTo>
                  <a:pt x="34147" y="16657"/>
                </a:moveTo>
                <a:lnTo>
                  <a:pt x="34147" y="16657"/>
                </a:lnTo>
                <a:cubicBezTo>
                  <a:pt x="34147" y="16657"/>
                  <a:pt x="34147" y="16657"/>
                  <a:pt x="34147" y="16657"/>
                </a:cubicBezTo>
                <a:cubicBezTo>
                  <a:pt x="34147" y="16657"/>
                  <a:pt x="34147" y="16657"/>
                  <a:pt x="34147" y="16657"/>
                </a:cubicBezTo>
                <a:close/>
                <a:moveTo>
                  <a:pt x="11858" y="1"/>
                </a:moveTo>
                <a:cubicBezTo>
                  <a:pt x="9378" y="1"/>
                  <a:pt x="6878" y="1492"/>
                  <a:pt x="5989" y="3822"/>
                </a:cubicBezTo>
                <a:cubicBezTo>
                  <a:pt x="5322" y="5608"/>
                  <a:pt x="5513" y="7704"/>
                  <a:pt x="4465" y="9299"/>
                </a:cubicBezTo>
                <a:cubicBezTo>
                  <a:pt x="3596" y="10609"/>
                  <a:pt x="2060" y="11288"/>
                  <a:pt x="846" y="12276"/>
                </a:cubicBezTo>
                <a:cubicBezTo>
                  <a:pt x="0" y="12954"/>
                  <a:pt x="1155" y="15419"/>
                  <a:pt x="1310" y="16598"/>
                </a:cubicBezTo>
                <a:cubicBezTo>
                  <a:pt x="1310" y="16598"/>
                  <a:pt x="9851" y="16696"/>
                  <a:pt x="15519" y="16696"/>
                </a:cubicBezTo>
                <a:cubicBezTo>
                  <a:pt x="16085" y="16696"/>
                  <a:pt x="16623" y="16695"/>
                  <a:pt x="17121" y="16693"/>
                </a:cubicBezTo>
                <a:cubicBezTo>
                  <a:pt x="18100" y="16685"/>
                  <a:pt x="25965" y="16584"/>
                  <a:pt x="30656" y="16584"/>
                </a:cubicBezTo>
                <a:cubicBezTo>
                  <a:pt x="32694" y="16584"/>
                  <a:pt x="34132" y="16603"/>
                  <a:pt x="34147" y="16657"/>
                </a:cubicBezTo>
                <a:lnTo>
                  <a:pt x="34147" y="16657"/>
                </a:lnTo>
                <a:cubicBezTo>
                  <a:pt x="33850" y="15216"/>
                  <a:pt x="34064" y="13490"/>
                  <a:pt x="33897" y="12038"/>
                </a:cubicBezTo>
                <a:cubicBezTo>
                  <a:pt x="33754" y="10573"/>
                  <a:pt x="33052" y="9002"/>
                  <a:pt x="31671" y="8490"/>
                </a:cubicBezTo>
                <a:cubicBezTo>
                  <a:pt x="31349" y="8376"/>
                  <a:pt x="31021" y="8326"/>
                  <a:pt x="30691" y="8326"/>
                </a:cubicBezTo>
                <a:cubicBezTo>
                  <a:pt x="29641" y="8326"/>
                  <a:pt x="28568" y="8825"/>
                  <a:pt x="27599" y="9323"/>
                </a:cubicBezTo>
                <a:cubicBezTo>
                  <a:pt x="25563" y="10371"/>
                  <a:pt x="23527" y="11418"/>
                  <a:pt x="21491" y="12466"/>
                </a:cubicBezTo>
                <a:cubicBezTo>
                  <a:pt x="20818" y="12803"/>
                  <a:pt x="20048" y="13151"/>
                  <a:pt x="19331" y="13151"/>
                </a:cubicBezTo>
                <a:cubicBezTo>
                  <a:pt x="19008" y="13151"/>
                  <a:pt x="18695" y="13080"/>
                  <a:pt x="18407" y="12907"/>
                </a:cubicBezTo>
                <a:cubicBezTo>
                  <a:pt x="17645" y="12466"/>
                  <a:pt x="17360" y="11478"/>
                  <a:pt x="17431" y="10609"/>
                </a:cubicBezTo>
                <a:cubicBezTo>
                  <a:pt x="17490" y="9728"/>
                  <a:pt x="17836" y="8894"/>
                  <a:pt x="18014" y="8025"/>
                </a:cubicBezTo>
                <a:cubicBezTo>
                  <a:pt x="18657" y="4918"/>
                  <a:pt x="16824" y="1441"/>
                  <a:pt x="13847" y="346"/>
                </a:cubicBezTo>
                <a:cubicBezTo>
                  <a:pt x="13207" y="111"/>
                  <a:pt x="12533" y="1"/>
                  <a:pt x="118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7" name="Google Shape;627;p63"/>
          <p:cNvPicPr preferRelativeResize="0"/>
          <p:nvPr/>
        </p:nvPicPr>
        <p:blipFill rotWithShape="1">
          <a:blip r:embed="rId3">
            <a:alphaModFix/>
          </a:blip>
          <a:srcRect l="20789" t="5759" r="11358" b="5225"/>
          <a:stretch/>
        </p:blipFill>
        <p:spPr>
          <a:xfrm rot="3704042" flipH="1">
            <a:off x="-1220689" y="3715588"/>
            <a:ext cx="3309000" cy="2442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9" name="Google Shape;629;p63"/>
          <p:cNvGrpSpPr/>
          <p:nvPr/>
        </p:nvGrpSpPr>
        <p:grpSpPr>
          <a:xfrm>
            <a:off x="7530048" y="-1155575"/>
            <a:ext cx="2738552" cy="2720100"/>
            <a:chOff x="7530048" y="-1155575"/>
            <a:chExt cx="2738552" cy="2720100"/>
          </a:xfrm>
        </p:grpSpPr>
        <p:sp>
          <p:nvSpPr>
            <p:cNvPr id="630" name="Google Shape;630;p63"/>
            <p:cNvSpPr/>
            <p:nvPr/>
          </p:nvSpPr>
          <p:spPr>
            <a:xfrm>
              <a:off x="8043600" y="-1155575"/>
              <a:ext cx="2225000" cy="2720100"/>
            </a:xfrm>
            <a:custGeom>
              <a:avLst/>
              <a:gdLst/>
              <a:ahLst/>
              <a:cxnLst/>
              <a:rect l="l" t="t" r="r" b="b"/>
              <a:pathLst>
                <a:path w="89000" h="108804" extrusionOk="0">
                  <a:moveTo>
                    <a:pt x="46902" y="0"/>
                  </a:moveTo>
                  <a:cubicBezTo>
                    <a:pt x="37919" y="0"/>
                    <a:pt x="28796" y="3561"/>
                    <a:pt x="21848" y="9393"/>
                  </a:cubicBezTo>
                  <a:cubicBezTo>
                    <a:pt x="11752" y="17858"/>
                    <a:pt x="7644" y="30633"/>
                    <a:pt x="4787" y="43492"/>
                  </a:cubicBezTo>
                  <a:cubicBezTo>
                    <a:pt x="1917" y="56351"/>
                    <a:pt x="24" y="69460"/>
                    <a:pt x="12" y="82628"/>
                  </a:cubicBezTo>
                  <a:cubicBezTo>
                    <a:pt x="12" y="87164"/>
                    <a:pt x="1" y="91689"/>
                    <a:pt x="1" y="96237"/>
                  </a:cubicBezTo>
                  <a:cubicBezTo>
                    <a:pt x="1" y="99725"/>
                    <a:pt x="108" y="103523"/>
                    <a:pt x="2310" y="106238"/>
                  </a:cubicBezTo>
                  <a:cubicBezTo>
                    <a:pt x="3943" y="108242"/>
                    <a:pt x="6136" y="108803"/>
                    <a:pt x="8560" y="108803"/>
                  </a:cubicBezTo>
                  <a:cubicBezTo>
                    <a:pt x="10875" y="108803"/>
                    <a:pt x="13400" y="108292"/>
                    <a:pt x="15848" y="108036"/>
                  </a:cubicBezTo>
                  <a:cubicBezTo>
                    <a:pt x="16401" y="107978"/>
                    <a:pt x="16990" y="107966"/>
                    <a:pt x="17593" y="107966"/>
                  </a:cubicBezTo>
                  <a:cubicBezTo>
                    <a:pt x="18072" y="107966"/>
                    <a:pt x="18560" y="107974"/>
                    <a:pt x="19046" y="107974"/>
                  </a:cubicBezTo>
                  <a:cubicBezTo>
                    <a:pt x="21117" y="107974"/>
                    <a:pt x="23140" y="107827"/>
                    <a:pt x="24230" y="106286"/>
                  </a:cubicBezTo>
                  <a:cubicBezTo>
                    <a:pt x="25349" y="104702"/>
                    <a:pt x="25480" y="102630"/>
                    <a:pt x="25551" y="100702"/>
                  </a:cubicBezTo>
                  <a:cubicBezTo>
                    <a:pt x="25551" y="89629"/>
                    <a:pt x="25432" y="77484"/>
                    <a:pt x="27944" y="66674"/>
                  </a:cubicBezTo>
                  <a:cubicBezTo>
                    <a:pt x="30742" y="54577"/>
                    <a:pt x="33529" y="42492"/>
                    <a:pt x="36326" y="30395"/>
                  </a:cubicBezTo>
                  <a:cubicBezTo>
                    <a:pt x="36981" y="27538"/>
                    <a:pt x="38148" y="24168"/>
                    <a:pt x="41006" y="23525"/>
                  </a:cubicBezTo>
                  <a:cubicBezTo>
                    <a:pt x="41635" y="23385"/>
                    <a:pt x="42508" y="23292"/>
                    <a:pt x="43425" y="23292"/>
                  </a:cubicBezTo>
                  <a:cubicBezTo>
                    <a:pt x="45075" y="23292"/>
                    <a:pt x="46869" y="23594"/>
                    <a:pt x="47649" y="24466"/>
                  </a:cubicBezTo>
                  <a:cubicBezTo>
                    <a:pt x="48876" y="25823"/>
                    <a:pt x="49578" y="27597"/>
                    <a:pt x="50233" y="29300"/>
                  </a:cubicBezTo>
                  <a:cubicBezTo>
                    <a:pt x="59579" y="53743"/>
                    <a:pt x="63342" y="80354"/>
                    <a:pt x="68819" y="105952"/>
                  </a:cubicBezTo>
                  <a:cubicBezTo>
                    <a:pt x="70460" y="106061"/>
                    <a:pt x="72118" y="106170"/>
                    <a:pt x="73769" y="106170"/>
                  </a:cubicBezTo>
                  <a:cubicBezTo>
                    <a:pt x="75736" y="106170"/>
                    <a:pt x="77691" y="106015"/>
                    <a:pt x="79594" y="105524"/>
                  </a:cubicBezTo>
                  <a:cubicBezTo>
                    <a:pt x="83070" y="104607"/>
                    <a:pt x="86988" y="104547"/>
                    <a:pt x="88238" y="101154"/>
                  </a:cubicBezTo>
                  <a:cubicBezTo>
                    <a:pt x="89000" y="99118"/>
                    <a:pt x="88369" y="94677"/>
                    <a:pt x="88285" y="92486"/>
                  </a:cubicBezTo>
                  <a:cubicBezTo>
                    <a:pt x="87797" y="79949"/>
                    <a:pt x="86928" y="67436"/>
                    <a:pt x="85678" y="54946"/>
                  </a:cubicBezTo>
                  <a:cubicBezTo>
                    <a:pt x="84654" y="44623"/>
                    <a:pt x="83332" y="34170"/>
                    <a:pt x="79344" y="24585"/>
                  </a:cubicBezTo>
                  <a:cubicBezTo>
                    <a:pt x="75355" y="15001"/>
                    <a:pt x="68354" y="6249"/>
                    <a:pt x="58770" y="2297"/>
                  </a:cubicBezTo>
                  <a:cubicBezTo>
                    <a:pt x="54985" y="726"/>
                    <a:pt x="50957" y="0"/>
                    <a:pt x="46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63"/>
            <p:cNvSpPr/>
            <p:nvPr/>
          </p:nvSpPr>
          <p:spPr>
            <a:xfrm>
              <a:off x="7530048" y="469150"/>
              <a:ext cx="933777" cy="877821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32" name="Google Shape;632;p63"/>
          <p:cNvPicPr preferRelativeResize="0"/>
          <p:nvPr/>
        </p:nvPicPr>
        <p:blipFill rotWithShape="1">
          <a:blip r:embed="rId4">
            <a:alphaModFix/>
          </a:blip>
          <a:srcRect l="10641" t="10307" r="13185" b="15271"/>
          <a:stretch/>
        </p:blipFill>
        <p:spPr>
          <a:xfrm rot="8291997" flipH="1">
            <a:off x="-1014980" y="-134290"/>
            <a:ext cx="3060260" cy="16818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副標題 1"/>
          <p:cNvSpPr>
            <a:spLocks noGrp="1"/>
          </p:cNvSpPr>
          <p:nvPr>
            <p:ph type="subTitle" idx="2"/>
          </p:nvPr>
        </p:nvSpPr>
        <p:spPr>
          <a:xfrm>
            <a:off x="5725273" y="1103923"/>
            <a:ext cx="2705452" cy="917758"/>
          </a:xfrm>
        </p:spPr>
        <p:txBody>
          <a:bodyPr/>
          <a:lstStyle/>
          <a:p>
            <a:pPr algn="l"/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*每班</a:t>
            </a: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片光碟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*使用工具</a:t>
            </a: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彩色筆、剪  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刀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奇異筆、白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膠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15150" y="1837154"/>
            <a:ext cx="5485600" cy="485700"/>
          </a:xfrm>
        </p:spPr>
        <p:txBody>
          <a:bodyPr/>
          <a:lstStyle/>
          <a:p>
            <a:pPr algn="l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A4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紙上畫上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畢卡索立體派風格臉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奇異筆描邊上色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剪下後，用白膠貼在光碟片兩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面</a:t>
            </a:r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畢卡索臉部設計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75938" y="2199627"/>
            <a:ext cx="2323570" cy="30707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96" y="2573218"/>
            <a:ext cx="2295584" cy="232356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16806" r="12413" b="25694"/>
          <a:stretch/>
        </p:blipFill>
        <p:spPr>
          <a:xfrm>
            <a:off x="6105567" y="2571544"/>
            <a:ext cx="2358258" cy="232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1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43BA97-C08E-F19A-F3DB-5BDBC6FC5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834" y="1354775"/>
            <a:ext cx="923596" cy="789900"/>
          </a:xfrm>
        </p:spPr>
        <p:txBody>
          <a:bodyPr/>
          <a:lstStyle/>
          <a:p>
            <a:pPr algn="l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自畫像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BCE1263-2F8A-AFCD-D889-B5BCB58A3A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80DA5268-BB09-8A2C-AE9D-F368A9D7023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A5B2A7F-37F4-95B8-D190-58A31506D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1" r="1859"/>
          <a:stretch/>
        </p:blipFill>
        <p:spPr>
          <a:xfrm>
            <a:off x="2261938" y="74953"/>
            <a:ext cx="6442052" cy="506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9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3"/>
          <p:cNvSpPr/>
          <p:nvPr/>
        </p:nvSpPr>
        <p:spPr>
          <a:xfrm rot="-640441">
            <a:off x="4856469" y="4104218"/>
            <a:ext cx="3404734" cy="1664778"/>
          </a:xfrm>
          <a:custGeom>
            <a:avLst/>
            <a:gdLst/>
            <a:ahLst/>
            <a:cxnLst/>
            <a:rect l="l" t="t" r="r" b="b"/>
            <a:pathLst>
              <a:path w="34148" h="16697" extrusionOk="0">
                <a:moveTo>
                  <a:pt x="34147" y="16657"/>
                </a:moveTo>
                <a:lnTo>
                  <a:pt x="34147" y="16657"/>
                </a:lnTo>
                <a:cubicBezTo>
                  <a:pt x="34147" y="16657"/>
                  <a:pt x="34147" y="16657"/>
                  <a:pt x="34147" y="16657"/>
                </a:cubicBezTo>
                <a:cubicBezTo>
                  <a:pt x="34147" y="16657"/>
                  <a:pt x="34147" y="16657"/>
                  <a:pt x="34147" y="16657"/>
                </a:cubicBezTo>
                <a:close/>
                <a:moveTo>
                  <a:pt x="11858" y="1"/>
                </a:moveTo>
                <a:cubicBezTo>
                  <a:pt x="9378" y="1"/>
                  <a:pt x="6878" y="1492"/>
                  <a:pt x="5989" y="3822"/>
                </a:cubicBezTo>
                <a:cubicBezTo>
                  <a:pt x="5322" y="5608"/>
                  <a:pt x="5513" y="7704"/>
                  <a:pt x="4465" y="9299"/>
                </a:cubicBezTo>
                <a:cubicBezTo>
                  <a:pt x="3596" y="10609"/>
                  <a:pt x="2060" y="11288"/>
                  <a:pt x="846" y="12276"/>
                </a:cubicBezTo>
                <a:cubicBezTo>
                  <a:pt x="0" y="12954"/>
                  <a:pt x="1155" y="15419"/>
                  <a:pt x="1310" y="16598"/>
                </a:cubicBezTo>
                <a:cubicBezTo>
                  <a:pt x="1310" y="16598"/>
                  <a:pt x="9851" y="16696"/>
                  <a:pt x="15519" y="16696"/>
                </a:cubicBezTo>
                <a:cubicBezTo>
                  <a:pt x="16085" y="16696"/>
                  <a:pt x="16623" y="16695"/>
                  <a:pt x="17121" y="16693"/>
                </a:cubicBezTo>
                <a:cubicBezTo>
                  <a:pt x="18100" y="16685"/>
                  <a:pt x="25965" y="16584"/>
                  <a:pt x="30656" y="16584"/>
                </a:cubicBezTo>
                <a:cubicBezTo>
                  <a:pt x="32694" y="16584"/>
                  <a:pt x="34132" y="16603"/>
                  <a:pt x="34147" y="16657"/>
                </a:cubicBezTo>
                <a:lnTo>
                  <a:pt x="34147" y="16657"/>
                </a:lnTo>
                <a:cubicBezTo>
                  <a:pt x="33850" y="15216"/>
                  <a:pt x="34064" y="13490"/>
                  <a:pt x="33897" y="12038"/>
                </a:cubicBezTo>
                <a:cubicBezTo>
                  <a:pt x="33754" y="10573"/>
                  <a:pt x="33052" y="9002"/>
                  <a:pt x="31671" y="8490"/>
                </a:cubicBezTo>
                <a:cubicBezTo>
                  <a:pt x="31349" y="8376"/>
                  <a:pt x="31021" y="8326"/>
                  <a:pt x="30691" y="8326"/>
                </a:cubicBezTo>
                <a:cubicBezTo>
                  <a:pt x="29641" y="8326"/>
                  <a:pt x="28568" y="8825"/>
                  <a:pt x="27599" y="9323"/>
                </a:cubicBezTo>
                <a:cubicBezTo>
                  <a:pt x="25563" y="10371"/>
                  <a:pt x="23527" y="11418"/>
                  <a:pt x="21491" y="12466"/>
                </a:cubicBezTo>
                <a:cubicBezTo>
                  <a:pt x="20818" y="12803"/>
                  <a:pt x="20048" y="13151"/>
                  <a:pt x="19331" y="13151"/>
                </a:cubicBezTo>
                <a:cubicBezTo>
                  <a:pt x="19008" y="13151"/>
                  <a:pt x="18695" y="13080"/>
                  <a:pt x="18407" y="12907"/>
                </a:cubicBezTo>
                <a:cubicBezTo>
                  <a:pt x="17645" y="12466"/>
                  <a:pt x="17360" y="11478"/>
                  <a:pt x="17431" y="10609"/>
                </a:cubicBezTo>
                <a:cubicBezTo>
                  <a:pt x="17490" y="9728"/>
                  <a:pt x="17836" y="8894"/>
                  <a:pt x="18014" y="8025"/>
                </a:cubicBezTo>
                <a:cubicBezTo>
                  <a:pt x="18657" y="4918"/>
                  <a:pt x="16824" y="1441"/>
                  <a:pt x="13847" y="346"/>
                </a:cubicBezTo>
                <a:cubicBezTo>
                  <a:pt x="13207" y="111"/>
                  <a:pt x="12533" y="1"/>
                  <a:pt x="118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7" name="Google Shape;627;p63"/>
          <p:cNvPicPr preferRelativeResize="0"/>
          <p:nvPr/>
        </p:nvPicPr>
        <p:blipFill rotWithShape="1">
          <a:blip r:embed="rId3">
            <a:alphaModFix/>
          </a:blip>
          <a:srcRect l="20789" t="5759" r="11358" b="5225"/>
          <a:stretch/>
        </p:blipFill>
        <p:spPr>
          <a:xfrm rot="3704042" flipH="1">
            <a:off x="-1220689" y="3715588"/>
            <a:ext cx="3309000" cy="2442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9" name="Google Shape;629;p63"/>
          <p:cNvGrpSpPr/>
          <p:nvPr/>
        </p:nvGrpSpPr>
        <p:grpSpPr>
          <a:xfrm>
            <a:off x="7317396" y="-1347335"/>
            <a:ext cx="2738552" cy="2720100"/>
            <a:chOff x="7530048" y="-1155575"/>
            <a:chExt cx="2738552" cy="2720100"/>
          </a:xfrm>
        </p:grpSpPr>
        <p:sp>
          <p:nvSpPr>
            <p:cNvPr id="630" name="Google Shape;630;p63"/>
            <p:cNvSpPr/>
            <p:nvPr/>
          </p:nvSpPr>
          <p:spPr>
            <a:xfrm>
              <a:off x="8043600" y="-1155575"/>
              <a:ext cx="2225000" cy="2720100"/>
            </a:xfrm>
            <a:custGeom>
              <a:avLst/>
              <a:gdLst/>
              <a:ahLst/>
              <a:cxnLst/>
              <a:rect l="l" t="t" r="r" b="b"/>
              <a:pathLst>
                <a:path w="89000" h="108804" extrusionOk="0">
                  <a:moveTo>
                    <a:pt x="46902" y="0"/>
                  </a:moveTo>
                  <a:cubicBezTo>
                    <a:pt x="37919" y="0"/>
                    <a:pt x="28796" y="3561"/>
                    <a:pt x="21848" y="9393"/>
                  </a:cubicBezTo>
                  <a:cubicBezTo>
                    <a:pt x="11752" y="17858"/>
                    <a:pt x="7644" y="30633"/>
                    <a:pt x="4787" y="43492"/>
                  </a:cubicBezTo>
                  <a:cubicBezTo>
                    <a:pt x="1917" y="56351"/>
                    <a:pt x="24" y="69460"/>
                    <a:pt x="12" y="82628"/>
                  </a:cubicBezTo>
                  <a:cubicBezTo>
                    <a:pt x="12" y="87164"/>
                    <a:pt x="1" y="91689"/>
                    <a:pt x="1" y="96237"/>
                  </a:cubicBezTo>
                  <a:cubicBezTo>
                    <a:pt x="1" y="99725"/>
                    <a:pt x="108" y="103523"/>
                    <a:pt x="2310" y="106238"/>
                  </a:cubicBezTo>
                  <a:cubicBezTo>
                    <a:pt x="3943" y="108242"/>
                    <a:pt x="6136" y="108803"/>
                    <a:pt x="8560" y="108803"/>
                  </a:cubicBezTo>
                  <a:cubicBezTo>
                    <a:pt x="10875" y="108803"/>
                    <a:pt x="13400" y="108292"/>
                    <a:pt x="15848" y="108036"/>
                  </a:cubicBezTo>
                  <a:cubicBezTo>
                    <a:pt x="16401" y="107978"/>
                    <a:pt x="16990" y="107966"/>
                    <a:pt x="17593" y="107966"/>
                  </a:cubicBezTo>
                  <a:cubicBezTo>
                    <a:pt x="18072" y="107966"/>
                    <a:pt x="18560" y="107974"/>
                    <a:pt x="19046" y="107974"/>
                  </a:cubicBezTo>
                  <a:cubicBezTo>
                    <a:pt x="21117" y="107974"/>
                    <a:pt x="23140" y="107827"/>
                    <a:pt x="24230" y="106286"/>
                  </a:cubicBezTo>
                  <a:cubicBezTo>
                    <a:pt x="25349" y="104702"/>
                    <a:pt x="25480" y="102630"/>
                    <a:pt x="25551" y="100702"/>
                  </a:cubicBezTo>
                  <a:cubicBezTo>
                    <a:pt x="25551" y="89629"/>
                    <a:pt x="25432" y="77484"/>
                    <a:pt x="27944" y="66674"/>
                  </a:cubicBezTo>
                  <a:cubicBezTo>
                    <a:pt x="30742" y="54577"/>
                    <a:pt x="33529" y="42492"/>
                    <a:pt x="36326" y="30395"/>
                  </a:cubicBezTo>
                  <a:cubicBezTo>
                    <a:pt x="36981" y="27538"/>
                    <a:pt x="38148" y="24168"/>
                    <a:pt x="41006" y="23525"/>
                  </a:cubicBezTo>
                  <a:cubicBezTo>
                    <a:pt x="41635" y="23385"/>
                    <a:pt x="42508" y="23292"/>
                    <a:pt x="43425" y="23292"/>
                  </a:cubicBezTo>
                  <a:cubicBezTo>
                    <a:pt x="45075" y="23292"/>
                    <a:pt x="46869" y="23594"/>
                    <a:pt x="47649" y="24466"/>
                  </a:cubicBezTo>
                  <a:cubicBezTo>
                    <a:pt x="48876" y="25823"/>
                    <a:pt x="49578" y="27597"/>
                    <a:pt x="50233" y="29300"/>
                  </a:cubicBezTo>
                  <a:cubicBezTo>
                    <a:pt x="59579" y="53743"/>
                    <a:pt x="63342" y="80354"/>
                    <a:pt x="68819" y="105952"/>
                  </a:cubicBezTo>
                  <a:cubicBezTo>
                    <a:pt x="70460" y="106061"/>
                    <a:pt x="72118" y="106170"/>
                    <a:pt x="73769" y="106170"/>
                  </a:cubicBezTo>
                  <a:cubicBezTo>
                    <a:pt x="75736" y="106170"/>
                    <a:pt x="77691" y="106015"/>
                    <a:pt x="79594" y="105524"/>
                  </a:cubicBezTo>
                  <a:cubicBezTo>
                    <a:pt x="83070" y="104607"/>
                    <a:pt x="86988" y="104547"/>
                    <a:pt x="88238" y="101154"/>
                  </a:cubicBezTo>
                  <a:cubicBezTo>
                    <a:pt x="89000" y="99118"/>
                    <a:pt x="88369" y="94677"/>
                    <a:pt x="88285" y="92486"/>
                  </a:cubicBezTo>
                  <a:cubicBezTo>
                    <a:pt x="87797" y="79949"/>
                    <a:pt x="86928" y="67436"/>
                    <a:pt x="85678" y="54946"/>
                  </a:cubicBezTo>
                  <a:cubicBezTo>
                    <a:pt x="84654" y="44623"/>
                    <a:pt x="83332" y="34170"/>
                    <a:pt x="79344" y="24585"/>
                  </a:cubicBezTo>
                  <a:cubicBezTo>
                    <a:pt x="75355" y="15001"/>
                    <a:pt x="68354" y="6249"/>
                    <a:pt x="58770" y="2297"/>
                  </a:cubicBezTo>
                  <a:cubicBezTo>
                    <a:pt x="54985" y="726"/>
                    <a:pt x="50957" y="0"/>
                    <a:pt x="46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63"/>
            <p:cNvSpPr/>
            <p:nvPr/>
          </p:nvSpPr>
          <p:spPr>
            <a:xfrm>
              <a:off x="7530048" y="469150"/>
              <a:ext cx="933777" cy="877821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32" name="Google Shape;632;p63"/>
          <p:cNvPicPr preferRelativeResize="0"/>
          <p:nvPr/>
        </p:nvPicPr>
        <p:blipFill rotWithShape="1">
          <a:blip r:embed="rId4">
            <a:alphaModFix/>
          </a:blip>
          <a:srcRect l="10641" t="10307" r="13185" b="15271"/>
          <a:stretch/>
        </p:blipFill>
        <p:spPr>
          <a:xfrm rot="8291997" flipH="1">
            <a:off x="-1014980" y="-134290"/>
            <a:ext cx="3060260" cy="16818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15150" y="1837154"/>
            <a:ext cx="5485600" cy="485700"/>
          </a:xfrm>
        </p:spPr>
        <p:txBody>
          <a:bodyPr/>
          <a:lstStyle/>
          <a:p>
            <a:pPr algn="l"/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畢卡索臉部設計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Google Shape;29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0106" y="1456740"/>
            <a:ext cx="5770644" cy="312770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矩形 14"/>
          <p:cNvSpPr/>
          <p:nvPr/>
        </p:nvSpPr>
        <p:spPr>
          <a:xfrm>
            <a:off x="6000750" y="1456740"/>
            <a:ext cx="288595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rgbClr val="030303"/>
                </a:solidFill>
              </a:rPr>
              <a:t>畢卡索立體派簡單介紹</a:t>
            </a:r>
            <a:r>
              <a:rPr lang="en-US" altLang="zh-TW" b="1" dirty="0">
                <a:solidFill>
                  <a:srgbClr val="030303"/>
                </a:solidFill>
              </a:rPr>
              <a:t>+</a:t>
            </a:r>
            <a:r>
              <a:rPr lang="zh-TW" altLang="en-US" b="1" dirty="0">
                <a:solidFill>
                  <a:srgbClr val="030303"/>
                </a:solidFill>
              </a:rPr>
              <a:t>人物創作 </a:t>
            </a:r>
            <a:r>
              <a:rPr lang="en-US" altLang="zh-TW" b="1" dirty="0">
                <a:solidFill>
                  <a:srgbClr val="00B0F0"/>
                </a:solidFill>
              </a:rPr>
              <a:t>(</a:t>
            </a:r>
            <a:r>
              <a:rPr lang="zh-TW" altLang="en-US" b="1" dirty="0">
                <a:solidFill>
                  <a:srgbClr val="00B0F0"/>
                </a:solidFill>
              </a:rPr>
              <a:t>看到</a:t>
            </a:r>
            <a:r>
              <a:rPr lang="en-US" altLang="zh-TW" b="1" dirty="0">
                <a:solidFill>
                  <a:srgbClr val="00B0F0"/>
                </a:solidFill>
              </a:rPr>
              <a:t>2:38) </a:t>
            </a:r>
            <a:r>
              <a:rPr lang="zh-TW" altLang="en-US" b="1" dirty="0">
                <a:solidFill>
                  <a:srgbClr val="FF0000"/>
                </a:solidFill>
              </a:rPr>
              <a:t>如何畫</a:t>
            </a:r>
            <a:r>
              <a:rPr lang="en-US" altLang="zh-TW" b="1" dirty="0">
                <a:solidFill>
                  <a:srgbClr val="F5B5C6"/>
                </a:solidFill>
              </a:rPr>
              <a:t>(</a:t>
            </a:r>
            <a:r>
              <a:rPr lang="en-US" altLang="zh-TW" b="1" dirty="0">
                <a:solidFill>
                  <a:srgbClr val="00B0F0"/>
                </a:solidFill>
              </a:rPr>
              <a:t>now</a:t>
            </a:r>
            <a:r>
              <a:rPr lang="zh-TW" altLang="en-US" b="1" dirty="0">
                <a:solidFill>
                  <a:srgbClr val="F5B5C6"/>
                </a:solidFill>
              </a:rPr>
              <a:t>練習看看</a:t>
            </a:r>
            <a:r>
              <a:rPr lang="en-US" altLang="zh-TW" b="1" dirty="0">
                <a:solidFill>
                  <a:srgbClr val="F5B5C6"/>
                </a:solidFill>
              </a:rPr>
              <a:t>) </a:t>
            </a:r>
            <a:endParaRPr lang="zh-TW" altLang="en-US" sz="900" b="1" dirty="0">
              <a:solidFill>
                <a:srgbClr val="F5B5C6"/>
              </a:solidFill>
            </a:endParaRPr>
          </a:p>
          <a:p>
            <a:pPr lvl="0"/>
            <a:endParaRPr lang="zh-TW" altLang="en-US" b="1" dirty="0">
              <a:solidFill>
                <a:srgbClr val="00B0F0"/>
              </a:solidFill>
            </a:endParaRPr>
          </a:p>
          <a:p>
            <a:pPr lvl="0"/>
            <a:r>
              <a:rPr lang="en-US" altLang="zh-TW" b="1" u="sng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https://www.youtube.com/watch?v=fsmv0Bs12lY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8" name="副標題 7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6021755" y="2794242"/>
            <a:ext cx="2885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b="1" dirty="0">
                <a:solidFill>
                  <a:srgbClr val="030303"/>
                </a:solidFill>
              </a:rPr>
              <a:t>Picasso</a:t>
            </a:r>
            <a:r>
              <a:rPr lang="zh-TW" altLang="en-US" b="1" dirty="0">
                <a:solidFill>
                  <a:srgbClr val="030303"/>
                </a:solidFill>
              </a:rPr>
              <a:t>立體派實例演示</a:t>
            </a:r>
          </a:p>
          <a:p>
            <a:pPr lvl="0"/>
            <a:r>
              <a:rPr lang="en-US" altLang="zh-TW" b="1" u="sng" dirty="0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https://www.youtube.com/watch?v=RH5a2gtt-Xs</a:t>
            </a:r>
            <a:endParaRPr lang="en-US" altLang="zh-TW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6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oogle Shape;562;p59"/>
          <p:cNvGrpSpPr/>
          <p:nvPr/>
        </p:nvGrpSpPr>
        <p:grpSpPr>
          <a:xfrm>
            <a:off x="7664174" y="-516776"/>
            <a:ext cx="2914850" cy="3325926"/>
            <a:chOff x="7587974" y="-440576"/>
            <a:chExt cx="2914850" cy="3325926"/>
          </a:xfrm>
        </p:grpSpPr>
        <p:pic>
          <p:nvPicPr>
            <p:cNvPr id="563" name="Google Shape;563;p59"/>
            <p:cNvPicPr preferRelativeResize="0"/>
            <p:nvPr/>
          </p:nvPicPr>
          <p:blipFill rotWithShape="1">
            <a:blip r:embed="rId3">
              <a:alphaModFix/>
            </a:blip>
            <a:srcRect l="20621" t="1396" r="23763" b="4273"/>
            <a:stretch/>
          </p:blipFill>
          <p:spPr>
            <a:xfrm rot="-5400000">
              <a:off x="7517799" y="-370401"/>
              <a:ext cx="3055200" cy="2914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4" name="Google Shape;564;p59"/>
            <p:cNvSpPr/>
            <p:nvPr/>
          </p:nvSpPr>
          <p:spPr>
            <a:xfrm>
              <a:off x="8639188" y="181977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5" name="Google Shape;565;p59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>
            <a:off x="-1493557" y="-516776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9"/>
          <p:cNvPicPr preferRelativeResize="0"/>
          <p:nvPr/>
        </p:nvPicPr>
        <p:blipFill rotWithShape="1">
          <a:blip r:embed="rId5">
            <a:alphaModFix/>
          </a:blip>
          <a:srcRect l="32475" r="18763" b="3006"/>
          <a:stretch/>
        </p:blipFill>
        <p:spPr>
          <a:xfrm rot="-2172476">
            <a:off x="-1385737" y="3117745"/>
            <a:ext cx="2914848" cy="32613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如何畫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(now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練習看看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Google Shape;817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5757" y="1565590"/>
            <a:ext cx="3761359" cy="31226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4306824" y="1565590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zh-TW" altLang="en-US" sz="1600" b="1" dirty="0">
                <a:solidFill>
                  <a:srgbClr val="030303"/>
                </a:solidFill>
              </a:rPr>
              <a:t>畢卡索風格</a:t>
            </a:r>
            <a:r>
              <a:rPr lang="zh-TW" altLang="en-US" sz="1600" b="1" dirty="0">
                <a:solidFill>
                  <a:srgbClr val="00B0F0"/>
                </a:solidFill>
              </a:rPr>
              <a:t>畫人物</a:t>
            </a:r>
            <a:r>
              <a:rPr lang="zh-TW" altLang="en-US" sz="1600" b="1" dirty="0">
                <a:solidFill>
                  <a:srgbClr val="030303"/>
                </a:solidFill>
              </a:rPr>
              <a:t>示範教學</a:t>
            </a:r>
            <a:br>
              <a:rPr lang="zh-TW" altLang="en-US" sz="1600" b="1" dirty="0">
                <a:solidFill>
                  <a:srgbClr val="030303"/>
                </a:solidFill>
              </a:rPr>
            </a:br>
            <a:r>
              <a:rPr lang="en-US" altLang="zh-TW" b="1" dirty="0">
                <a:solidFill>
                  <a:srgbClr val="030303"/>
                </a:solidFill>
              </a:rPr>
              <a:t>How To Teach Children To Draw Picasso Style With Color Pens.</a:t>
            </a:r>
            <a:endParaRPr lang="en-US" altLang="zh-TW" dirty="0"/>
          </a:p>
          <a:p>
            <a:pPr lvl="0"/>
            <a:r>
              <a:rPr lang="en-US" altLang="zh-TW" sz="1600" b="1" u="sng" dirty="0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https://www.youtube.com/watch?v=pFbjzBlq3ME</a:t>
            </a:r>
            <a:endParaRPr lang="en-US" altLang="zh-TW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80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oogle Shape;562;p59"/>
          <p:cNvGrpSpPr/>
          <p:nvPr/>
        </p:nvGrpSpPr>
        <p:grpSpPr>
          <a:xfrm>
            <a:off x="7664174" y="-516776"/>
            <a:ext cx="2914850" cy="3325926"/>
            <a:chOff x="7587974" y="-440576"/>
            <a:chExt cx="2914850" cy="3325926"/>
          </a:xfrm>
        </p:grpSpPr>
        <p:pic>
          <p:nvPicPr>
            <p:cNvPr id="563" name="Google Shape;563;p59"/>
            <p:cNvPicPr preferRelativeResize="0"/>
            <p:nvPr/>
          </p:nvPicPr>
          <p:blipFill rotWithShape="1">
            <a:blip r:embed="rId3">
              <a:alphaModFix/>
            </a:blip>
            <a:srcRect l="20621" t="1396" r="23763" b="4273"/>
            <a:stretch/>
          </p:blipFill>
          <p:spPr>
            <a:xfrm rot="-5400000">
              <a:off x="7517799" y="-370401"/>
              <a:ext cx="3055200" cy="2914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4" name="Google Shape;564;p59"/>
            <p:cNvSpPr/>
            <p:nvPr/>
          </p:nvSpPr>
          <p:spPr>
            <a:xfrm>
              <a:off x="8639188" y="181977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5" name="Google Shape;565;p59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>
            <a:off x="-1493557" y="-516776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9"/>
          <p:cNvPicPr preferRelativeResize="0"/>
          <p:nvPr/>
        </p:nvPicPr>
        <p:blipFill rotWithShape="1">
          <a:blip r:embed="rId5">
            <a:alphaModFix/>
          </a:blip>
          <a:srcRect l="32475" r="18763" b="3006"/>
          <a:stretch/>
        </p:blipFill>
        <p:spPr>
          <a:xfrm rot="-2172476">
            <a:off x="-1385737" y="3117745"/>
            <a:ext cx="2914848" cy="32613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立體派參考</a:t>
            </a:r>
            <a:r>
              <a:rPr lang="zh-TW" altLang="en-US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圖</a:t>
            </a:r>
            <a:endParaRPr lang="zh-TW" altLang="en-US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Google Shape;442;p17" descr="一張含有 文字 的圖片&#10;&#10;自動產生的描述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93252" y="1408176"/>
            <a:ext cx="2344481" cy="289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43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92245" y="1408176"/>
            <a:ext cx="2156787" cy="289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44;p17" descr="一張含有 文字, 布 的圖片&#10;&#10;自動產生的描述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59052" y="1408176"/>
            <a:ext cx="2233193" cy="289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445;p17" descr="一張含有 文字, 玩具, 布偶 的圖片&#10;&#10;自動產生的描述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2242" y="1408176"/>
            <a:ext cx="2001010" cy="2893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655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oogle Shape;562;p59"/>
          <p:cNvGrpSpPr/>
          <p:nvPr/>
        </p:nvGrpSpPr>
        <p:grpSpPr>
          <a:xfrm>
            <a:off x="7664174" y="-516776"/>
            <a:ext cx="2914850" cy="3325926"/>
            <a:chOff x="7587974" y="-440576"/>
            <a:chExt cx="2914850" cy="3325926"/>
          </a:xfrm>
        </p:grpSpPr>
        <p:pic>
          <p:nvPicPr>
            <p:cNvPr id="563" name="Google Shape;563;p59"/>
            <p:cNvPicPr preferRelativeResize="0"/>
            <p:nvPr/>
          </p:nvPicPr>
          <p:blipFill rotWithShape="1">
            <a:blip r:embed="rId3">
              <a:alphaModFix/>
            </a:blip>
            <a:srcRect l="20621" t="1396" r="23763" b="4273"/>
            <a:stretch/>
          </p:blipFill>
          <p:spPr>
            <a:xfrm rot="-5400000">
              <a:off x="7517799" y="-370401"/>
              <a:ext cx="3055200" cy="2914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4" name="Google Shape;564;p59"/>
            <p:cNvSpPr/>
            <p:nvPr/>
          </p:nvSpPr>
          <p:spPr>
            <a:xfrm>
              <a:off x="8639188" y="181977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5" name="Google Shape;565;p59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>
            <a:off x="-1493557" y="-516776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9"/>
          <p:cNvPicPr preferRelativeResize="0"/>
          <p:nvPr/>
        </p:nvPicPr>
        <p:blipFill rotWithShape="1">
          <a:blip r:embed="rId5">
            <a:alphaModFix/>
          </a:blip>
          <a:srcRect l="32475" r="18763" b="3006"/>
          <a:stretch/>
        </p:blipFill>
        <p:spPr>
          <a:xfrm rot="-2172476">
            <a:off x="-1385737" y="3117745"/>
            <a:ext cx="2914848" cy="3261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04;p18" descr="一張含有 文字 的圖片&#10;&#10;自動產生的描述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44835" y="1238265"/>
            <a:ext cx="2170738" cy="3074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05;p18" descr="一張含有 文字 的圖片&#10;&#10;自動產生的描述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08297" y="1239988"/>
            <a:ext cx="2261521" cy="308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506;p18" descr="一張含有 文字, 書 的圖片&#10;&#10;自動產生的描述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15822" y="1252252"/>
            <a:ext cx="2068751" cy="3074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507;p18" descr="一張含有 文字 的圖片&#10;&#10;自動產生的描述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7097" y="1239987"/>
            <a:ext cx="2141200" cy="30867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4784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oogle Shape;562;p59"/>
          <p:cNvGrpSpPr/>
          <p:nvPr/>
        </p:nvGrpSpPr>
        <p:grpSpPr>
          <a:xfrm>
            <a:off x="7664174" y="-516776"/>
            <a:ext cx="2914850" cy="3325926"/>
            <a:chOff x="7587974" y="-440576"/>
            <a:chExt cx="2914850" cy="3325926"/>
          </a:xfrm>
        </p:grpSpPr>
        <p:pic>
          <p:nvPicPr>
            <p:cNvPr id="563" name="Google Shape;563;p59"/>
            <p:cNvPicPr preferRelativeResize="0"/>
            <p:nvPr/>
          </p:nvPicPr>
          <p:blipFill rotWithShape="1">
            <a:blip r:embed="rId3">
              <a:alphaModFix/>
            </a:blip>
            <a:srcRect l="20621" t="1396" r="23763" b="4273"/>
            <a:stretch/>
          </p:blipFill>
          <p:spPr>
            <a:xfrm rot="-5400000">
              <a:off x="7517799" y="-370401"/>
              <a:ext cx="3055200" cy="2914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4" name="Google Shape;564;p59"/>
            <p:cNvSpPr/>
            <p:nvPr/>
          </p:nvSpPr>
          <p:spPr>
            <a:xfrm>
              <a:off x="8639188" y="181977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5" name="Google Shape;565;p59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>
            <a:off x="-1493557" y="-516776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9"/>
          <p:cNvPicPr preferRelativeResize="0"/>
          <p:nvPr/>
        </p:nvPicPr>
        <p:blipFill rotWithShape="1">
          <a:blip r:embed="rId5">
            <a:alphaModFix/>
          </a:blip>
          <a:srcRect l="32475" r="18763" b="3006"/>
          <a:stretch/>
        </p:blipFill>
        <p:spPr>
          <a:xfrm rot="-2172476">
            <a:off x="-1385737" y="3117745"/>
            <a:ext cx="2914848" cy="32613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Google Shape;905;p23" descr="未提供相片說明。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728" y="728563"/>
            <a:ext cx="2549874" cy="3992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07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83863" y="728563"/>
            <a:ext cx="3012627" cy="3992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09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85650" y="728563"/>
            <a:ext cx="3154473" cy="3992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59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oogle Shape;562;p59"/>
          <p:cNvGrpSpPr/>
          <p:nvPr/>
        </p:nvGrpSpPr>
        <p:grpSpPr>
          <a:xfrm>
            <a:off x="7664174" y="-516776"/>
            <a:ext cx="2914850" cy="3325926"/>
            <a:chOff x="7587974" y="-440576"/>
            <a:chExt cx="2914850" cy="3325926"/>
          </a:xfrm>
        </p:grpSpPr>
        <p:pic>
          <p:nvPicPr>
            <p:cNvPr id="563" name="Google Shape;563;p59"/>
            <p:cNvPicPr preferRelativeResize="0"/>
            <p:nvPr/>
          </p:nvPicPr>
          <p:blipFill rotWithShape="1">
            <a:blip r:embed="rId3">
              <a:alphaModFix/>
            </a:blip>
            <a:srcRect l="20621" t="1396" r="23763" b="4273"/>
            <a:stretch/>
          </p:blipFill>
          <p:spPr>
            <a:xfrm rot="-5400000">
              <a:off x="7517799" y="-370401"/>
              <a:ext cx="3055200" cy="2914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4" name="Google Shape;564;p59"/>
            <p:cNvSpPr/>
            <p:nvPr/>
          </p:nvSpPr>
          <p:spPr>
            <a:xfrm>
              <a:off x="8639188" y="181977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5" name="Google Shape;565;p59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>
            <a:off x="-1493557" y="-516776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9"/>
          <p:cNvPicPr preferRelativeResize="0"/>
          <p:nvPr/>
        </p:nvPicPr>
        <p:blipFill rotWithShape="1">
          <a:blip r:embed="rId5">
            <a:alphaModFix/>
          </a:blip>
          <a:srcRect l="32475" r="18763" b="3006"/>
          <a:stretch/>
        </p:blipFill>
        <p:spPr>
          <a:xfrm rot="-2172476">
            <a:off x="-1385737" y="3117745"/>
            <a:ext cx="2914848" cy="32613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Google Shape;906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92518" y="945111"/>
            <a:ext cx="3102852" cy="4007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08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6517" y="933332"/>
            <a:ext cx="3017448" cy="4002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10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07220" y="945110"/>
            <a:ext cx="2976276" cy="3990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87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oogle Shape;562;p59"/>
          <p:cNvGrpSpPr/>
          <p:nvPr/>
        </p:nvGrpSpPr>
        <p:grpSpPr>
          <a:xfrm>
            <a:off x="7664174" y="-516776"/>
            <a:ext cx="2914850" cy="3325926"/>
            <a:chOff x="7587974" y="-440576"/>
            <a:chExt cx="2914850" cy="3325926"/>
          </a:xfrm>
        </p:grpSpPr>
        <p:pic>
          <p:nvPicPr>
            <p:cNvPr id="563" name="Google Shape;563;p59"/>
            <p:cNvPicPr preferRelativeResize="0"/>
            <p:nvPr/>
          </p:nvPicPr>
          <p:blipFill rotWithShape="1">
            <a:blip r:embed="rId3">
              <a:alphaModFix/>
            </a:blip>
            <a:srcRect l="20621" t="1396" r="23763" b="4273"/>
            <a:stretch/>
          </p:blipFill>
          <p:spPr>
            <a:xfrm rot="-5400000">
              <a:off x="7517799" y="-370401"/>
              <a:ext cx="3055200" cy="2914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4" name="Google Shape;564;p59"/>
            <p:cNvSpPr/>
            <p:nvPr/>
          </p:nvSpPr>
          <p:spPr>
            <a:xfrm>
              <a:off x="8639188" y="181977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5" name="Google Shape;565;p59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>
            <a:off x="-1493557" y="-516776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9"/>
          <p:cNvPicPr preferRelativeResize="0"/>
          <p:nvPr/>
        </p:nvPicPr>
        <p:blipFill rotWithShape="1">
          <a:blip r:embed="rId5">
            <a:alphaModFix/>
          </a:blip>
          <a:srcRect l="32475" r="18763" b="3006"/>
          <a:stretch/>
        </p:blipFill>
        <p:spPr>
          <a:xfrm rot="-2172476">
            <a:off x="-1385737" y="3117745"/>
            <a:ext cx="2914848" cy="32613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3"/>
          <a:stretch/>
        </p:blipFill>
        <p:spPr>
          <a:xfrm>
            <a:off x="503639" y="190214"/>
            <a:ext cx="3620961" cy="473854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82" y="190214"/>
            <a:ext cx="4196914" cy="473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4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oogle Shape;562;p59"/>
          <p:cNvGrpSpPr/>
          <p:nvPr/>
        </p:nvGrpSpPr>
        <p:grpSpPr>
          <a:xfrm>
            <a:off x="7664174" y="-516776"/>
            <a:ext cx="2914850" cy="3325926"/>
            <a:chOff x="7587974" y="-440576"/>
            <a:chExt cx="2914850" cy="3325926"/>
          </a:xfrm>
        </p:grpSpPr>
        <p:pic>
          <p:nvPicPr>
            <p:cNvPr id="563" name="Google Shape;563;p59"/>
            <p:cNvPicPr preferRelativeResize="0"/>
            <p:nvPr/>
          </p:nvPicPr>
          <p:blipFill rotWithShape="1">
            <a:blip r:embed="rId3">
              <a:alphaModFix/>
            </a:blip>
            <a:srcRect l="20621" t="1396" r="23763" b="4273"/>
            <a:stretch/>
          </p:blipFill>
          <p:spPr>
            <a:xfrm rot="-5400000">
              <a:off x="7517799" y="-370401"/>
              <a:ext cx="3055200" cy="2914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4" name="Google Shape;564;p59"/>
            <p:cNvSpPr/>
            <p:nvPr/>
          </p:nvSpPr>
          <p:spPr>
            <a:xfrm>
              <a:off x="8639188" y="181977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5" name="Google Shape;565;p59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>
            <a:off x="-1493557" y="-516776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9"/>
          <p:cNvPicPr preferRelativeResize="0"/>
          <p:nvPr/>
        </p:nvPicPr>
        <p:blipFill rotWithShape="1">
          <a:blip r:embed="rId5">
            <a:alphaModFix/>
          </a:blip>
          <a:srcRect l="32475" r="18763" b="3006"/>
          <a:stretch/>
        </p:blipFill>
        <p:spPr>
          <a:xfrm rot="-2172476">
            <a:off x="-1385737" y="3117745"/>
            <a:ext cx="2914848" cy="32613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5" b="12179"/>
          <a:stretch/>
        </p:blipFill>
        <p:spPr>
          <a:xfrm>
            <a:off x="713225" y="441475"/>
            <a:ext cx="3533415" cy="407908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5"/>
          <a:stretch/>
        </p:blipFill>
        <p:spPr>
          <a:xfrm>
            <a:off x="4723426" y="441475"/>
            <a:ext cx="3610711" cy="444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2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oogle Shape;562;p59"/>
          <p:cNvGrpSpPr/>
          <p:nvPr/>
        </p:nvGrpSpPr>
        <p:grpSpPr>
          <a:xfrm>
            <a:off x="7664174" y="-516776"/>
            <a:ext cx="2914850" cy="3325926"/>
            <a:chOff x="7587974" y="-440576"/>
            <a:chExt cx="2914850" cy="3325926"/>
          </a:xfrm>
        </p:grpSpPr>
        <p:pic>
          <p:nvPicPr>
            <p:cNvPr id="563" name="Google Shape;563;p59"/>
            <p:cNvPicPr preferRelativeResize="0"/>
            <p:nvPr/>
          </p:nvPicPr>
          <p:blipFill rotWithShape="1">
            <a:blip r:embed="rId3">
              <a:alphaModFix/>
            </a:blip>
            <a:srcRect l="20621" t="1396" r="23763" b="4273"/>
            <a:stretch/>
          </p:blipFill>
          <p:spPr>
            <a:xfrm rot="-5400000">
              <a:off x="7517799" y="-370401"/>
              <a:ext cx="3055200" cy="2914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4" name="Google Shape;564;p59"/>
            <p:cNvSpPr/>
            <p:nvPr/>
          </p:nvSpPr>
          <p:spPr>
            <a:xfrm>
              <a:off x="8639188" y="181977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5" name="Google Shape;565;p59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>
            <a:off x="-1493557" y="-516776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9"/>
          <p:cNvPicPr preferRelativeResize="0"/>
          <p:nvPr/>
        </p:nvPicPr>
        <p:blipFill rotWithShape="1">
          <a:blip r:embed="rId5">
            <a:alphaModFix/>
          </a:blip>
          <a:srcRect l="32475" r="18763" b="3006"/>
          <a:stretch/>
        </p:blipFill>
        <p:spPr>
          <a:xfrm rot="-2172476">
            <a:off x="-1385737" y="3117745"/>
            <a:ext cx="2914848" cy="32613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55" y="44167"/>
            <a:ext cx="3732274" cy="505812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7"/>
          <a:srcRect l="5678" r="21347"/>
          <a:stretch/>
        </p:blipFill>
        <p:spPr>
          <a:xfrm>
            <a:off x="4782972" y="44166"/>
            <a:ext cx="3573375" cy="505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7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3"/>
          <p:cNvSpPr txBox="1">
            <a:spLocks noGrp="1"/>
          </p:cNvSpPr>
          <p:nvPr>
            <p:ph type="title"/>
          </p:nvPr>
        </p:nvSpPr>
        <p:spPr>
          <a:xfrm>
            <a:off x="713225" y="2332198"/>
            <a:ext cx="5779800" cy="7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立體動物設計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8" name="Google Shape;478;p53"/>
          <p:cNvSpPr txBox="1">
            <a:spLocks noGrp="1"/>
          </p:cNvSpPr>
          <p:nvPr>
            <p:ph type="title" idx="2"/>
          </p:nvPr>
        </p:nvSpPr>
        <p:spPr>
          <a:xfrm>
            <a:off x="713224" y="1558977"/>
            <a:ext cx="4720709" cy="8477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4400" dirty="0"/>
              <a:t>kindergarten</a:t>
            </a:r>
            <a:endParaRPr sz="4400" dirty="0"/>
          </a:p>
        </p:txBody>
      </p:sp>
      <p:grpSp>
        <p:nvGrpSpPr>
          <p:cNvPr id="479" name="Google Shape;479;p53"/>
          <p:cNvGrpSpPr/>
          <p:nvPr/>
        </p:nvGrpSpPr>
        <p:grpSpPr>
          <a:xfrm>
            <a:off x="5840025" y="1898549"/>
            <a:ext cx="3832188" cy="4016322"/>
            <a:chOff x="5840025" y="1898549"/>
            <a:chExt cx="3832188" cy="4016322"/>
          </a:xfrm>
        </p:grpSpPr>
        <p:sp>
          <p:nvSpPr>
            <p:cNvPr id="480" name="Google Shape;480;p53"/>
            <p:cNvSpPr/>
            <p:nvPr/>
          </p:nvSpPr>
          <p:spPr>
            <a:xfrm>
              <a:off x="5840025" y="3158925"/>
              <a:ext cx="2167000" cy="2755946"/>
            </a:xfrm>
            <a:custGeom>
              <a:avLst/>
              <a:gdLst/>
              <a:ahLst/>
              <a:cxnLst/>
              <a:rect l="l" t="t" r="r" b="b"/>
              <a:pathLst>
                <a:path w="58794" h="74773" extrusionOk="0">
                  <a:moveTo>
                    <a:pt x="45101" y="0"/>
                  </a:moveTo>
                  <a:cubicBezTo>
                    <a:pt x="44760" y="0"/>
                    <a:pt x="44421" y="276"/>
                    <a:pt x="44161" y="537"/>
                  </a:cubicBezTo>
                  <a:cubicBezTo>
                    <a:pt x="39220" y="5478"/>
                    <a:pt x="36529" y="10515"/>
                    <a:pt x="31588" y="15456"/>
                  </a:cubicBezTo>
                  <a:cubicBezTo>
                    <a:pt x="27111" y="13503"/>
                    <a:pt x="20408" y="11443"/>
                    <a:pt x="15931" y="9479"/>
                  </a:cubicBezTo>
                  <a:cubicBezTo>
                    <a:pt x="15529" y="9308"/>
                    <a:pt x="15068" y="9137"/>
                    <a:pt x="14641" y="9137"/>
                  </a:cubicBezTo>
                  <a:cubicBezTo>
                    <a:pt x="14385" y="9137"/>
                    <a:pt x="14141" y="9199"/>
                    <a:pt x="13931" y="9360"/>
                  </a:cubicBezTo>
                  <a:cubicBezTo>
                    <a:pt x="13240" y="9895"/>
                    <a:pt x="13514" y="10991"/>
                    <a:pt x="13859" y="11789"/>
                  </a:cubicBezTo>
                  <a:cubicBezTo>
                    <a:pt x="16693" y="18373"/>
                    <a:pt x="19920" y="23861"/>
                    <a:pt x="22741" y="30434"/>
                  </a:cubicBezTo>
                  <a:cubicBezTo>
                    <a:pt x="15990" y="32958"/>
                    <a:pt x="8835" y="36542"/>
                    <a:pt x="2072" y="39054"/>
                  </a:cubicBezTo>
                  <a:cubicBezTo>
                    <a:pt x="1370" y="39316"/>
                    <a:pt x="572" y="39661"/>
                    <a:pt x="358" y="40399"/>
                  </a:cubicBezTo>
                  <a:cubicBezTo>
                    <a:pt x="0" y="41649"/>
                    <a:pt x="1596" y="42483"/>
                    <a:pt x="2858" y="42792"/>
                  </a:cubicBezTo>
                  <a:lnTo>
                    <a:pt x="18669" y="46626"/>
                  </a:lnTo>
                  <a:cubicBezTo>
                    <a:pt x="16348" y="54044"/>
                    <a:pt x="14681" y="61664"/>
                    <a:pt x="13716" y="69367"/>
                  </a:cubicBezTo>
                  <a:cubicBezTo>
                    <a:pt x="13609" y="70248"/>
                    <a:pt x="13609" y="71332"/>
                    <a:pt x="14383" y="71772"/>
                  </a:cubicBezTo>
                  <a:cubicBezTo>
                    <a:pt x="14531" y="71853"/>
                    <a:pt x="14675" y="71888"/>
                    <a:pt x="14816" y="71888"/>
                  </a:cubicBezTo>
                  <a:cubicBezTo>
                    <a:pt x="15550" y="71888"/>
                    <a:pt x="16212" y="70941"/>
                    <a:pt x="16991" y="70522"/>
                  </a:cubicBezTo>
                  <a:cubicBezTo>
                    <a:pt x="22241" y="67724"/>
                    <a:pt x="24503" y="65378"/>
                    <a:pt x="28135" y="62723"/>
                  </a:cubicBezTo>
                  <a:cubicBezTo>
                    <a:pt x="28956" y="62128"/>
                    <a:pt x="31338" y="59902"/>
                    <a:pt x="31338" y="59902"/>
                  </a:cubicBezTo>
                  <a:lnTo>
                    <a:pt x="39017" y="69129"/>
                  </a:lnTo>
                  <a:cubicBezTo>
                    <a:pt x="40160" y="70677"/>
                    <a:pt x="40398" y="71034"/>
                    <a:pt x="42446" y="72570"/>
                  </a:cubicBezTo>
                  <a:cubicBezTo>
                    <a:pt x="43982" y="73713"/>
                    <a:pt x="46828" y="74772"/>
                    <a:pt x="46828" y="74772"/>
                  </a:cubicBezTo>
                  <a:cubicBezTo>
                    <a:pt x="46828" y="74772"/>
                    <a:pt x="48304" y="67962"/>
                    <a:pt x="48364" y="66962"/>
                  </a:cubicBezTo>
                  <a:cubicBezTo>
                    <a:pt x="48756" y="61092"/>
                    <a:pt x="48316" y="57068"/>
                    <a:pt x="48745" y="51198"/>
                  </a:cubicBezTo>
                  <a:lnTo>
                    <a:pt x="48745" y="51198"/>
                  </a:lnTo>
                  <a:cubicBezTo>
                    <a:pt x="51316" y="52520"/>
                    <a:pt x="55400" y="54425"/>
                    <a:pt x="58281" y="54532"/>
                  </a:cubicBezTo>
                  <a:cubicBezTo>
                    <a:pt x="58401" y="43876"/>
                    <a:pt x="58627" y="22576"/>
                    <a:pt x="58627" y="22576"/>
                  </a:cubicBezTo>
                  <a:lnTo>
                    <a:pt x="58793" y="17754"/>
                  </a:lnTo>
                  <a:cubicBezTo>
                    <a:pt x="58793" y="17754"/>
                    <a:pt x="57021" y="17681"/>
                    <a:pt x="55307" y="17681"/>
                  </a:cubicBezTo>
                  <a:cubicBezTo>
                    <a:pt x="54515" y="17681"/>
                    <a:pt x="53736" y="17696"/>
                    <a:pt x="53150" y="17742"/>
                  </a:cubicBezTo>
                  <a:cubicBezTo>
                    <a:pt x="52864" y="17766"/>
                    <a:pt x="52453" y="17776"/>
                    <a:pt x="51989" y="17776"/>
                  </a:cubicBezTo>
                  <a:cubicBezTo>
                    <a:pt x="50444" y="17776"/>
                    <a:pt x="48316" y="17670"/>
                    <a:pt x="48316" y="17670"/>
                  </a:cubicBezTo>
                  <a:cubicBezTo>
                    <a:pt x="48316" y="17670"/>
                    <a:pt x="47590" y="14086"/>
                    <a:pt x="47423" y="12908"/>
                  </a:cubicBezTo>
                  <a:cubicBezTo>
                    <a:pt x="46887" y="8943"/>
                    <a:pt x="46363" y="5002"/>
                    <a:pt x="45851" y="1049"/>
                  </a:cubicBezTo>
                  <a:cubicBezTo>
                    <a:pt x="45804" y="656"/>
                    <a:pt x="45697" y="192"/>
                    <a:pt x="45339" y="49"/>
                  </a:cubicBezTo>
                  <a:cubicBezTo>
                    <a:pt x="45261" y="15"/>
                    <a:pt x="45181" y="0"/>
                    <a:pt x="45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81" name="Google Shape;481;p53"/>
            <p:cNvPicPr preferRelativeResize="0"/>
            <p:nvPr/>
          </p:nvPicPr>
          <p:blipFill rotWithShape="1">
            <a:blip r:embed="rId3">
              <a:alphaModFix/>
            </a:blip>
            <a:srcRect l="13117" t="6025" r="15203" b="7401"/>
            <a:stretch/>
          </p:blipFill>
          <p:spPr>
            <a:xfrm rot="-5196985" flipH="1">
              <a:off x="6635582" y="2526021"/>
              <a:ext cx="3495963" cy="23751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2" name="Google Shape;482;p53"/>
          <p:cNvSpPr/>
          <p:nvPr/>
        </p:nvSpPr>
        <p:spPr>
          <a:xfrm>
            <a:off x="7526500" y="1042036"/>
            <a:ext cx="1247091" cy="1415365"/>
          </a:xfrm>
          <a:custGeom>
            <a:avLst/>
            <a:gdLst/>
            <a:ahLst/>
            <a:cxnLst/>
            <a:rect l="l" t="t" r="r" b="b"/>
            <a:pathLst>
              <a:path w="55961" h="63512" extrusionOk="0">
                <a:moveTo>
                  <a:pt x="17384" y="15015"/>
                </a:moveTo>
                <a:cubicBezTo>
                  <a:pt x="17729" y="15015"/>
                  <a:pt x="18051" y="15015"/>
                  <a:pt x="18372" y="15051"/>
                </a:cubicBezTo>
                <a:cubicBezTo>
                  <a:pt x="18705" y="15087"/>
                  <a:pt x="19039" y="15146"/>
                  <a:pt x="19348" y="15218"/>
                </a:cubicBezTo>
                <a:cubicBezTo>
                  <a:pt x="20634" y="15504"/>
                  <a:pt x="21825" y="16099"/>
                  <a:pt x="22670" y="17051"/>
                </a:cubicBezTo>
                <a:cubicBezTo>
                  <a:pt x="23015" y="17435"/>
                  <a:pt x="23304" y="17869"/>
                  <a:pt x="23544" y="18336"/>
                </a:cubicBezTo>
                <a:lnTo>
                  <a:pt x="23544" y="18336"/>
                </a:lnTo>
                <a:cubicBezTo>
                  <a:pt x="23282" y="18355"/>
                  <a:pt x="23026" y="18397"/>
                  <a:pt x="22777" y="18433"/>
                </a:cubicBezTo>
                <a:lnTo>
                  <a:pt x="21742" y="18611"/>
                </a:lnTo>
                <a:cubicBezTo>
                  <a:pt x="21063" y="18730"/>
                  <a:pt x="20396" y="18885"/>
                  <a:pt x="19706" y="19016"/>
                </a:cubicBezTo>
                <a:cubicBezTo>
                  <a:pt x="18348" y="19278"/>
                  <a:pt x="17003" y="19564"/>
                  <a:pt x="15646" y="19754"/>
                </a:cubicBezTo>
                <a:cubicBezTo>
                  <a:pt x="14979" y="19861"/>
                  <a:pt x="14288" y="19957"/>
                  <a:pt x="13610" y="19992"/>
                </a:cubicBezTo>
                <a:cubicBezTo>
                  <a:pt x="13184" y="20022"/>
                  <a:pt x="12759" y="20047"/>
                  <a:pt x="12337" y="20047"/>
                </a:cubicBezTo>
                <a:cubicBezTo>
                  <a:pt x="12085" y="20047"/>
                  <a:pt x="11835" y="20038"/>
                  <a:pt x="11585" y="20016"/>
                </a:cubicBezTo>
                <a:cubicBezTo>
                  <a:pt x="10907" y="19957"/>
                  <a:pt x="10240" y="19837"/>
                  <a:pt x="9716" y="19516"/>
                </a:cubicBezTo>
                <a:cubicBezTo>
                  <a:pt x="9585" y="19445"/>
                  <a:pt x="9466" y="19361"/>
                  <a:pt x="9359" y="19254"/>
                </a:cubicBezTo>
                <a:cubicBezTo>
                  <a:pt x="9323" y="19206"/>
                  <a:pt x="9276" y="19147"/>
                  <a:pt x="9228" y="19087"/>
                </a:cubicBezTo>
                <a:lnTo>
                  <a:pt x="9169" y="19004"/>
                </a:lnTo>
                <a:cubicBezTo>
                  <a:pt x="9157" y="18968"/>
                  <a:pt x="9121" y="18921"/>
                  <a:pt x="9109" y="18897"/>
                </a:cubicBezTo>
                <a:cubicBezTo>
                  <a:pt x="8942" y="18623"/>
                  <a:pt x="8823" y="18349"/>
                  <a:pt x="8799" y="18063"/>
                </a:cubicBezTo>
                <a:cubicBezTo>
                  <a:pt x="8764" y="17778"/>
                  <a:pt x="8823" y="17516"/>
                  <a:pt x="8978" y="17278"/>
                </a:cubicBezTo>
                <a:cubicBezTo>
                  <a:pt x="9121" y="17039"/>
                  <a:pt x="9347" y="16825"/>
                  <a:pt x="9597" y="16647"/>
                </a:cubicBezTo>
                <a:cubicBezTo>
                  <a:pt x="10109" y="16277"/>
                  <a:pt x="10728" y="16039"/>
                  <a:pt x="11371" y="15825"/>
                </a:cubicBezTo>
                <a:cubicBezTo>
                  <a:pt x="12657" y="15432"/>
                  <a:pt x="14002" y="15218"/>
                  <a:pt x="15360" y="15099"/>
                </a:cubicBezTo>
                <a:cubicBezTo>
                  <a:pt x="16027" y="15039"/>
                  <a:pt x="16717" y="15015"/>
                  <a:pt x="17384" y="15015"/>
                </a:cubicBezTo>
                <a:close/>
                <a:moveTo>
                  <a:pt x="49052" y="19898"/>
                </a:moveTo>
                <a:cubicBezTo>
                  <a:pt x="49434" y="19898"/>
                  <a:pt x="49812" y="19952"/>
                  <a:pt x="50174" y="20076"/>
                </a:cubicBezTo>
                <a:cubicBezTo>
                  <a:pt x="50721" y="20254"/>
                  <a:pt x="51233" y="20588"/>
                  <a:pt x="51650" y="21004"/>
                </a:cubicBezTo>
                <a:cubicBezTo>
                  <a:pt x="52030" y="21384"/>
                  <a:pt x="52341" y="21843"/>
                  <a:pt x="52618" y="22327"/>
                </a:cubicBezTo>
                <a:lnTo>
                  <a:pt x="52618" y="22327"/>
                </a:lnTo>
                <a:cubicBezTo>
                  <a:pt x="52410" y="22375"/>
                  <a:pt x="52195" y="22408"/>
                  <a:pt x="51983" y="22433"/>
                </a:cubicBezTo>
                <a:cubicBezTo>
                  <a:pt x="51661" y="22478"/>
                  <a:pt x="51331" y="22499"/>
                  <a:pt x="51000" y="22499"/>
                </a:cubicBezTo>
                <a:cubicBezTo>
                  <a:pt x="50720" y="22499"/>
                  <a:pt x="50440" y="22484"/>
                  <a:pt x="50162" y="22457"/>
                </a:cubicBezTo>
                <a:cubicBezTo>
                  <a:pt x="49543" y="22409"/>
                  <a:pt x="48935" y="22302"/>
                  <a:pt x="48340" y="22159"/>
                </a:cubicBezTo>
                <a:cubicBezTo>
                  <a:pt x="48042" y="22076"/>
                  <a:pt x="47745" y="21992"/>
                  <a:pt x="47459" y="21885"/>
                </a:cubicBezTo>
                <a:cubicBezTo>
                  <a:pt x="47185" y="21778"/>
                  <a:pt x="46899" y="21647"/>
                  <a:pt x="46661" y="21504"/>
                </a:cubicBezTo>
                <a:cubicBezTo>
                  <a:pt x="46542" y="21421"/>
                  <a:pt x="46435" y="21338"/>
                  <a:pt x="46352" y="21242"/>
                </a:cubicBezTo>
                <a:cubicBezTo>
                  <a:pt x="46256" y="21147"/>
                  <a:pt x="46233" y="21052"/>
                  <a:pt x="46233" y="20980"/>
                </a:cubicBezTo>
                <a:cubicBezTo>
                  <a:pt x="46233" y="20945"/>
                  <a:pt x="46256" y="20909"/>
                  <a:pt x="46268" y="20861"/>
                </a:cubicBezTo>
                <a:cubicBezTo>
                  <a:pt x="46304" y="20814"/>
                  <a:pt x="46328" y="20766"/>
                  <a:pt x="46376" y="20730"/>
                </a:cubicBezTo>
                <a:cubicBezTo>
                  <a:pt x="46483" y="20635"/>
                  <a:pt x="46590" y="20564"/>
                  <a:pt x="46721" y="20492"/>
                </a:cubicBezTo>
                <a:cubicBezTo>
                  <a:pt x="47438" y="20138"/>
                  <a:pt x="48253" y="19898"/>
                  <a:pt x="49052" y="19898"/>
                </a:cubicBezTo>
                <a:close/>
                <a:moveTo>
                  <a:pt x="30209" y="1"/>
                </a:moveTo>
                <a:cubicBezTo>
                  <a:pt x="28051" y="1"/>
                  <a:pt x="25888" y="151"/>
                  <a:pt x="23742" y="466"/>
                </a:cubicBezTo>
                <a:cubicBezTo>
                  <a:pt x="22492" y="668"/>
                  <a:pt x="21241" y="907"/>
                  <a:pt x="20003" y="1216"/>
                </a:cubicBezTo>
                <a:cubicBezTo>
                  <a:pt x="18765" y="1526"/>
                  <a:pt x="17551" y="1895"/>
                  <a:pt x="16360" y="2371"/>
                </a:cubicBezTo>
                <a:cubicBezTo>
                  <a:pt x="13979" y="3324"/>
                  <a:pt x="11740" y="4681"/>
                  <a:pt x="9800" y="6360"/>
                </a:cubicBezTo>
                <a:cubicBezTo>
                  <a:pt x="7847" y="8050"/>
                  <a:pt x="6204" y="10051"/>
                  <a:pt x="4858" y="12241"/>
                </a:cubicBezTo>
                <a:cubicBezTo>
                  <a:pt x="4680" y="12515"/>
                  <a:pt x="4525" y="12789"/>
                  <a:pt x="4358" y="13075"/>
                </a:cubicBezTo>
                <a:lnTo>
                  <a:pt x="3882" y="13908"/>
                </a:lnTo>
                <a:lnTo>
                  <a:pt x="3454" y="14777"/>
                </a:lnTo>
                <a:cubicBezTo>
                  <a:pt x="3323" y="15051"/>
                  <a:pt x="3168" y="15337"/>
                  <a:pt x="3049" y="15635"/>
                </a:cubicBezTo>
                <a:cubicBezTo>
                  <a:pt x="2799" y="16218"/>
                  <a:pt x="2537" y="16801"/>
                  <a:pt x="2322" y="17409"/>
                </a:cubicBezTo>
                <a:cubicBezTo>
                  <a:pt x="2215" y="17718"/>
                  <a:pt x="2096" y="18016"/>
                  <a:pt x="2001" y="18313"/>
                </a:cubicBezTo>
                <a:lnTo>
                  <a:pt x="1703" y="19218"/>
                </a:lnTo>
                <a:cubicBezTo>
                  <a:pt x="1489" y="19837"/>
                  <a:pt x="1346" y="20457"/>
                  <a:pt x="1179" y="21064"/>
                </a:cubicBezTo>
                <a:cubicBezTo>
                  <a:pt x="1084" y="21385"/>
                  <a:pt x="1025" y="21695"/>
                  <a:pt x="953" y="22004"/>
                </a:cubicBezTo>
                <a:lnTo>
                  <a:pt x="751" y="22945"/>
                </a:lnTo>
                <a:lnTo>
                  <a:pt x="584" y="23897"/>
                </a:lnTo>
                <a:cubicBezTo>
                  <a:pt x="525" y="24219"/>
                  <a:pt x="465" y="24540"/>
                  <a:pt x="429" y="24850"/>
                </a:cubicBezTo>
                <a:cubicBezTo>
                  <a:pt x="358" y="25493"/>
                  <a:pt x="275" y="26112"/>
                  <a:pt x="227" y="26755"/>
                </a:cubicBezTo>
                <a:cubicBezTo>
                  <a:pt x="1" y="29303"/>
                  <a:pt x="13" y="31875"/>
                  <a:pt x="310" y="34423"/>
                </a:cubicBezTo>
                <a:cubicBezTo>
                  <a:pt x="632" y="36959"/>
                  <a:pt x="1179" y="39483"/>
                  <a:pt x="2025" y="41900"/>
                </a:cubicBezTo>
                <a:cubicBezTo>
                  <a:pt x="2477" y="43114"/>
                  <a:pt x="2953" y="44305"/>
                  <a:pt x="3561" y="45448"/>
                </a:cubicBezTo>
                <a:cubicBezTo>
                  <a:pt x="3846" y="46031"/>
                  <a:pt x="4156" y="46579"/>
                  <a:pt x="4477" y="47127"/>
                </a:cubicBezTo>
                <a:lnTo>
                  <a:pt x="4978" y="47948"/>
                </a:lnTo>
                <a:lnTo>
                  <a:pt x="5489" y="48746"/>
                </a:lnTo>
                <a:cubicBezTo>
                  <a:pt x="6192" y="49817"/>
                  <a:pt x="6954" y="50853"/>
                  <a:pt x="7752" y="51841"/>
                </a:cubicBezTo>
                <a:cubicBezTo>
                  <a:pt x="7966" y="52103"/>
                  <a:pt x="8156" y="52353"/>
                  <a:pt x="8371" y="52591"/>
                </a:cubicBezTo>
                <a:lnTo>
                  <a:pt x="8990" y="53318"/>
                </a:lnTo>
                <a:lnTo>
                  <a:pt x="9645" y="54020"/>
                </a:lnTo>
                <a:cubicBezTo>
                  <a:pt x="9871" y="54258"/>
                  <a:pt x="10097" y="54485"/>
                  <a:pt x="10312" y="54699"/>
                </a:cubicBezTo>
                <a:cubicBezTo>
                  <a:pt x="11204" y="55616"/>
                  <a:pt x="12157" y="56473"/>
                  <a:pt x="13145" y="57294"/>
                </a:cubicBezTo>
                <a:cubicBezTo>
                  <a:pt x="14145" y="58116"/>
                  <a:pt x="15169" y="58854"/>
                  <a:pt x="16253" y="59557"/>
                </a:cubicBezTo>
                <a:cubicBezTo>
                  <a:pt x="18408" y="60950"/>
                  <a:pt x="20777" y="62057"/>
                  <a:pt x="23266" y="62759"/>
                </a:cubicBezTo>
                <a:cubicBezTo>
                  <a:pt x="25050" y="63255"/>
                  <a:pt x="26908" y="63511"/>
                  <a:pt x="28770" y="63511"/>
                </a:cubicBezTo>
                <a:cubicBezTo>
                  <a:pt x="29504" y="63511"/>
                  <a:pt x="30238" y="63471"/>
                  <a:pt x="30969" y="63390"/>
                </a:cubicBezTo>
                <a:cubicBezTo>
                  <a:pt x="32267" y="63248"/>
                  <a:pt x="33529" y="62962"/>
                  <a:pt x="34767" y="62581"/>
                </a:cubicBezTo>
                <a:cubicBezTo>
                  <a:pt x="36005" y="62200"/>
                  <a:pt x="37208" y="61712"/>
                  <a:pt x="38351" y="61152"/>
                </a:cubicBezTo>
                <a:cubicBezTo>
                  <a:pt x="40661" y="60033"/>
                  <a:pt x="42792" y="58557"/>
                  <a:pt x="44721" y="56890"/>
                </a:cubicBezTo>
                <a:cubicBezTo>
                  <a:pt x="45697" y="56044"/>
                  <a:pt x="46602" y="55151"/>
                  <a:pt x="47459" y="54211"/>
                </a:cubicBezTo>
                <a:cubicBezTo>
                  <a:pt x="48316" y="53258"/>
                  <a:pt x="49126" y="52258"/>
                  <a:pt x="49876" y="51234"/>
                </a:cubicBezTo>
                <a:cubicBezTo>
                  <a:pt x="51364" y="49162"/>
                  <a:pt x="52626" y="46936"/>
                  <a:pt x="53591" y="44567"/>
                </a:cubicBezTo>
                <a:cubicBezTo>
                  <a:pt x="53710" y="44269"/>
                  <a:pt x="53853" y="43971"/>
                  <a:pt x="53948" y="43674"/>
                </a:cubicBezTo>
                <a:lnTo>
                  <a:pt x="54281" y="42769"/>
                </a:lnTo>
                <a:cubicBezTo>
                  <a:pt x="54472" y="42162"/>
                  <a:pt x="54662" y="41566"/>
                  <a:pt x="54817" y="40935"/>
                </a:cubicBezTo>
                <a:cubicBezTo>
                  <a:pt x="55127" y="39697"/>
                  <a:pt x="55377" y="38435"/>
                  <a:pt x="55496" y="37173"/>
                </a:cubicBezTo>
                <a:cubicBezTo>
                  <a:pt x="55639" y="35911"/>
                  <a:pt x="55651" y="34625"/>
                  <a:pt x="55591" y="33363"/>
                </a:cubicBezTo>
                <a:cubicBezTo>
                  <a:pt x="55531" y="32101"/>
                  <a:pt x="55436" y="30827"/>
                  <a:pt x="55281" y="29577"/>
                </a:cubicBezTo>
                <a:cubicBezTo>
                  <a:pt x="55127" y="28327"/>
                  <a:pt x="54900" y="27076"/>
                  <a:pt x="54591" y="25850"/>
                </a:cubicBezTo>
                <a:cubicBezTo>
                  <a:pt x="54301" y="24745"/>
                  <a:pt x="53944" y="23649"/>
                  <a:pt x="53405" y="22616"/>
                </a:cubicBezTo>
                <a:lnTo>
                  <a:pt x="53405" y="22616"/>
                </a:lnTo>
                <a:cubicBezTo>
                  <a:pt x="53436" y="22603"/>
                  <a:pt x="53466" y="22590"/>
                  <a:pt x="53495" y="22576"/>
                </a:cubicBezTo>
                <a:cubicBezTo>
                  <a:pt x="53567" y="22540"/>
                  <a:pt x="53638" y="22493"/>
                  <a:pt x="53710" y="22457"/>
                </a:cubicBezTo>
                <a:cubicBezTo>
                  <a:pt x="53793" y="22409"/>
                  <a:pt x="53865" y="22350"/>
                  <a:pt x="53924" y="22302"/>
                </a:cubicBezTo>
                <a:cubicBezTo>
                  <a:pt x="54448" y="21921"/>
                  <a:pt x="54936" y="21504"/>
                  <a:pt x="55341" y="20980"/>
                </a:cubicBezTo>
                <a:cubicBezTo>
                  <a:pt x="55531" y="20707"/>
                  <a:pt x="55710" y="20433"/>
                  <a:pt x="55829" y="20099"/>
                </a:cubicBezTo>
                <a:cubicBezTo>
                  <a:pt x="55889" y="19933"/>
                  <a:pt x="55936" y="19778"/>
                  <a:pt x="55948" y="19599"/>
                </a:cubicBezTo>
                <a:cubicBezTo>
                  <a:pt x="55960" y="19433"/>
                  <a:pt x="55960" y="19254"/>
                  <a:pt x="55936" y="19075"/>
                </a:cubicBezTo>
                <a:cubicBezTo>
                  <a:pt x="55901" y="18897"/>
                  <a:pt x="55841" y="18730"/>
                  <a:pt x="55770" y="18563"/>
                </a:cubicBezTo>
                <a:cubicBezTo>
                  <a:pt x="55698" y="18421"/>
                  <a:pt x="55603" y="18266"/>
                  <a:pt x="55496" y="18135"/>
                </a:cubicBezTo>
                <a:cubicBezTo>
                  <a:pt x="55293" y="17873"/>
                  <a:pt x="55043" y="17647"/>
                  <a:pt x="54769" y="17456"/>
                </a:cubicBezTo>
                <a:cubicBezTo>
                  <a:pt x="54246" y="17063"/>
                  <a:pt x="53650" y="16778"/>
                  <a:pt x="53055" y="16563"/>
                </a:cubicBezTo>
                <a:cubicBezTo>
                  <a:pt x="52448" y="16337"/>
                  <a:pt x="51841" y="16170"/>
                  <a:pt x="51209" y="16039"/>
                </a:cubicBezTo>
                <a:cubicBezTo>
                  <a:pt x="50590" y="15908"/>
                  <a:pt x="49959" y="15813"/>
                  <a:pt x="49328" y="15766"/>
                </a:cubicBezTo>
                <a:cubicBezTo>
                  <a:pt x="49013" y="15748"/>
                  <a:pt x="48691" y="15733"/>
                  <a:pt x="48368" y="15733"/>
                </a:cubicBezTo>
                <a:cubicBezTo>
                  <a:pt x="48045" y="15733"/>
                  <a:pt x="47721" y="15748"/>
                  <a:pt x="47399" y="15789"/>
                </a:cubicBezTo>
                <a:cubicBezTo>
                  <a:pt x="47245" y="15801"/>
                  <a:pt x="47078" y="15825"/>
                  <a:pt x="46911" y="15861"/>
                </a:cubicBezTo>
                <a:cubicBezTo>
                  <a:pt x="46768" y="15885"/>
                  <a:pt x="46602" y="15932"/>
                  <a:pt x="46447" y="15968"/>
                </a:cubicBezTo>
                <a:cubicBezTo>
                  <a:pt x="46137" y="16039"/>
                  <a:pt x="45840" y="16111"/>
                  <a:pt x="45530" y="16206"/>
                </a:cubicBezTo>
                <a:cubicBezTo>
                  <a:pt x="44923" y="16361"/>
                  <a:pt x="44304" y="16563"/>
                  <a:pt x="43709" y="16801"/>
                </a:cubicBezTo>
                <a:cubicBezTo>
                  <a:pt x="43113" y="17039"/>
                  <a:pt x="42542" y="17313"/>
                  <a:pt x="41982" y="17659"/>
                </a:cubicBezTo>
                <a:cubicBezTo>
                  <a:pt x="41434" y="18004"/>
                  <a:pt x="40911" y="18421"/>
                  <a:pt x="40470" y="18897"/>
                </a:cubicBezTo>
                <a:cubicBezTo>
                  <a:pt x="40006" y="19373"/>
                  <a:pt x="39637" y="19921"/>
                  <a:pt x="39351" y="20516"/>
                </a:cubicBezTo>
                <a:cubicBezTo>
                  <a:pt x="39065" y="21100"/>
                  <a:pt x="38875" y="21742"/>
                  <a:pt x="38756" y="22373"/>
                </a:cubicBezTo>
                <a:cubicBezTo>
                  <a:pt x="38636" y="23016"/>
                  <a:pt x="38577" y="23671"/>
                  <a:pt x="38577" y="24314"/>
                </a:cubicBezTo>
                <a:lnTo>
                  <a:pt x="38577" y="24790"/>
                </a:lnTo>
                <a:cubicBezTo>
                  <a:pt x="38577" y="24957"/>
                  <a:pt x="38589" y="25112"/>
                  <a:pt x="38613" y="25279"/>
                </a:cubicBezTo>
                <a:cubicBezTo>
                  <a:pt x="38636" y="25612"/>
                  <a:pt x="38672" y="25922"/>
                  <a:pt x="38708" y="26231"/>
                </a:cubicBezTo>
                <a:cubicBezTo>
                  <a:pt x="38875" y="27481"/>
                  <a:pt x="39065" y="28731"/>
                  <a:pt x="39232" y="29970"/>
                </a:cubicBezTo>
                <a:cubicBezTo>
                  <a:pt x="39410" y="31208"/>
                  <a:pt x="39565" y="32458"/>
                  <a:pt x="39696" y="33684"/>
                </a:cubicBezTo>
                <a:cubicBezTo>
                  <a:pt x="39827" y="34923"/>
                  <a:pt x="39934" y="36173"/>
                  <a:pt x="39982" y="37411"/>
                </a:cubicBezTo>
                <a:cubicBezTo>
                  <a:pt x="40018" y="38649"/>
                  <a:pt x="40018" y="39899"/>
                  <a:pt x="39899" y="41102"/>
                </a:cubicBezTo>
                <a:cubicBezTo>
                  <a:pt x="39839" y="41709"/>
                  <a:pt x="39744" y="42305"/>
                  <a:pt x="39589" y="42876"/>
                </a:cubicBezTo>
                <a:cubicBezTo>
                  <a:pt x="39446" y="43436"/>
                  <a:pt x="39232" y="43971"/>
                  <a:pt x="38922" y="44388"/>
                </a:cubicBezTo>
                <a:cubicBezTo>
                  <a:pt x="38613" y="44805"/>
                  <a:pt x="38220" y="45043"/>
                  <a:pt x="37744" y="45102"/>
                </a:cubicBezTo>
                <a:cubicBezTo>
                  <a:pt x="37661" y="45119"/>
                  <a:pt x="37578" y="45125"/>
                  <a:pt x="37492" y="45125"/>
                </a:cubicBezTo>
                <a:cubicBezTo>
                  <a:pt x="37330" y="45125"/>
                  <a:pt x="37161" y="45102"/>
                  <a:pt x="36982" y="45079"/>
                </a:cubicBezTo>
                <a:cubicBezTo>
                  <a:pt x="36731" y="45031"/>
                  <a:pt x="36470" y="44936"/>
                  <a:pt x="36196" y="44841"/>
                </a:cubicBezTo>
                <a:lnTo>
                  <a:pt x="35303" y="44507"/>
                </a:lnTo>
                <a:lnTo>
                  <a:pt x="35398" y="45448"/>
                </a:lnTo>
                <a:cubicBezTo>
                  <a:pt x="35434" y="45936"/>
                  <a:pt x="35469" y="46424"/>
                  <a:pt x="35434" y="46888"/>
                </a:cubicBezTo>
                <a:cubicBezTo>
                  <a:pt x="35434" y="47127"/>
                  <a:pt x="35398" y="47341"/>
                  <a:pt x="35350" y="47543"/>
                </a:cubicBezTo>
                <a:cubicBezTo>
                  <a:pt x="35303" y="47734"/>
                  <a:pt x="35231" y="47912"/>
                  <a:pt x="35136" y="48031"/>
                </a:cubicBezTo>
                <a:cubicBezTo>
                  <a:pt x="35053" y="48150"/>
                  <a:pt x="34981" y="48210"/>
                  <a:pt x="34862" y="48246"/>
                </a:cubicBezTo>
                <a:cubicBezTo>
                  <a:pt x="34814" y="48256"/>
                  <a:pt x="34751" y="48262"/>
                  <a:pt x="34681" y="48262"/>
                </a:cubicBezTo>
                <a:cubicBezTo>
                  <a:pt x="34594" y="48262"/>
                  <a:pt x="34496" y="48253"/>
                  <a:pt x="34398" y="48234"/>
                </a:cubicBezTo>
                <a:cubicBezTo>
                  <a:pt x="34005" y="48139"/>
                  <a:pt x="33588" y="47912"/>
                  <a:pt x="33207" y="47662"/>
                </a:cubicBezTo>
                <a:cubicBezTo>
                  <a:pt x="32421" y="47127"/>
                  <a:pt x="31683" y="46448"/>
                  <a:pt x="31028" y="45710"/>
                </a:cubicBezTo>
                <a:cubicBezTo>
                  <a:pt x="30707" y="45353"/>
                  <a:pt x="30409" y="44972"/>
                  <a:pt x="30124" y="44567"/>
                </a:cubicBezTo>
                <a:cubicBezTo>
                  <a:pt x="29862" y="44162"/>
                  <a:pt x="29588" y="43745"/>
                  <a:pt x="29421" y="43352"/>
                </a:cubicBezTo>
                <a:lnTo>
                  <a:pt x="28969" y="42281"/>
                </a:lnTo>
                <a:lnTo>
                  <a:pt x="28326" y="43245"/>
                </a:lnTo>
                <a:cubicBezTo>
                  <a:pt x="28147" y="43531"/>
                  <a:pt x="27957" y="43781"/>
                  <a:pt x="27754" y="44031"/>
                </a:cubicBezTo>
                <a:cubicBezTo>
                  <a:pt x="27564" y="44269"/>
                  <a:pt x="27337" y="44495"/>
                  <a:pt x="27135" y="44674"/>
                </a:cubicBezTo>
                <a:cubicBezTo>
                  <a:pt x="26921" y="44852"/>
                  <a:pt x="26706" y="44936"/>
                  <a:pt x="26587" y="44936"/>
                </a:cubicBezTo>
                <a:cubicBezTo>
                  <a:pt x="26528" y="44936"/>
                  <a:pt x="26468" y="44936"/>
                  <a:pt x="26409" y="44900"/>
                </a:cubicBezTo>
                <a:cubicBezTo>
                  <a:pt x="26325" y="44864"/>
                  <a:pt x="26254" y="44793"/>
                  <a:pt x="26183" y="44698"/>
                </a:cubicBezTo>
                <a:cubicBezTo>
                  <a:pt x="26016" y="44507"/>
                  <a:pt x="25885" y="44245"/>
                  <a:pt x="25766" y="43959"/>
                </a:cubicBezTo>
                <a:cubicBezTo>
                  <a:pt x="25647" y="43674"/>
                  <a:pt x="25552" y="43364"/>
                  <a:pt x="25468" y="43055"/>
                </a:cubicBezTo>
                <a:cubicBezTo>
                  <a:pt x="25290" y="42412"/>
                  <a:pt x="25171" y="41757"/>
                  <a:pt x="25075" y="41090"/>
                </a:cubicBezTo>
                <a:cubicBezTo>
                  <a:pt x="24992" y="40411"/>
                  <a:pt x="24920" y="39733"/>
                  <a:pt x="24873" y="39066"/>
                </a:cubicBezTo>
                <a:cubicBezTo>
                  <a:pt x="24825" y="38375"/>
                  <a:pt x="24801" y="37709"/>
                  <a:pt x="24813" y="37042"/>
                </a:cubicBezTo>
                <a:cubicBezTo>
                  <a:pt x="24825" y="35697"/>
                  <a:pt x="24956" y="34327"/>
                  <a:pt x="25111" y="32958"/>
                </a:cubicBezTo>
                <a:cubicBezTo>
                  <a:pt x="25397" y="30220"/>
                  <a:pt x="25754" y="27457"/>
                  <a:pt x="25754" y="24636"/>
                </a:cubicBezTo>
                <a:cubicBezTo>
                  <a:pt x="25754" y="23945"/>
                  <a:pt x="25718" y="23243"/>
                  <a:pt x="25659" y="22528"/>
                </a:cubicBezTo>
                <a:cubicBezTo>
                  <a:pt x="25599" y="21826"/>
                  <a:pt x="25492" y="21111"/>
                  <a:pt x="25337" y="20409"/>
                </a:cubicBezTo>
                <a:cubicBezTo>
                  <a:pt x="25182" y="19695"/>
                  <a:pt x="24944" y="19016"/>
                  <a:pt x="24635" y="18349"/>
                </a:cubicBezTo>
                <a:cubicBezTo>
                  <a:pt x="24468" y="18016"/>
                  <a:pt x="24289" y="17694"/>
                  <a:pt x="24087" y="17373"/>
                </a:cubicBezTo>
                <a:cubicBezTo>
                  <a:pt x="23861" y="17063"/>
                  <a:pt x="23635" y="16766"/>
                  <a:pt x="23385" y="16504"/>
                </a:cubicBezTo>
                <a:cubicBezTo>
                  <a:pt x="22873" y="15968"/>
                  <a:pt x="22265" y="15504"/>
                  <a:pt x="21611" y="15158"/>
                </a:cubicBezTo>
                <a:cubicBezTo>
                  <a:pt x="20956" y="14801"/>
                  <a:pt x="20253" y="14575"/>
                  <a:pt x="19539" y="14432"/>
                </a:cubicBezTo>
                <a:cubicBezTo>
                  <a:pt x="19182" y="14361"/>
                  <a:pt x="18824" y="14313"/>
                  <a:pt x="18467" y="14265"/>
                </a:cubicBezTo>
                <a:cubicBezTo>
                  <a:pt x="18098" y="14218"/>
                  <a:pt x="17741" y="14218"/>
                  <a:pt x="17384" y="14218"/>
                </a:cubicBezTo>
                <a:cubicBezTo>
                  <a:pt x="16669" y="14242"/>
                  <a:pt x="15967" y="14277"/>
                  <a:pt x="15276" y="14361"/>
                </a:cubicBezTo>
                <a:cubicBezTo>
                  <a:pt x="13871" y="14515"/>
                  <a:pt x="12490" y="14754"/>
                  <a:pt x="11133" y="15206"/>
                </a:cubicBezTo>
                <a:cubicBezTo>
                  <a:pt x="10812" y="15325"/>
                  <a:pt x="10466" y="15456"/>
                  <a:pt x="10133" y="15611"/>
                </a:cubicBezTo>
                <a:cubicBezTo>
                  <a:pt x="9811" y="15766"/>
                  <a:pt x="9478" y="15944"/>
                  <a:pt x="9180" y="16170"/>
                </a:cubicBezTo>
                <a:cubicBezTo>
                  <a:pt x="8871" y="16397"/>
                  <a:pt x="8585" y="16682"/>
                  <a:pt x="8383" y="17039"/>
                </a:cubicBezTo>
                <a:cubicBezTo>
                  <a:pt x="8168" y="17397"/>
                  <a:pt x="8085" y="17837"/>
                  <a:pt x="8145" y="18242"/>
                </a:cubicBezTo>
                <a:cubicBezTo>
                  <a:pt x="8192" y="18647"/>
                  <a:pt x="8371" y="19016"/>
                  <a:pt x="8561" y="19325"/>
                </a:cubicBezTo>
                <a:cubicBezTo>
                  <a:pt x="8585" y="19373"/>
                  <a:pt x="8609" y="19397"/>
                  <a:pt x="8633" y="19445"/>
                </a:cubicBezTo>
                <a:lnTo>
                  <a:pt x="8728" y="19564"/>
                </a:lnTo>
                <a:cubicBezTo>
                  <a:pt x="8799" y="19635"/>
                  <a:pt x="8859" y="19730"/>
                  <a:pt x="8930" y="19790"/>
                </a:cubicBezTo>
                <a:cubicBezTo>
                  <a:pt x="9085" y="19921"/>
                  <a:pt x="9240" y="20040"/>
                  <a:pt x="9407" y="20123"/>
                </a:cubicBezTo>
                <a:cubicBezTo>
                  <a:pt x="10097" y="20504"/>
                  <a:pt x="10823" y="20599"/>
                  <a:pt x="11538" y="20647"/>
                </a:cubicBezTo>
                <a:cubicBezTo>
                  <a:pt x="11729" y="20657"/>
                  <a:pt x="11920" y="20661"/>
                  <a:pt x="12110" y="20661"/>
                </a:cubicBezTo>
                <a:cubicBezTo>
                  <a:pt x="12628" y="20661"/>
                  <a:pt x="13140" y="20628"/>
                  <a:pt x="13645" y="20576"/>
                </a:cubicBezTo>
                <a:cubicBezTo>
                  <a:pt x="14348" y="20504"/>
                  <a:pt x="15038" y="20397"/>
                  <a:pt x="15717" y="20278"/>
                </a:cubicBezTo>
                <a:cubicBezTo>
                  <a:pt x="17086" y="20028"/>
                  <a:pt x="18443" y="19706"/>
                  <a:pt x="19777" y="19385"/>
                </a:cubicBezTo>
                <a:cubicBezTo>
                  <a:pt x="20456" y="19218"/>
                  <a:pt x="21122" y="19040"/>
                  <a:pt x="21789" y="18897"/>
                </a:cubicBezTo>
                <a:cubicBezTo>
                  <a:pt x="22134" y="18802"/>
                  <a:pt x="22456" y="18730"/>
                  <a:pt x="22801" y="18671"/>
                </a:cubicBezTo>
                <a:cubicBezTo>
                  <a:pt x="23079" y="18611"/>
                  <a:pt x="23356" y="18560"/>
                  <a:pt x="23640" y="18531"/>
                </a:cubicBezTo>
                <a:lnTo>
                  <a:pt x="23640" y="18531"/>
                </a:lnTo>
                <a:cubicBezTo>
                  <a:pt x="23939" y="19156"/>
                  <a:pt x="24154" y="19833"/>
                  <a:pt x="24301" y="20516"/>
                </a:cubicBezTo>
                <a:cubicBezTo>
                  <a:pt x="24444" y="21159"/>
                  <a:pt x="24539" y="21826"/>
                  <a:pt x="24587" y="22493"/>
                </a:cubicBezTo>
                <a:cubicBezTo>
                  <a:pt x="24635" y="23171"/>
                  <a:pt x="24647" y="23838"/>
                  <a:pt x="24647" y="24517"/>
                </a:cubicBezTo>
                <a:cubicBezTo>
                  <a:pt x="24635" y="27243"/>
                  <a:pt x="24242" y="29970"/>
                  <a:pt x="23932" y="32720"/>
                </a:cubicBezTo>
                <a:cubicBezTo>
                  <a:pt x="23789" y="34089"/>
                  <a:pt x="23635" y="35494"/>
                  <a:pt x="23611" y="36899"/>
                </a:cubicBezTo>
                <a:cubicBezTo>
                  <a:pt x="23587" y="37637"/>
                  <a:pt x="23623" y="38328"/>
                  <a:pt x="23670" y="39030"/>
                </a:cubicBezTo>
                <a:cubicBezTo>
                  <a:pt x="23706" y="39745"/>
                  <a:pt x="23789" y="40447"/>
                  <a:pt x="23873" y="41150"/>
                </a:cubicBezTo>
                <a:cubicBezTo>
                  <a:pt x="23968" y="41840"/>
                  <a:pt x="24099" y="42555"/>
                  <a:pt x="24278" y="43257"/>
                </a:cubicBezTo>
                <a:cubicBezTo>
                  <a:pt x="24361" y="43602"/>
                  <a:pt x="24468" y="43959"/>
                  <a:pt x="24623" y="44317"/>
                </a:cubicBezTo>
                <a:cubicBezTo>
                  <a:pt x="24754" y="44662"/>
                  <a:pt x="24932" y="45031"/>
                  <a:pt x="25218" y="45376"/>
                </a:cubicBezTo>
                <a:cubicBezTo>
                  <a:pt x="25361" y="45531"/>
                  <a:pt x="25528" y="45710"/>
                  <a:pt x="25766" y="45853"/>
                </a:cubicBezTo>
                <a:cubicBezTo>
                  <a:pt x="26004" y="45984"/>
                  <a:pt x="26302" y="46067"/>
                  <a:pt x="26587" y="46067"/>
                </a:cubicBezTo>
                <a:cubicBezTo>
                  <a:pt x="26861" y="46067"/>
                  <a:pt x="27135" y="45995"/>
                  <a:pt x="27337" y="45888"/>
                </a:cubicBezTo>
                <a:cubicBezTo>
                  <a:pt x="27564" y="45793"/>
                  <a:pt x="27742" y="45674"/>
                  <a:pt x="27909" y="45531"/>
                </a:cubicBezTo>
                <a:cubicBezTo>
                  <a:pt x="28230" y="45281"/>
                  <a:pt x="28492" y="44995"/>
                  <a:pt x="28730" y="44698"/>
                </a:cubicBezTo>
                <a:cubicBezTo>
                  <a:pt x="28743" y="44680"/>
                  <a:pt x="28756" y="44663"/>
                  <a:pt x="28768" y="44646"/>
                </a:cubicBezTo>
                <a:lnTo>
                  <a:pt x="28768" y="44646"/>
                </a:lnTo>
                <a:cubicBezTo>
                  <a:pt x="28875" y="44817"/>
                  <a:pt x="28985" y="44983"/>
                  <a:pt x="29100" y="45150"/>
                </a:cubicBezTo>
                <a:cubicBezTo>
                  <a:pt x="29409" y="45591"/>
                  <a:pt x="29743" y="46007"/>
                  <a:pt x="30100" y="46412"/>
                </a:cubicBezTo>
                <a:cubicBezTo>
                  <a:pt x="30814" y="47222"/>
                  <a:pt x="31588" y="47948"/>
                  <a:pt x="32505" y="48567"/>
                </a:cubicBezTo>
                <a:cubicBezTo>
                  <a:pt x="32969" y="48865"/>
                  <a:pt x="33469" y="49151"/>
                  <a:pt x="34100" y="49305"/>
                </a:cubicBezTo>
                <a:cubicBezTo>
                  <a:pt x="34266" y="49344"/>
                  <a:pt x="34445" y="49368"/>
                  <a:pt x="34636" y="49368"/>
                </a:cubicBezTo>
                <a:cubicBezTo>
                  <a:pt x="34802" y="49368"/>
                  <a:pt x="34977" y="49350"/>
                  <a:pt x="35160" y="49305"/>
                </a:cubicBezTo>
                <a:cubicBezTo>
                  <a:pt x="35338" y="49258"/>
                  <a:pt x="35529" y="49162"/>
                  <a:pt x="35696" y="49043"/>
                </a:cubicBezTo>
                <a:cubicBezTo>
                  <a:pt x="35850" y="48924"/>
                  <a:pt x="35993" y="48781"/>
                  <a:pt x="36089" y="48627"/>
                </a:cubicBezTo>
                <a:cubicBezTo>
                  <a:pt x="36303" y="48329"/>
                  <a:pt x="36410" y="48019"/>
                  <a:pt x="36481" y="47722"/>
                </a:cubicBezTo>
                <a:cubicBezTo>
                  <a:pt x="36553" y="47424"/>
                  <a:pt x="36589" y="47138"/>
                  <a:pt x="36601" y="46865"/>
                </a:cubicBezTo>
                <a:cubicBezTo>
                  <a:pt x="36612" y="46599"/>
                  <a:pt x="36612" y="46342"/>
                  <a:pt x="36604" y="46088"/>
                </a:cubicBezTo>
                <a:lnTo>
                  <a:pt x="36604" y="46088"/>
                </a:lnTo>
                <a:cubicBezTo>
                  <a:pt x="36650" y="46098"/>
                  <a:pt x="36696" y="46107"/>
                  <a:pt x="36743" y="46115"/>
                </a:cubicBezTo>
                <a:cubicBezTo>
                  <a:pt x="36971" y="46153"/>
                  <a:pt x="37209" y="46181"/>
                  <a:pt x="37450" y="46181"/>
                </a:cubicBezTo>
                <a:cubicBezTo>
                  <a:pt x="37587" y="46181"/>
                  <a:pt x="37725" y="46172"/>
                  <a:pt x="37863" y="46150"/>
                </a:cubicBezTo>
                <a:cubicBezTo>
                  <a:pt x="38232" y="46103"/>
                  <a:pt x="38636" y="45948"/>
                  <a:pt x="38970" y="45745"/>
                </a:cubicBezTo>
                <a:cubicBezTo>
                  <a:pt x="39303" y="45531"/>
                  <a:pt x="39577" y="45257"/>
                  <a:pt x="39803" y="44960"/>
                </a:cubicBezTo>
                <a:cubicBezTo>
                  <a:pt x="40232" y="44364"/>
                  <a:pt x="40470" y="43686"/>
                  <a:pt x="40637" y="43055"/>
                </a:cubicBezTo>
                <a:cubicBezTo>
                  <a:pt x="40792" y="42400"/>
                  <a:pt x="40887" y="41745"/>
                  <a:pt x="40946" y="41102"/>
                </a:cubicBezTo>
                <a:cubicBezTo>
                  <a:pt x="41053" y="39804"/>
                  <a:pt x="41018" y="38530"/>
                  <a:pt x="40946" y="37256"/>
                </a:cubicBezTo>
                <a:cubicBezTo>
                  <a:pt x="40851" y="35994"/>
                  <a:pt x="40732" y="34732"/>
                  <a:pt x="40577" y="33482"/>
                </a:cubicBezTo>
                <a:cubicBezTo>
                  <a:pt x="40411" y="32232"/>
                  <a:pt x="40220" y="30982"/>
                  <a:pt x="40018" y="29743"/>
                </a:cubicBezTo>
                <a:cubicBezTo>
                  <a:pt x="39815" y="28505"/>
                  <a:pt x="39601" y="27279"/>
                  <a:pt x="39410" y="26041"/>
                </a:cubicBezTo>
                <a:cubicBezTo>
                  <a:pt x="39363" y="25731"/>
                  <a:pt x="39327" y="25410"/>
                  <a:pt x="39291" y="25112"/>
                </a:cubicBezTo>
                <a:cubicBezTo>
                  <a:pt x="39268" y="24969"/>
                  <a:pt x="39268" y="24814"/>
                  <a:pt x="39244" y="24671"/>
                </a:cubicBezTo>
                <a:lnTo>
                  <a:pt x="39232" y="24207"/>
                </a:lnTo>
                <a:cubicBezTo>
                  <a:pt x="39232" y="23600"/>
                  <a:pt x="39268" y="22993"/>
                  <a:pt x="39363" y="22397"/>
                </a:cubicBezTo>
                <a:cubicBezTo>
                  <a:pt x="39470" y="21814"/>
                  <a:pt x="39637" y="21219"/>
                  <a:pt x="39887" y="20683"/>
                </a:cubicBezTo>
                <a:cubicBezTo>
                  <a:pt x="40137" y="20147"/>
                  <a:pt x="40470" y="19635"/>
                  <a:pt x="40875" y="19195"/>
                </a:cubicBezTo>
                <a:cubicBezTo>
                  <a:pt x="41673" y="18302"/>
                  <a:pt x="42744" y="17659"/>
                  <a:pt x="43875" y="17182"/>
                </a:cubicBezTo>
                <a:cubicBezTo>
                  <a:pt x="44459" y="16944"/>
                  <a:pt x="45042" y="16742"/>
                  <a:pt x="45637" y="16575"/>
                </a:cubicBezTo>
                <a:cubicBezTo>
                  <a:pt x="45935" y="16480"/>
                  <a:pt x="46233" y="16408"/>
                  <a:pt x="46530" y="16337"/>
                </a:cubicBezTo>
                <a:cubicBezTo>
                  <a:pt x="46673" y="16301"/>
                  <a:pt x="46828" y="16266"/>
                  <a:pt x="46971" y="16230"/>
                </a:cubicBezTo>
                <a:cubicBezTo>
                  <a:pt x="47126" y="16206"/>
                  <a:pt x="47269" y="16170"/>
                  <a:pt x="47423" y="16158"/>
                </a:cubicBezTo>
                <a:cubicBezTo>
                  <a:pt x="47795" y="16121"/>
                  <a:pt x="48177" y="16103"/>
                  <a:pt x="48559" y="16103"/>
                </a:cubicBezTo>
                <a:cubicBezTo>
                  <a:pt x="48788" y="16103"/>
                  <a:pt x="49017" y="16109"/>
                  <a:pt x="49245" y="16123"/>
                </a:cubicBezTo>
                <a:cubicBezTo>
                  <a:pt x="49864" y="16170"/>
                  <a:pt x="50471" y="16266"/>
                  <a:pt x="51079" y="16385"/>
                </a:cubicBezTo>
                <a:cubicBezTo>
                  <a:pt x="51674" y="16516"/>
                  <a:pt x="52269" y="16682"/>
                  <a:pt x="52853" y="16885"/>
                </a:cubicBezTo>
                <a:cubicBezTo>
                  <a:pt x="53436" y="17111"/>
                  <a:pt x="53984" y="17361"/>
                  <a:pt x="54472" y="17718"/>
                </a:cubicBezTo>
                <a:cubicBezTo>
                  <a:pt x="54948" y="18075"/>
                  <a:pt x="55365" y="18528"/>
                  <a:pt x="55472" y="19075"/>
                </a:cubicBezTo>
                <a:cubicBezTo>
                  <a:pt x="55579" y="19623"/>
                  <a:pt x="55317" y="20195"/>
                  <a:pt x="54960" y="20647"/>
                </a:cubicBezTo>
                <a:cubicBezTo>
                  <a:pt x="54603" y="21111"/>
                  <a:pt x="54127" y="21516"/>
                  <a:pt x="53638" y="21885"/>
                </a:cubicBezTo>
                <a:cubicBezTo>
                  <a:pt x="53494" y="21999"/>
                  <a:pt x="53330" y="22089"/>
                  <a:pt x="53155" y="22161"/>
                </a:cubicBezTo>
                <a:lnTo>
                  <a:pt x="53155" y="22161"/>
                </a:lnTo>
                <a:cubicBezTo>
                  <a:pt x="52847" y="21634"/>
                  <a:pt x="52487" y="21139"/>
                  <a:pt x="52043" y="20707"/>
                </a:cubicBezTo>
                <a:cubicBezTo>
                  <a:pt x="51590" y="20254"/>
                  <a:pt x="51007" y="19873"/>
                  <a:pt x="50364" y="19671"/>
                </a:cubicBezTo>
                <a:cubicBezTo>
                  <a:pt x="49963" y="19537"/>
                  <a:pt x="49549" y="19478"/>
                  <a:pt x="49135" y="19478"/>
                </a:cubicBezTo>
                <a:cubicBezTo>
                  <a:pt x="48885" y="19478"/>
                  <a:pt x="48634" y="19499"/>
                  <a:pt x="48388" y="19540"/>
                </a:cubicBezTo>
                <a:cubicBezTo>
                  <a:pt x="48054" y="19599"/>
                  <a:pt x="47745" y="19671"/>
                  <a:pt x="47435" y="19778"/>
                </a:cubicBezTo>
                <a:cubicBezTo>
                  <a:pt x="47138" y="19873"/>
                  <a:pt x="46828" y="19980"/>
                  <a:pt x="46530" y="20147"/>
                </a:cubicBezTo>
                <a:cubicBezTo>
                  <a:pt x="46376" y="20230"/>
                  <a:pt x="46233" y="20326"/>
                  <a:pt x="46090" y="20457"/>
                </a:cubicBezTo>
                <a:cubicBezTo>
                  <a:pt x="46018" y="20528"/>
                  <a:pt x="45959" y="20611"/>
                  <a:pt x="45899" y="20695"/>
                </a:cubicBezTo>
                <a:cubicBezTo>
                  <a:pt x="45840" y="20802"/>
                  <a:pt x="45792" y="20909"/>
                  <a:pt x="45792" y="21028"/>
                </a:cubicBezTo>
                <a:cubicBezTo>
                  <a:pt x="45792" y="21266"/>
                  <a:pt x="45911" y="21469"/>
                  <a:pt x="46030" y="21600"/>
                </a:cubicBezTo>
                <a:cubicBezTo>
                  <a:pt x="46173" y="21754"/>
                  <a:pt x="46304" y="21862"/>
                  <a:pt x="46447" y="21945"/>
                </a:cubicBezTo>
                <a:cubicBezTo>
                  <a:pt x="46733" y="22123"/>
                  <a:pt x="47042" y="22243"/>
                  <a:pt x="47340" y="22362"/>
                </a:cubicBezTo>
                <a:cubicBezTo>
                  <a:pt x="47638" y="22481"/>
                  <a:pt x="47959" y="22576"/>
                  <a:pt x="48269" y="22647"/>
                </a:cubicBezTo>
                <a:cubicBezTo>
                  <a:pt x="48888" y="22814"/>
                  <a:pt x="49519" y="22897"/>
                  <a:pt x="50162" y="22957"/>
                </a:cubicBezTo>
                <a:cubicBezTo>
                  <a:pt x="50463" y="22985"/>
                  <a:pt x="50767" y="23000"/>
                  <a:pt x="51072" y="23000"/>
                </a:cubicBezTo>
                <a:cubicBezTo>
                  <a:pt x="51406" y="23000"/>
                  <a:pt x="51743" y="22982"/>
                  <a:pt x="52079" y="22945"/>
                </a:cubicBezTo>
                <a:cubicBezTo>
                  <a:pt x="52336" y="22905"/>
                  <a:pt x="52610" y="22866"/>
                  <a:pt x="52873" y="22799"/>
                </a:cubicBezTo>
                <a:lnTo>
                  <a:pt x="52873" y="22799"/>
                </a:lnTo>
                <a:cubicBezTo>
                  <a:pt x="53370" y="23780"/>
                  <a:pt x="53704" y="24841"/>
                  <a:pt x="53972" y="25922"/>
                </a:cubicBezTo>
                <a:cubicBezTo>
                  <a:pt x="54246" y="27124"/>
                  <a:pt x="54448" y="28362"/>
                  <a:pt x="54579" y="29601"/>
                </a:cubicBezTo>
                <a:cubicBezTo>
                  <a:pt x="54710" y="30827"/>
                  <a:pt x="54781" y="32065"/>
                  <a:pt x="54817" y="33315"/>
                </a:cubicBezTo>
                <a:cubicBezTo>
                  <a:pt x="54841" y="34565"/>
                  <a:pt x="54817" y="35804"/>
                  <a:pt x="54662" y="37018"/>
                </a:cubicBezTo>
                <a:cubicBezTo>
                  <a:pt x="54531" y="38256"/>
                  <a:pt x="54269" y="39459"/>
                  <a:pt x="53936" y="40650"/>
                </a:cubicBezTo>
                <a:cubicBezTo>
                  <a:pt x="53793" y="41245"/>
                  <a:pt x="53579" y="41840"/>
                  <a:pt x="53388" y="42424"/>
                </a:cubicBezTo>
                <a:lnTo>
                  <a:pt x="53055" y="43293"/>
                </a:lnTo>
                <a:cubicBezTo>
                  <a:pt x="52960" y="43567"/>
                  <a:pt x="52817" y="43852"/>
                  <a:pt x="52698" y="44138"/>
                </a:cubicBezTo>
                <a:cubicBezTo>
                  <a:pt x="52210" y="45269"/>
                  <a:pt x="51662" y="46388"/>
                  <a:pt x="51031" y="47436"/>
                </a:cubicBezTo>
                <a:cubicBezTo>
                  <a:pt x="50412" y="48508"/>
                  <a:pt x="49745" y="49543"/>
                  <a:pt x="48995" y="50532"/>
                </a:cubicBezTo>
                <a:cubicBezTo>
                  <a:pt x="48257" y="51532"/>
                  <a:pt x="47447" y="52472"/>
                  <a:pt x="46614" y="53377"/>
                </a:cubicBezTo>
                <a:cubicBezTo>
                  <a:pt x="45768" y="54270"/>
                  <a:pt x="44875" y="55116"/>
                  <a:pt x="43935" y="55925"/>
                </a:cubicBezTo>
                <a:cubicBezTo>
                  <a:pt x="42065" y="57497"/>
                  <a:pt x="40006" y="58890"/>
                  <a:pt x="37791" y="59938"/>
                </a:cubicBezTo>
                <a:cubicBezTo>
                  <a:pt x="36684" y="60473"/>
                  <a:pt x="35553" y="60938"/>
                  <a:pt x="34386" y="61283"/>
                </a:cubicBezTo>
                <a:cubicBezTo>
                  <a:pt x="33219" y="61640"/>
                  <a:pt x="32029" y="61890"/>
                  <a:pt x="30826" y="62021"/>
                </a:cubicBezTo>
                <a:cubicBezTo>
                  <a:pt x="30220" y="62082"/>
                  <a:pt x="29609" y="62111"/>
                  <a:pt x="28998" y="62111"/>
                </a:cubicBezTo>
                <a:cubicBezTo>
                  <a:pt x="27193" y="62111"/>
                  <a:pt x="25377" y="61852"/>
                  <a:pt x="23635" y="61354"/>
                </a:cubicBezTo>
                <a:cubicBezTo>
                  <a:pt x="21301" y="60688"/>
                  <a:pt x="19063" y="59628"/>
                  <a:pt x="17015" y="58295"/>
                </a:cubicBezTo>
                <a:cubicBezTo>
                  <a:pt x="15991" y="57616"/>
                  <a:pt x="15003" y="56890"/>
                  <a:pt x="14050" y="56116"/>
                </a:cubicBezTo>
                <a:cubicBezTo>
                  <a:pt x="13098" y="55330"/>
                  <a:pt x="12205" y="54496"/>
                  <a:pt x="11347" y="53615"/>
                </a:cubicBezTo>
                <a:cubicBezTo>
                  <a:pt x="9621" y="51865"/>
                  <a:pt x="8073" y="49924"/>
                  <a:pt x="6716" y="47877"/>
                </a:cubicBezTo>
                <a:lnTo>
                  <a:pt x="6204" y="47103"/>
                </a:lnTo>
                <a:lnTo>
                  <a:pt x="5728" y="46305"/>
                </a:lnTo>
                <a:cubicBezTo>
                  <a:pt x="5430" y="45793"/>
                  <a:pt x="5120" y="45257"/>
                  <a:pt x="4858" y="44698"/>
                </a:cubicBezTo>
                <a:cubicBezTo>
                  <a:pt x="4275" y="43614"/>
                  <a:pt x="3823" y="42483"/>
                  <a:pt x="3394" y="41340"/>
                </a:cubicBezTo>
                <a:cubicBezTo>
                  <a:pt x="2596" y="39030"/>
                  <a:pt x="2025" y="36625"/>
                  <a:pt x="1727" y="34184"/>
                </a:cubicBezTo>
                <a:cubicBezTo>
                  <a:pt x="1429" y="31744"/>
                  <a:pt x="1406" y="29267"/>
                  <a:pt x="1596" y="26815"/>
                </a:cubicBezTo>
                <a:cubicBezTo>
                  <a:pt x="1620" y="26207"/>
                  <a:pt x="1715" y="25588"/>
                  <a:pt x="1787" y="24981"/>
                </a:cubicBezTo>
                <a:cubicBezTo>
                  <a:pt x="1822" y="24683"/>
                  <a:pt x="1882" y="24374"/>
                  <a:pt x="1918" y="24076"/>
                </a:cubicBezTo>
                <a:lnTo>
                  <a:pt x="2072" y="23171"/>
                </a:lnTo>
                <a:lnTo>
                  <a:pt x="2263" y="22254"/>
                </a:lnTo>
                <a:cubicBezTo>
                  <a:pt x="2322" y="21957"/>
                  <a:pt x="2370" y="21659"/>
                  <a:pt x="2453" y="21361"/>
                </a:cubicBezTo>
                <a:cubicBezTo>
                  <a:pt x="2608" y="20766"/>
                  <a:pt x="2739" y="20159"/>
                  <a:pt x="2930" y="19576"/>
                </a:cubicBezTo>
                <a:lnTo>
                  <a:pt x="3203" y="18706"/>
                </a:lnTo>
                <a:cubicBezTo>
                  <a:pt x="3311" y="18421"/>
                  <a:pt x="3406" y="18123"/>
                  <a:pt x="3513" y="17837"/>
                </a:cubicBezTo>
                <a:cubicBezTo>
                  <a:pt x="3727" y="17254"/>
                  <a:pt x="3965" y="16694"/>
                  <a:pt x="4204" y="16123"/>
                </a:cubicBezTo>
                <a:cubicBezTo>
                  <a:pt x="4323" y="15849"/>
                  <a:pt x="4454" y="15575"/>
                  <a:pt x="4585" y="15289"/>
                </a:cubicBezTo>
                <a:lnTo>
                  <a:pt x="4989" y="14456"/>
                </a:lnTo>
                <a:lnTo>
                  <a:pt x="5430" y="13658"/>
                </a:lnTo>
                <a:cubicBezTo>
                  <a:pt x="5585" y="13384"/>
                  <a:pt x="5728" y="13110"/>
                  <a:pt x="5894" y="12849"/>
                </a:cubicBezTo>
                <a:cubicBezTo>
                  <a:pt x="6228" y="12348"/>
                  <a:pt x="6525" y="11813"/>
                  <a:pt x="6894" y="11325"/>
                </a:cubicBezTo>
                <a:cubicBezTo>
                  <a:pt x="7073" y="11086"/>
                  <a:pt x="7252" y="10824"/>
                  <a:pt x="7430" y="10574"/>
                </a:cubicBezTo>
                <a:lnTo>
                  <a:pt x="8014" y="9860"/>
                </a:lnTo>
                <a:lnTo>
                  <a:pt x="8287" y="9503"/>
                </a:lnTo>
                <a:cubicBezTo>
                  <a:pt x="8383" y="9384"/>
                  <a:pt x="8490" y="9277"/>
                  <a:pt x="8585" y="9158"/>
                </a:cubicBezTo>
                <a:lnTo>
                  <a:pt x="9204" y="8479"/>
                </a:lnTo>
                <a:cubicBezTo>
                  <a:pt x="9299" y="8360"/>
                  <a:pt x="9419" y="8253"/>
                  <a:pt x="9526" y="8146"/>
                </a:cubicBezTo>
                <a:lnTo>
                  <a:pt x="9859" y="7836"/>
                </a:lnTo>
                <a:lnTo>
                  <a:pt x="10181" y="7526"/>
                </a:lnTo>
                <a:cubicBezTo>
                  <a:pt x="10300" y="7419"/>
                  <a:pt x="10407" y="7300"/>
                  <a:pt x="10526" y="7217"/>
                </a:cubicBezTo>
                <a:cubicBezTo>
                  <a:pt x="12359" y="5586"/>
                  <a:pt x="14455" y="4264"/>
                  <a:pt x="16717" y="3324"/>
                </a:cubicBezTo>
                <a:cubicBezTo>
                  <a:pt x="17848" y="2847"/>
                  <a:pt x="19027" y="2478"/>
                  <a:pt x="20218" y="2157"/>
                </a:cubicBezTo>
                <a:cubicBezTo>
                  <a:pt x="21408" y="1823"/>
                  <a:pt x="22623" y="1573"/>
                  <a:pt x="23849" y="1359"/>
                </a:cubicBezTo>
                <a:cubicBezTo>
                  <a:pt x="26302" y="942"/>
                  <a:pt x="28790" y="752"/>
                  <a:pt x="31267" y="752"/>
                </a:cubicBezTo>
                <a:cubicBezTo>
                  <a:pt x="33755" y="764"/>
                  <a:pt x="36255" y="978"/>
                  <a:pt x="38684" y="1502"/>
                </a:cubicBezTo>
                <a:cubicBezTo>
                  <a:pt x="39899" y="1764"/>
                  <a:pt x="41089" y="2109"/>
                  <a:pt x="42256" y="2550"/>
                </a:cubicBezTo>
                <a:lnTo>
                  <a:pt x="42685" y="2728"/>
                </a:lnTo>
                <a:lnTo>
                  <a:pt x="42899" y="2823"/>
                </a:lnTo>
                <a:lnTo>
                  <a:pt x="43101" y="2931"/>
                </a:lnTo>
                <a:lnTo>
                  <a:pt x="43518" y="3121"/>
                </a:lnTo>
                <a:lnTo>
                  <a:pt x="43923" y="3359"/>
                </a:lnTo>
                <a:lnTo>
                  <a:pt x="44113" y="3478"/>
                </a:lnTo>
                <a:lnTo>
                  <a:pt x="44304" y="3609"/>
                </a:lnTo>
                <a:lnTo>
                  <a:pt x="44697" y="3859"/>
                </a:lnTo>
                <a:cubicBezTo>
                  <a:pt x="44935" y="4062"/>
                  <a:pt x="45185" y="4240"/>
                  <a:pt x="45423" y="4443"/>
                </a:cubicBezTo>
                <a:cubicBezTo>
                  <a:pt x="46376" y="5229"/>
                  <a:pt x="47221" y="6157"/>
                  <a:pt x="48114" y="7050"/>
                </a:cubicBezTo>
                <a:cubicBezTo>
                  <a:pt x="48566" y="7491"/>
                  <a:pt x="49007" y="7943"/>
                  <a:pt x="49507" y="8348"/>
                </a:cubicBezTo>
                <a:cubicBezTo>
                  <a:pt x="49995" y="8741"/>
                  <a:pt x="50495" y="9122"/>
                  <a:pt x="51067" y="9420"/>
                </a:cubicBezTo>
                <a:lnTo>
                  <a:pt x="51126" y="9300"/>
                </a:lnTo>
                <a:cubicBezTo>
                  <a:pt x="50590" y="9003"/>
                  <a:pt x="50102" y="8610"/>
                  <a:pt x="49638" y="8193"/>
                </a:cubicBezTo>
                <a:cubicBezTo>
                  <a:pt x="49174" y="7776"/>
                  <a:pt x="48745" y="7336"/>
                  <a:pt x="48316" y="6872"/>
                </a:cubicBezTo>
                <a:cubicBezTo>
                  <a:pt x="47459" y="5943"/>
                  <a:pt x="46626" y="5014"/>
                  <a:pt x="45673" y="4157"/>
                </a:cubicBezTo>
                <a:cubicBezTo>
                  <a:pt x="45459" y="3955"/>
                  <a:pt x="45185" y="3764"/>
                  <a:pt x="44947" y="3550"/>
                </a:cubicBezTo>
                <a:lnTo>
                  <a:pt x="44566" y="3264"/>
                </a:lnTo>
                <a:lnTo>
                  <a:pt x="44363" y="3133"/>
                </a:lnTo>
                <a:lnTo>
                  <a:pt x="44161" y="3002"/>
                </a:lnTo>
                <a:lnTo>
                  <a:pt x="43756" y="2752"/>
                </a:lnTo>
                <a:lnTo>
                  <a:pt x="43328" y="2526"/>
                </a:lnTo>
                <a:lnTo>
                  <a:pt x="43113" y="2419"/>
                </a:lnTo>
                <a:lnTo>
                  <a:pt x="42899" y="2311"/>
                </a:lnTo>
                <a:lnTo>
                  <a:pt x="42458" y="2121"/>
                </a:lnTo>
                <a:cubicBezTo>
                  <a:pt x="41292" y="1633"/>
                  <a:pt x="40077" y="1240"/>
                  <a:pt x="38851" y="942"/>
                </a:cubicBezTo>
                <a:cubicBezTo>
                  <a:pt x="37624" y="645"/>
                  <a:pt x="36362" y="430"/>
                  <a:pt x="35112" y="276"/>
                </a:cubicBezTo>
                <a:cubicBezTo>
                  <a:pt x="33850" y="133"/>
                  <a:pt x="32576" y="37"/>
                  <a:pt x="31314" y="14"/>
                </a:cubicBezTo>
                <a:cubicBezTo>
                  <a:pt x="30946" y="5"/>
                  <a:pt x="30578" y="1"/>
                  <a:pt x="30209" y="1"/>
                </a:cubicBezTo>
                <a:close/>
              </a:path>
            </a:pathLst>
          </a:cu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68176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1" name="Google Shape;681;p66"/>
          <p:cNvGrpSpPr/>
          <p:nvPr/>
        </p:nvGrpSpPr>
        <p:grpSpPr>
          <a:xfrm>
            <a:off x="5666639" y="2722013"/>
            <a:ext cx="4124135" cy="2742285"/>
            <a:chOff x="5666639" y="2722013"/>
            <a:chExt cx="4124135" cy="2742285"/>
          </a:xfrm>
        </p:grpSpPr>
        <p:pic>
          <p:nvPicPr>
            <p:cNvPr id="683" name="Google Shape;683;p66"/>
            <p:cNvPicPr preferRelativeResize="0"/>
            <p:nvPr/>
          </p:nvPicPr>
          <p:blipFill rotWithShape="1">
            <a:blip r:embed="rId3">
              <a:alphaModFix/>
            </a:blip>
            <a:srcRect l="25899" t="3209" r="18318" b="3498"/>
            <a:stretch/>
          </p:blipFill>
          <p:spPr>
            <a:xfrm rot="10800000">
              <a:off x="6875950" y="2722013"/>
              <a:ext cx="2914824" cy="2742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4" name="Google Shape;684;p66"/>
            <p:cNvSpPr/>
            <p:nvPr/>
          </p:nvSpPr>
          <p:spPr>
            <a:xfrm>
              <a:off x="5666639" y="4606552"/>
              <a:ext cx="1938549" cy="778001"/>
            </a:xfrm>
            <a:custGeom>
              <a:avLst/>
              <a:gdLst/>
              <a:ahLst/>
              <a:cxnLst/>
              <a:rect l="l" t="t" r="r" b="b"/>
              <a:pathLst>
                <a:path w="66835" h="26823" extrusionOk="0">
                  <a:moveTo>
                    <a:pt x="0" y="25060"/>
                  </a:moveTo>
                  <a:cubicBezTo>
                    <a:pt x="0" y="15934"/>
                    <a:pt x="9200" y="-189"/>
                    <a:pt x="17363" y="3891"/>
                  </a:cubicBezTo>
                  <a:cubicBezTo>
                    <a:pt x="24712" y="7564"/>
                    <a:pt x="18556" y="28196"/>
                    <a:pt x="26639" y="26725"/>
                  </a:cubicBezTo>
                  <a:cubicBezTo>
                    <a:pt x="37559" y="24738"/>
                    <a:pt x="35604" y="-1291"/>
                    <a:pt x="46618" y="86"/>
                  </a:cubicBezTo>
                  <a:cubicBezTo>
                    <a:pt x="55005" y="1135"/>
                    <a:pt x="48016" y="18370"/>
                    <a:pt x="53992" y="24346"/>
                  </a:cubicBezTo>
                  <a:cubicBezTo>
                    <a:pt x="57793" y="28147"/>
                    <a:pt x="63611" y="18896"/>
                    <a:pt x="66835" y="14595"/>
                  </a:cubicBezTo>
                </a:path>
              </a:pathLst>
            </a:custGeom>
            <a:noFill/>
            <a:ln w="1143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73" name="Google Shape;673;p66"/>
          <p:cNvSpPr txBox="1">
            <a:spLocks noGrp="1"/>
          </p:cNvSpPr>
          <p:nvPr>
            <p:ph type="title"/>
          </p:nvPr>
        </p:nvSpPr>
        <p:spPr>
          <a:xfrm>
            <a:off x="2179128" y="60924"/>
            <a:ext cx="49920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幼年時期</a:t>
            </a:r>
            <a:endParaRPr sz="3600" b="1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6" name="Google Shape;676;p66"/>
          <p:cNvSpPr txBox="1">
            <a:spLocks noGrp="1"/>
          </p:cNvSpPr>
          <p:nvPr>
            <p:ph type="subTitle" idx="4"/>
          </p:nvPr>
        </p:nvSpPr>
        <p:spPr>
          <a:xfrm>
            <a:off x="5433268" y="853451"/>
            <a:ext cx="3545727" cy="3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畢卡索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000" dirty="0">
                <a:latin typeface="Didact Gothic" panose="00000500000000000000" pitchFamily="2" charset="0"/>
                <a:ea typeface="微軟正黑體" panose="020B0604030504040204" pitchFamily="34" charset="-120"/>
              </a:rPr>
              <a:t>、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歲時，就顯示了出眾的藝術才華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1994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年父親覺得兒子已經超越了他，從此放下畫筆不再繪畫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78" name="Google Shape;678;p66"/>
          <p:cNvGrpSpPr/>
          <p:nvPr/>
        </p:nvGrpSpPr>
        <p:grpSpPr>
          <a:xfrm>
            <a:off x="-889275" y="-1065937"/>
            <a:ext cx="2965276" cy="4433470"/>
            <a:chOff x="-889275" y="-1065937"/>
            <a:chExt cx="2965276" cy="4433470"/>
          </a:xfrm>
        </p:grpSpPr>
        <p:pic>
          <p:nvPicPr>
            <p:cNvPr id="679" name="Google Shape;679;p66"/>
            <p:cNvPicPr preferRelativeResize="0"/>
            <p:nvPr/>
          </p:nvPicPr>
          <p:blipFill rotWithShape="1">
            <a:blip r:embed="rId4">
              <a:alphaModFix/>
            </a:blip>
            <a:srcRect l="32400" r="18486"/>
            <a:stretch/>
          </p:blipFill>
          <p:spPr>
            <a:xfrm>
              <a:off x="-889275" y="-1065937"/>
              <a:ext cx="2807117" cy="3214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0" name="Google Shape;680;p66"/>
            <p:cNvSpPr/>
            <p:nvPr/>
          </p:nvSpPr>
          <p:spPr>
            <a:xfrm rot="-402064">
              <a:off x="877619" y="1650944"/>
              <a:ext cx="1105436" cy="1657755"/>
            </a:xfrm>
            <a:custGeom>
              <a:avLst/>
              <a:gdLst/>
              <a:ahLst/>
              <a:cxnLst/>
              <a:rect l="l" t="t" r="r" b="b"/>
              <a:pathLst>
                <a:path w="52650" h="78956" extrusionOk="0">
                  <a:moveTo>
                    <a:pt x="10654" y="50065"/>
                  </a:moveTo>
                  <a:cubicBezTo>
                    <a:pt x="10655" y="50065"/>
                    <a:pt x="10659" y="50067"/>
                    <a:pt x="10668" y="50071"/>
                  </a:cubicBezTo>
                  <a:cubicBezTo>
                    <a:pt x="10669" y="50072"/>
                    <a:pt x="10669" y="50073"/>
                    <a:pt x="10670" y="50074"/>
                  </a:cubicBezTo>
                  <a:lnTo>
                    <a:pt x="10670" y="50074"/>
                  </a:lnTo>
                  <a:cubicBezTo>
                    <a:pt x="10659" y="50068"/>
                    <a:pt x="10654" y="50065"/>
                    <a:pt x="10654" y="50065"/>
                  </a:cubicBezTo>
                  <a:close/>
                  <a:moveTo>
                    <a:pt x="19765" y="65942"/>
                  </a:moveTo>
                  <a:cubicBezTo>
                    <a:pt x="20551" y="65942"/>
                    <a:pt x="21360" y="66002"/>
                    <a:pt x="22110" y="66121"/>
                  </a:cubicBezTo>
                  <a:cubicBezTo>
                    <a:pt x="22503" y="66180"/>
                    <a:pt x="22872" y="66264"/>
                    <a:pt x="23241" y="66371"/>
                  </a:cubicBezTo>
                  <a:cubicBezTo>
                    <a:pt x="23622" y="66490"/>
                    <a:pt x="23980" y="66609"/>
                    <a:pt x="24313" y="66776"/>
                  </a:cubicBezTo>
                  <a:cubicBezTo>
                    <a:pt x="24834" y="67009"/>
                    <a:pt x="25307" y="67324"/>
                    <a:pt x="25733" y="67684"/>
                  </a:cubicBezTo>
                  <a:lnTo>
                    <a:pt x="25733" y="67684"/>
                  </a:lnTo>
                  <a:cubicBezTo>
                    <a:pt x="25605" y="67866"/>
                    <a:pt x="25489" y="68051"/>
                    <a:pt x="25384" y="68216"/>
                  </a:cubicBezTo>
                  <a:cubicBezTo>
                    <a:pt x="25301" y="68371"/>
                    <a:pt x="25206" y="68502"/>
                    <a:pt x="25146" y="68550"/>
                  </a:cubicBezTo>
                  <a:cubicBezTo>
                    <a:pt x="25087" y="68609"/>
                    <a:pt x="25027" y="68633"/>
                    <a:pt x="24908" y="68669"/>
                  </a:cubicBezTo>
                  <a:cubicBezTo>
                    <a:pt x="24789" y="68693"/>
                    <a:pt x="24646" y="68728"/>
                    <a:pt x="24468" y="68728"/>
                  </a:cubicBezTo>
                  <a:cubicBezTo>
                    <a:pt x="24289" y="68740"/>
                    <a:pt x="24122" y="68740"/>
                    <a:pt x="23932" y="68740"/>
                  </a:cubicBezTo>
                  <a:cubicBezTo>
                    <a:pt x="23813" y="68737"/>
                    <a:pt x="23695" y="68735"/>
                    <a:pt x="23577" y="68735"/>
                  </a:cubicBezTo>
                  <a:cubicBezTo>
                    <a:pt x="23292" y="68735"/>
                    <a:pt x="23011" y="68744"/>
                    <a:pt x="22741" y="68752"/>
                  </a:cubicBezTo>
                  <a:cubicBezTo>
                    <a:pt x="22085" y="68781"/>
                    <a:pt x="21469" y="68803"/>
                    <a:pt x="20853" y="68803"/>
                  </a:cubicBezTo>
                  <a:cubicBezTo>
                    <a:pt x="20721" y="68803"/>
                    <a:pt x="20588" y="68802"/>
                    <a:pt x="20455" y="68800"/>
                  </a:cubicBezTo>
                  <a:cubicBezTo>
                    <a:pt x="19717" y="68788"/>
                    <a:pt x="19003" y="68693"/>
                    <a:pt x="18348" y="68502"/>
                  </a:cubicBezTo>
                  <a:cubicBezTo>
                    <a:pt x="17598" y="68276"/>
                    <a:pt x="16871" y="68085"/>
                    <a:pt x="16276" y="67776"/>
                  </a:cubicBezTo>
                  <a:cubicBezTo>
                    <a:pt x="16148" y="67709"/>
                    <a:pt x="16028" y="67636"/>
                    <a:pt x="15919" y="67556"/>
                  </a:cubicBezTo>
                  <a:lnTo>
                    <a:pt x="15919" y="67556"/>
                  </a:lnTo>
                  <a:cubicBezTo>
                    <a:pt x="16097" y="67313"/>
                    <a:pt x="16342" y="67093"/>
                    <a:pt x="16621" y="66919"/>
                  </a:cubicBezTo>
                  <a:cubicBezTo>
                    <a:pt x="16681" y="66883"/>
                    <a:pt x="16776" y="66823"/>
                    <a:pt x="16860" y="66776"/>
                  </a:cubicBezTo>
                  <a:cubicBezTo>
                    <a:pt x="16955" y="66728"/>
                    <a:pt x="17026" y="66680"/>
                    <a:pt x="17110" y="66645"/>
                  </a:cubicBezTo>
                  <a:cubicBezTo>
                    <a:pt x="17276" y="66549"/>
                    <a:pt x="17443" y="66466"/>
                    <a:pt x="17622" y="66383"/>
                  </a:cubicBezTo>
                  <a:cubicBezTo>
                    <a:pt x="18300" y="66073"/>
                    <a:pt x="19003" y="65942"/>
                    <a:pt x="19765" y="65942"/>
                  </a:cubicBezTo>
                  <a:close/>
                  <a:moveTo>
                    <a:pt x="20324" y="0"/>
                  </a:moveTo>
                  <a:cubicBezTo>
                    <a:pt x="20185" y="0"/>
                    <a:pt x="20046" y="2"/>
                    <a:pt x="19908" y="6"/>
                  </a:cubicBezTo>
                  <a:cubicBezTo>
                    <a:pt x="19491" y="17"/>
                    <a:pt x="19074" y="53"/>
                    <a:pt x="18657" y="113"/>
                  </a:cubicBezTo>
                  <a:cubicBezTo>
                    <a:pt x="17824" y="220"/>
                    <a:pt x="17014" y="410"/>
                    <a:pt x="16217" y="648"/>
                  </a:cubicBezTo>
                  <a:cubicBezTo>
                    <a:pt x="15431" y="875"/>
                    <a:pt x="14657" y="1172"/>
                    <a:pt x="13883" y="1470"/>
                  </a:cubicBezTo>
                  <a:lnTo>
                    <a:pt x="12740" y="1922"/>
                  </a:lnTo>
                  <a:cubicBezTo>
                    <a:pt x="12371" y="2077"/>
                    <a:pt x="11978" y="2208"/>
                    <a:pt x="11597" y="2363"/>
                  </a:cubicBezTo>
                  <a:cubicBezTo>
                    <a:pt x="10823" y="2637"/>
                    <a:pt x="10049" y="2923"/>
                    <a:pt x="9287" y="3268"/>
                  </a:cubicBezTo>
                  <a:cubicBezTo>
                    <a:pt x="8918" y="3446"/>
                    <a:pt x="8537" y="3625"/>
                    <a:pt x="8180" y="3827"/>
                  </a:cubicBezTo>
                  <a:cubicBezTo>
                    <a:pt x="7823" y="4042"/>
                    <a:pt x="7501" y="4280"/>
                    <a:pt x="7156" y="4518"/>
                  </a:cubicBezTo>
                  <a:cubicBezTo>
                    <a:pt x="6489" y="5006"/>
                    <a:pt x="5834" y="5518"/>
                    <a:pt x="5287" y="6137"/>
                  </a:cubicBezTo>
                  <a:cubicBezTo>
                    <a:pt x="4727" y="6768"/>
                    <a:pt x="4298" y="7506"/>
                    <a:pt x="4191" y="8328"/>
                  </a:cubicBezTo>
                  <a:cubicBezTo>
                    <a:pt x="4334" y="7506"/>
                    <a:pt x="4775" y="6780"/>
                    <a:pt x="5322" y="6185"/>
                  </a:cubicBezTo>
                  <a:cubicBezTo>
                    <a:pt x="5870" y="5590"/>
                    <a:pt x="6549" y="5078"/>
                    <a:pt x="7216" y="4625"/>
                  </a:cubicBezTo>
                  <a:cubicBezTo>
                    <a:pt x="8537" y="3637"/>
                    <a:pt x="10121" y="3113"/>
                    <a:pt x="11668" y="2565"/>
                  </a:cubicBezTo>
                  <a:cubicBezTo>
                    <a:pt x="12049" y="2434"/>
                    <a:pt x="12442" y="2303"/>
                    <a:pt x="12823" y="2149"/>
                  </a:cubicBezTo>
                  <a:lnTo>
                    <a:pt x="13990" y="1720"/>
                  </a:lnTo>
                  <a:cubicBezTo>
                    <a:pt x="14764" y="1434"/>
                    <a:pt x="15538" y="1172"/>
                    <a:pt x="16324" y="946"/>
                  </a:cubicBezTo>
                  <a:cubicBezTo>
                    <a:pt x="17110" y="720"/>
                    <a:pt x="17919" y="553"/>
                    <a:pt x="18717" y="470"/>
                  </a:cubicBezTo>
                  <a:cubicBezTo>
                    <a:pt x="19134" y="422"/>
                    <a:pt x="19538" y="398"/>
                    <a:pt x="19943" y="398"/>
                  </a:cubicBezTo>
                  <a:cubicBezTo>
                    <a:pt x="20065" y="391"/>
                    <a:pt x="20190" y="388"/>
                    <a:pt x="20318" y="388"/>
                  </a:cubicBezTo>
                  <a:cubicBezTo>
                    <a:pt x="20601" y="388"/>
                    <a:pt x="20894" y="402"/>
                    <a:pt x="21182" y="410"/>
                  </a:cubicBezTo>
                  <a:cubicBezTo>
                    <a:pt x="22813" y="458"/>
                    <a:pt x="24456" y="494"/>
                    <a:pt x="26075" y="720"/>
                  </a:cubicBezTo>
                  <a:cubicBezTo>
                    <a:pt x="26873" y="827"/>
                    <a:pt x="27682" y="970"/>
                    <a:pt x="28468" y="1184"/>
                  </a:cubicBezTo>
                  <a:lnTo>
                    <a:pt x="29647" y="1506"/>
                  </a:lnTo>
                  <a:cubicBezTo>
                    <a:pt x="30052" y="1625"/>
                    <a:pt x="30433" y="1768"/>
                    <a:pt x="30814" y="1887"/>
                  </a:cubicBezTo>
                  <a:cubicBezTo>
                    <a:pt x="33933" y="2911"/>
                    <a:pt x="36898" y="4363"/>
                    <a:pt x="39470" y="6352"/>
                  </a:cubicBezTo>
                  <a:cubicBezTo>
                    <a:pt x="40767" y="7328"/>
                    <a:pt x="41958" y="8447"/>
                    <a:pt x="43006" y="9685"/>
                  </a:cubicBezTo>
                  <a:lnTo>
                    <a:pt x="43780" y="10614"/>
                  </a:lnTo>
                  <a:cubicBezTo>
                    <a:pt x="44042" y="10947"/>
                    <a:pt x="44256" y="11269"/>
                    <a:pt x="44494" y="11602"/>
                  </a:cubicBezTo>
                  <a:lnTo>
                    <a:pt x="44673" y="11852"/>
                  </a:lnTo>
                  <a:lnTo>
                    <a:pt x="44839" y="12102"/>
                  </a:lnTo>
                  <a:lnTo>
                    <a:pt x="45173" y="12614"/>
                  </a:lnTo>
                  <a:cubicBezTo>
                    <a:pt x="45387" y="12960"/>
                    <a:pt x="45601" y="13293"/>
                    <a:pt x="45804" y="13650"/>
                  </a:cubicBezTo>
                  <a:cubicBezTo>
                    <a:pt x="47459" y="16484"/>
                    <a:pt x="48899" y="19425"/>
                    <a:pt x="49899" y="22520"/>
                  </a:cubicBezTo>
                  <a:cubicBezTo>
                    <a:pt x="50411" y="24068"/>
                    <a:pt x="50780" y="25652"/>
                    <a:pt x="51042" y="27259"/>
                  </a:cubicBezTo>
                  <a:cubicBezTo>
                    <a:pt x="51316" y="28866"/>
                    <a:pt x="51459" y="30485"/>
                    <a:pt x="51542" y="32105"/>
                  </a:cubicBezTo>
                  <a:cubicBezTo>
                    <a:pt x="51673" y="35367"/>
                    <a:pt x="51483" y="38641"/>
                    <a:pt x="51078" y="41892"/>
                  </a:cubicBezTo>
                  <a:cubicBezTo>
                    <a:pt x="50661" y="45130"/>
                    <a:pt x="50066" y="48345"/>
                    <a:pt x="49221" y="51500"/>
                  </a:cubicBezTo>
                  <a:cubicBezTo>
                    <a:pt x="48352" y="54655"/>
                    <a:pt x="47244" y="57739"/>
                    <a:pt x="45851" y="60668"/>
                  </a:cubicBezTo>
                  <a:cubicBezTo>
                    <a:pt x="44458" y="63597"/>
                    <a:pt x="42744" y="66383"/>
                    <a:pt x="40660" y="68871"/>
                  </a:cubicBezTo>
                  <a:cubicBezTo>
                    <a:pt x="38588" y="71336"/>
                    <a:pt x="36136" y="73503"/>
                    <a:pt x="33362" y="75134"/>
                  </a:cubicBezTo>
                  <a:lnTo>
                    <a:pt x="32850" y="75443"/>
                  </a:lnTo>
                  <a:lnTo>
                    <a:pt x="32302" y="75729"/>
                  </a:lnTo>
                  <a:lnTo>
                    <a:pt x="31766" y="76015"/>
                  </a:lnTo>
                  <a:lnTo>
                    <a:pt x="31230" y="76265"/>
                  </a:lnTo>
                  <a:cubicBezTo>
                    <a:pt x="30504" y="76598"/>
                    <a:pt x="29766" y="76872"/>
                    <a:pt x="29004" y="77086"/>
                  </a:cubicBezTo>
                  <a:lnTo>
                    <a:pt x="28718" y="77170"/>
                  </a:lnTo>
                  <a:lnTo>
                    <a:pt x="28432" y="77253"/>
                  </a:lnTo>
                  <a:lnTo>
                    <a:pt x="27861" y="77384"/>
                  </a:lnTo>
                  <a:cubicBezTo>
                    <a:pt x="27468" y="77456"/>
                    <a:pt x="27075" y="77551"/>
                    <a:pt x="26682" y="77587"/>
                  </a:cubicBezTo>
                  <a:cubicBezTo>
                    <a:pt x="25896" y="77706"/>
                    <a:pt x="25111" y="77741"/>
                    <a:pt x="24313" y="77741"/>
                  </a:cubicBezTo>
                  <a:lnTo>
                    <a:pt x="23718" y="77706"/>
                  </a:lnTo>
                  <a:lnTo>
                    <a:pt x="23575" y="77706"/>
                  </a:lnTo>
                  <a:lnTo>
                    <a:pt x="23420" y="77694"/>
                  </a:lnTo>
                  <a:lnTo>
                    <a:pt x="23122" y="77670"/>
                  </a:lnTo>
                  <a:cubicBezTo>
                    <a:pt x="22729" y="77634"/>
                    <a:pt x="22348" y="77551"/>
                    <a:pt x="21967" y="77491"/>
                  </a:cubicBezTo>
                  <a:cubicBezTo>
                    <a:pt x="21777" y="77456"/>
                    <a:pt x="21598" y="77396"/>
                    <a:pt x="21396" y="77348"/>
                  </a:cubicBezTo>
                  <a:lnTo>
                    <a:pt x="21122" y="77277"/>
                  </a:lnTo>
                  <a:lnTo>
                    <a:pt x="20848" y="77194"/>
                  </a:lnTo>
                  <a:lnTo>
                    <a:pt x="20300" y="76991"/>
                  </a:lnTo>
                  <a:lnTo>
                    <a:pt x="19777" y="76753"/>
                  </a:lnTo>
                  <a:cubicBezTo>
                    <a:pt x="19693" y="76717"/>
                    <a:pt x="19598" y="76682"/>
                    <a:pt x="19515" y="76634"/>
                  </a:cubicBezTo>
                  <a:lnTo>
                    <a:pt x="19253" y="76503"/>
                  </a:lnTo>
                  <a:cubicBezTo>
                    <a:pt x="19074" y="76420"/>
                    <a:pt x="18919" y="76324"/>
                    <a:pt x="18753" y="76217"/>
                  </a:cubicBezTo>
                  <a:cubicBezTo>
                    <a:pt x="18586" y="76122"/>
                    <a:pt x="18419" y="76015"/>
                    <a:pt x="18276" y="75896"/>
                  </a:cubicBezTo>
                  <a:cubicBezTo>
                    <a:pt x="18110" y="75777"/>
                    <a:pt x="17967" y="75658"/>
                    <a:pt x="17812" y="75539"/>
                  </a:cubicBezTo>
                  <a:cubicBezTo>
                    <a:pt x="17229" y="75050"/>
                    <a:pt x="16717" y="74479"/>
                    <a:pt x="16276" y="73860"/>
                  </a:cubicBezTo>
                  <a:cubicBezTo>
                    <a:pt x="15859" y="73229"/>
                    <a:pt x="15550" y="72550"/>
                    <a:pt x="15407" y="71836"/>
                  </a:cubicBezTo>
                  <a:cubicBezTo>
                    <a:pt x="15371" y="71741"/>
                    <a:pt x="15359" y="71657"/>
                    <a:pt x="15347" y="71562"/>
                  </a:cubicBezTo>
                  <a:lnTo>
                    <a:pt x="15312" y="71300"/>
                  </a:lnTo>
                  <a:cubicBezTo>
                    <a:pt x="15300" y="71205"/>
                    <a:pt x="15300" y="71121"/>
                    <a:pt x="15300" y="71026"/>
                  </a:cubicBezTo>
                  <a:cubicBezTo>
                    <a:pt x="15300" y="70931"/>
                    <a:pt x="15288" y="70848"/>
                    <a:pt x="15288" y="70752"/>
                  </a:cubicBezTo>
                  <a:cubicBezTo>
                    <a:pt x="15288" y="70348"/>
                    <a:pt x="15288" y="69955"/>
                    <a:pt x="15312" y="69574"/>
                  </a:cubicBezTo>
                  <a:cubicBezTo>
                    <a:pt x="15331" y="69273"/>
                    <a:pt x="15368" y="68980"/>
                    <a:pt x="15429" y="68703"/>
                  </a:cubicBezTo>
                  <a:lnTo>
                    <a:pt x="15429" y="68703"/>
                  </a:lnTo>
                  <a:cubicBezTo>
                    <a:pt x="15517" y="68758"/>
                    <a:pt x="15605" y="68810"/>
                    <a:pt x="15693" y="68859"/>
                  </a:cubicBezTo>
                  <a:cubicBezTo>
                    <a:pt x="16086" y="69062"/>
                    <a:pt x="16467" y="69193"/>
                    <a:pt x="16860" y="69336"/>
                  </a:cubicBezTo>
                  <a:cubicBezTo>
                    <a:pt x="17241" y="69466"/>
                    <a:pt x="17598" y="69574"/>
                    <a:pt x="17979" y="69693"/>
                  </a:cubicBezTo>
                  <a:cubicBezTo>
                    <a:pt x="18788" y="69943"/>
                    <a:pt x="19622" y="70026"/>
                    <a:pt x="20431" y="70050"/>
                  </a:cubicBezTo>
                  <a:cubicBezTo>
                    <a:pt x="20540" y="70052"/>
                    <a:pt x="20649" y="70052"/>
                    <a:pt x="20758" y="70052"/>
                  </a:cubicBezTo>
                  <a:cubicBezTo>
                    <a:pt x="21446" y="70052"/>
                    <a:pt x="22129" y="70023"/>
                    <a:pt x="22777" y="70002"/>
                  </a:cubicBezTo>
                  <a:cubicBezTo>
                    <a:pt x="23170" y="69990"/>
                    <a:pt x="23539" y="69990"/>
                    <a:pt x="23908" y="69990"/>
                  </a:cubicBezTo>
                  <a:cubicBezTo>
                    <a:pt x="24110" y="69990"/>
                    <a:pt x="24313" y="69990"/>
                    <a:pt x="24539" y="69967"/>
                  </a:cubicBezTo>
                  <a:cubicBezTo>
                    <a:pt x="24765" y="69955"/>
                    <a:pt x="24980" y="69931"/>
                    <a:pt x="25242" y="69871"/>
                  </a:cubicBezTo>
                  <a:cubicBezTo>
                    <a:pt x="25373" y="69836"/>
                    <a:pt x="25504" y="69788"/>
                    <a:pt x="25634" y="69717"/>
                  </a:cubicBezTo>
                  <a:cubicBezTo>
                    <a:pt x="25682" y="69693"/>
                    <a:pt x="25718" y="69669"/>
                    <a:pt x="25742" y="69657"/>
                  </a:cubicBezTo>
                  <a:lnTo>
                    <a:pt x="25849" y="69597"/>
                  </a:lnTo>
                  <a:lnTo>
                    <a:pt x="25932" y="69526"/>
                  </a:lnTo>
                  <a:lnTo>
                    <a:pt x="26027" y="69455"/>
                  </a:lnTo>
                  <a:cubicBezTo>
                    <a:pt x="26254" y="69228"/>
                    <a:pt x="26373" y="69014"/>
                    <a:pt x="26468" y="68859"/>
                  </a:cubicBezTo>
                  <a:cubicBezTo>
                    <a:pt x="26682" y="68526"/>
                    <a:pt x="26861" y="68264"/>
                    <a:pt x="27087" y="68002"/>
                  </a:cubicBezTo>
                  <a:lnTo>
                    <a:pt x="27480" y="67561"/>
                  </a:lnTo>
                  <a:lnTo>
                    <a:pt x="27063" y="67145"/>
                  </a:lnTo>
                  <a:cubicBezTo>
                    <a:pt x="26432" y="66490"/>
                    <a:pt x="25682" y="65954"/>
                    <a:pt x="24861" y="65585"/>
                  </a:cubicBezTo>
                  <a:cubicBezTo>
                    <a:pt x="24468" y="65383"/>
                    <a:pt x="24027" y="65252"/>
                    <a:pt x="23610" y="65121"/>
                  </a:cubicBezTo>
                  <a:cubicBezTo>
                    <a:pt x="23182" y="65002"/>
                    <a:pt x="22765" y="64906"/>
                    <a:pt x="22336" y="64835"/>
                  </a:cubicBezTo>
                  <a:cubicBezTo>
                    <a:pt x="21491" y="64704"/>
                    <a:pt x="20634" y="64644"/>
                    <a:pt x="19777" y="64644"/>
                  </a:cubicBezTo>
                  <a:cubicBezTo>
                    <a:pt x="19721" y="64643"/>
                    <a:pt x="19665" y="64642"/>
                    <a:pt x="19610" y="64642"/>
                  </a:cubicBezTo>
                  <a:cubicBezTo>
                    <a:pt x="19213" y="64642"/>
                    <a:pt x="18816" y="64680"/>
                    <a:pt x="18419" y="64764"/>
                  </a:cubicBezTo>
                  <a:cubicBezTo>
                    <a:pt x="17955" y="64847"/>
                    <a:pt x="17514" y="65002"/>
                    <a:pt x="17110" y="65180"/>
                  </a:cubicBezTo>
                  <a:cubicBezTo>
                    <a:pt x="16907" y="65264"/>
                    <a:pt x="16705" y="65359"/>
                    <a:pt x="16514" y="65466"/>
                  </a:cubicBezTo>
                  <a:cubicBezTo>
                    <a:pt x="16431" y="65502"/>
                    <a:pt x="16324" y="65549"/>
                    <a:pt x="16229" y="65609"/>
                  </a:cubicBezTo>
                  <a:cubicBezTo>
                    <a:pt x="16133" y="65668"/>
                    <a:pt x="16038" y="65716"/>
                    <a:pt x="15931" y="65787"/>
                  </a:cubicBezTo>
                  <a:cubicBezTo>
                    <a:pt x="15647" y="65958"/>
                    <a:pt x="15379" y="66173"/>
                    <a:pt x="15147" y="66421"/>
                  </a:cubicBezTo>
                  <a:lnTo>
                    <a:pt x="15147" y="66421"/>
                  </a:lnTo>
                  <a:cubicBezTo>
                    <a:pt x="15083" y="66133"/>
                    <a:pt x="15061" y="65793"/>
                    <a:pt x="15038" y="65454"/>
                  </a:cubicBezTo>
                  <a:cubicBezTo>
                    <a:pt x="15026" y="65097"/>
                    <a:pt x="15026" y="64716"/>
                    <a:pt x="15038" y="64335"/>
                  </a:cubicBezTo>
                  <a:cubicBezTo>
                    <a:pt x="15062" y="63942"/>
                    <a:pt x="15074" y="63549"/>
                    <a:pt x="15062" y="63144"/>
                  </a:cubicBezTo>
                  <a:cubicBezTo>
                    <a:pt x="15062" y="62930"/>
                    <a:pt x="15050" y="62728"/>
                    <a:pt x="15026" y="62513"/>
                  </a:cubicBezTo>
                  <a:cubicBezTo>
                    <a:pt x="15014" y="62394"/>
                    <a:pt x="15002" y="62299"/>
                    <a:pt x="14978" y="62192"/>
                  </a:cubicBezTo>
                  <a:lnTo>
                    <a:pt x="14955" y="62025"/>
                  </a:lnTo>
                  <a:lnTo>
                    <a:pt x="14931" y="61882"/>
                  </a:lnTo>
                  <a:cubicBezTo>
                    <a:pt x="14645" y="60370"/>
                    <a:pt x="14371" y="58870"/>
                    <a:pt x="14216" y="57370"/>
                  </a:cubicBezTo>
                  <a:cubicBezTo>
                    <a:pt x="14133" y="56620"/>
                    <a:pt x="14074" y="55870"/>
                    <a:pt x="14074" y="55119"/>
                  </a:cubicBezTo>
                  <a:cubicBezTo>
                    <a:pt x="14062" y="54750"/>
                    <a:pt x="14074" y="54381"/>
                    <a:pt x="14097" y="53988"/>
                  </a:cubicBezTo>
                  <a:cubicBezTo>
                    <a:pt x="14109" y="53607"/>
                    <a:pt x="14121" y="53167"/>
                    <a:pt x="14014" y="52679"/>
                  </a:cubicBezTo>
                  <a:cubicBezTo>
                    <a:pt x="13954" y="52441"/>
                    <a:pt x="13859" y="52179"/>
                    <a:pt x="13693" y="51952"/>
                  </a:cubicBezTo>
                  <a:cubicBezTo>
                    <a:pt x="13538" y="51738"/>
                    <a:pt x="13347" y="51548"/>
                    <a:pt x="13157" y="51417"/>
                  </a:cubicBezTo>
                  <a:cubicBezTo>
                    <a:pt x="12764" y="51131"/>
                    <a:pt x="12371" y="50964"/>
                    <a:pt x="12038" y="50809"/>
                  </a:cubicBezTo>
                  <a:cubicBezTo>
                    <a:pt x="11871" y="50714"/>
                    <a:pt x="11716" y="50643"/>
                    <a:pt x="11549" y="50547"/>
                  </a:cubicBezTo>
                  <a:cubicBezTo>
                    <a:pt x="11478" y="50512"/>
                    <a:pt x="11383" y="50464"/>
                    <a:pt x="11311" y="50417"/>
                  </a:cubicBezTo>
                  <a:lnTo>
                    <a:pt x="11037" y="50274"/>
                  </a:lnTo>
                  <a:lnTo>
                    <a:pt x="10787" y="50131"/>
                  </a:lnTo>
                  <a:cubicBezTo>
                    <a:pt x="10752" y="50116"/>
                    <a:pt x="10716" y="50098"/>
                    <a:pt x="10691" y="50085"/>
                  </a:cubicBezTo>
                  <a:lnTo>
                    <a:pt x="10691" y="50085"/>
                  </a:lnTo>
                  <a:cubicBezTo>
                    <a:pt x="10683" y="50072"/>
                    <a:pt x="10674" y="50054"/>
                    <a:pt x="10668" y="50036"/>
                  </a:cubicBezTo>
                  <a:lnTo>
                    <a:pt x="10549" y="49762"/>
                  </a:lnTo>
                  <a:cubicBezTo>
                    <a:pt x="10478" y="49583"/>
                    <a:pt x="10383" y="49381"/>
                    <a:pt x="10323" y="49238"/>
                  </a:cubicBezTo>
                  <a:cubicBezTo>
                    <a:pt x="10252" y="49095"/>
                    <a:pt x="10204" y="48928"/>
                    <a:pt x="10168" y="48762"/>
                  </a:cubicBezTo>
                  <a:cubicBezTo>
                    <a:pt x="10073" y="48440"/>
                    <a:pt x="10025" y="48083"/>
                    <a:pt x="9966" y="47690"/>
                  </a:cubicBezTo>
                  <a:cubicBezTo>
                    <a:pt x="9930" y="47309"/>
                    <a:pt x="9847" y="46892"/>
                    <a:pt x="9728" y="46476"/>
                  </a:cubicBezTo>
                  <a:cubicBezTo>
                    <a:pt x="9597" y="46059"/>
                    <a:pt x="9406" y="45642"/>
                    <a:pt x="9156" y="45273"/>
                  </a:cubicBezTo>
                  <a:lnTo>
                    <a:pt x="8894" y="44916"/>
                  </a:lnTo>
                  <a:lnTo>
                    <a:pt x="8501" y="45047"/>
                  </a:lnTo>
                  <a:cubicBezTo>
                    <a:pt x="8204" y="45142"/>
                    <a:pt x="7978" y="45309"/>
                    <a:pt x="7787" y="45475"/>
                  </a:cubicBezTo>
                  <a:cubicBezTo>
                    <a:pt x="7608" y="45642"/>
                    <a:pt x="7454" y="45797"/>
                    <a:pt x="7311" y="45964"/>
                  </a:cubicBezTo>
                  <a:cubicBezTo>
                    <a:pt x="7025" y="46297"/>
                    <a:pt x="6787" y="46618"/>
                    <a:pt x="6537" y="46868"/>
                  </a:cubicBezTo>
                  <a:cubicBezTo>
                    <a:pt x="6394" y="47011"/>
                    <a:pt x="6275" y="47118"/>
                    <a:pt x="6156" y="47202"/>
                  </a:cubicBezTo>
                  <a:lnTo>
                    <a:pt x="6073" y="47261"/>
                  </a:lnTo>
                  <a:lnTo>
                    <a:pt x="5977" y="47309"/>
                  </a:lnTo>
                  <a:cubicBezTo>
                    <a:pt x="5918" y="47321"/>
                    <a:pt x="5882" y="47333"/>
                    <a:pt x="5822" y="47345"/>
                  </a:cubicBezTo>
                  <a:cubicBezTo>
                    <a:pt x="5761" y="47357"/>
                    <a:pt x="5692" y="47363"/>
                    <a:pt x="5619" y="47363"/>
                  </a:cubicBezTo>
                  <a:cubicBezTo>
                    <a:pt x="5407" y="47363"/>
                    <a:pt x="5153" y="47314"/>
                    <a:pt x="4906" y="47226"/>
                  </a:cubicBezTo>
                  <a:cubicBezTo>
                    <a:pt x="4727" y="47166"/>
                    <a:pt x="4572" y="47095"/>
                    <a:pt x="4406" y="47023"/>
                  </a:cubicBezTo>
                  <a:cubicBezTo>
                    <a:pt x="4310" y="46999"/>
                    <a:pt x="4239" y="46952"/>
                    <a:pt x="4156" y="46904"/>
                  </a:cubicBezTo>
                  <a:cubicBezTo>
                    <a:pt x="4072" y="46857"/>
                    <a:pt x="3977" y="46797"/>
                    <a:pt x="3870" y="46761"/>
                  </a:cubicBezTo>
                  <a:lnTo>
                    <a:pt x="3624" y="46633"/>
                  </a:lnTo>
                  <a:lnTo>
                    <a:pt x="3624" y="46633"/>
                  </a:lnTo>
                  <a:cubicBezTo>
                    <a:pt x="3622" y="46615"/>
                    <a:pt x="3620" y="46598"/>
                    <a:pt x="3620" y="46583"/>
                  </a:cubicBezTo>
                  <a:lnTo>
                    <a:pt x="3584" y="46285"/>
                  </a:lnTo>
                  <a:cubicBezTo>
                    <a:pt x="3560" y="46071"/>
                    <a:pt x="3536" y="45892"/>
                    <a:pt x="3525" y="45702"/>
                  </a:cubicBezTo>
                  <a:cubicBezTo>
                    <a:pt x="3513" y="45511"/>
                    <a:pt x="3501" y="45309"/>
                    <a:pt x="3501" y="45118"/>
                  </a:cubicBezTo>
                  <a:cubicBezTo>
                    <a:pt x="3501" y="44737"/>
                    <a:pt x="3501" y="44332"/>
                    <a:pt x="3513" y="43928"/>
                  </a:cubicBezTo>
                  <a:lnTo>
                    <a:pt x="3560" y="42713"/>
                  </a:lnTo>
                  <a:cubicBezTo>
                    <a:pt x="3572" y="42296"/>
                    <a:pt x="3572" y="41880"/>
                    <a:pt x="3560" y="41463"/>
                  </a:cubicBezTo>
                  <a:cubicBezTo>
                    <a:pt x="3525" y="40642"/>
                    <a:pt x="3477" y="39820"/>
                    <a:pt x="3453" y="39022"/>
                  </a:cubicBezTo>
                  <a:cubicBezTo>
                    <a:pt x="3417" y="38213"/>
                    <a:pt x="3406" y="37415"/>
                    <a:pt x="3453" y="36641"/>
                  </a:cubicBezTo>
                  <a:cubicBezTo>
                    <a:pt x="3477" y="36248"/>
                    <a:pt x="3525" y="35879"/>
                    <a:pt x="3584" y="35486"/>
                  </a:cubicBezTo>
                  <a:cubicBezTo>
                    <a:pt x="3656" y="35093"/>
                    <a:pt x="3739" y="34688"/>
                    <a:pt x="3810" y="34295"/>
                  </a:cubicBezTo>
                  <a:cubicBezTo>
                    <a:pt x="3977" y="33510"/>
                    <a:pt x="4156" y="32736"/>
                    <a:pt x="4346" y="31950"/>
                  </a:cubicBezTo>
                  <a:lnTo>
                    <a:pt x="4489" y="31367"/>
                  </a:lnTo>
                  <a:lnTo>
                    <a:pt x="4537" y="31224"/>
                  </a:lnTo>
                  <a:lnTo>
                    <a:pt x="4584" y="31057"/>
                  </a:lnTo>
                  <a:cubicBezTo>
                    <a:pt x="4608" y="30950"/>
                    <a:pt x="4632" y="30831"/>
                    <a:pt x="4644" y="30724"/>
                  </a:cubicBezTo>
                  <a:cubicBezTo>
                    <a:pt x="4703" y="30283"/>
                    <a:pt x="4715" y="29831"/>
                    <a:pt x="4703" y="29414"/>
                  </a:cubicBezTo>
                  <a:cubicBezTo>
                    <a:pt x="4691" y="28997"/>
                    <a:pt x="4668" y="28580"/>
                    <a:pt x="4656" y="28199"/>
                  </a:cubicBezTo>
                  <a:lnTo>
                    <a:pt x="4656" y="27616"/>
                  </a:lnTo>
                  <a:cubicBezTo>
                    <a:pt x="4668" y="27449"/>
                    <a:pt x="4691" y="27295"/>
                    <a:pt x="4727" y="27140"/>
                  </a:cubicBezTo>
                  <a:cubicBezTo>
                    <a:pt x="4822" y="26842"/>
                    <a:pt x="5001" y="26592"/>
                    <a:pt x="5251" y="26378"/>
                  </a:cubicBezTo>
                  <a:cubicBezTo>
                    <a:pt x="5501" y="26175"/>
                    <a:pt x="5834" y="26009"/>
                    <a:pt x="6180" y="25890"/>
                  </a:cubicBezTo>
                  <a:cubicBezTo>
                    <a:pt x="6870" y="25640"/>
                    <a:pt x="7668" y="25521"/>
                    <a:pt x="8454" y="25425"/>
                  </a:cubicBezTo>
                  <a:lnTo>
                    <a:pt x="9656" y="25306"/>
                  </a:lnTo>
                  <a:cubicBezTo>
                    <a:pt x="9871" y="25294"/>
                    <a:pt x="10073" y="25271"/>
                    <a:pt x="10287" y="25235"/>
                  </a:cubicBezTo>
                  <a:cubicBezTo>
                    <a:pt x="10490" y="25211"/>
                    <a:pt x="10704" y="25163"/>
                    <a:pt x="10918" y="25116"/>
                  </a:cubicBezTo>
                  <a:cubicBezTo>
                    <a:pt x="11788" y="24913"/>
                    <a:pt x="12550" y="24520"/>
                    <a:pt x="13276" y="24235"/>
                  </a:cubicBezTo>
                  <a:cubicBezTo>
                    <a:pt x="13454" y="24163"/>
                    <a:pt x="13633" y="24104"/>
                    <a:pt x="13812" y="24044"/>
                  </a:cubicBezTo>
                  <a:cubicBezTo>
                    <a:pt x="13990" y="23985"/>
                    <a:pt x="14181" y="23937"/>
                    <a:pt x="14371" y="23901"/>
                  </a:cubicBezTo>
                  <a:cubicBezTo>
                    <a:pt x="14764" y="23806"/>
                    <a:pt x="15145" y="23735"/>
                    <a:pt x="15550" y="23663"/>
                  </a:cubicBezTo>
                  <a:cubicBezTo>
                    <a:pt x="16360" y="23508"/>
                    <a:pt x="17157" y="23377"/>
                    <a:pt x="17979" y="23151"/>
                  </a:cubicBezTo>
                  <a:cubicBezTo>
                    <a:pt x="18800" y="22925"/>
                    <a:pt x="19598" y="22568"/>
                    <a:pt x="20312" y="22092"/>
                  </a:cubicBezTo>
                  <a:cubicBezTo>
                    <a:pt x="20658" y="21842"/>
                    <a:pt x="21003" y="21580"/>
                    <a:pt x="21313" y="21282"/>
                  </a:cubicBezTo>
                  <a:cubicBezTo>
                    <a:pt x="21610" y="20984"/>
                    <a:pt x="21896" y="20651"/>
                    <a:pt x="22146" y="20294"/>
                  </a:cubicBezTo>
                  <a:cubicBezTo>
                    <a:pt x="22396" y="19948"/>
                    <a:pt x="22622" y="19579"/>
                    <a:pt x="22801" y="19198"/>
                  </a:cubicBezTo>
                  <a:lnTo>
                    <a:pt x="22872" y="19044"/>
                  </a:lnTo>
                  <a:lnTo>
                    <a:pt x="22932" y="18901"/>
                  </a:lnTo>
                  <a:lnTo>
                    <a:pt x="23051" y="18579"/>
                  </a:lnTo>
                  <a:lnTo>
                    <a:pt x="23146" y="18270"/>
                  </a:lnTo>
                  <a:cubicBezTo>
                    <a:pt x="23170" y="18151"/>
                    <a:pt x="23206" y="18043"/>
                    <a:pt x="23218" y="17948"/>
                  </a:cubicBezTo>
                  <a:lnTo>
                    <a:pt x="23277" y="17615"/>
                  </a:lnTo>
                  <a:cubicBezTo>
                    <a:pt x="23301" y="17508"/>
                    <a:pt x="23289" y="17389"/>
                    <a:pt x="23301" y="17293"/>
                  </a:cubicBezTo>
                  <a:cubicBezTo>
                    <a:pt x="23337" y="17067"/>
                    <a:pt x="23325" y="16841"/>
                    <a:pt x="23301" y="16615"/>
                  </a:cubicBezTo>
                  <a:cubicBezTo>
                    <a:pt x="23265" y="16186"/>
                    <a:pt x="23182" y="15746"/>
                    <a:pt x="23027" y="15341"/>
                  </a:cubicBezTo>
                  <a:cubicBezTo>
                    <a:pt x="22741" y="14507"/>
                    <a:pt x="22229" y="13781"/>
                    <a:pt x="21634" y="13162"/>
                  </a:cubicBezTo>
                  <a:cubicBezTo>
                    <a:pt x="21563" y="13091"/>
                    <a:pt x="21479" y="13019"/>
                    <a:pt x="21396" y="12948"/>
                  </a:cubicBezTo>
                  <a:cubicBezTo>
                    <a:pt x="21324" y="12888"/>
                    <a:pt x="21253" y="12793"/>
                    <a:pt x="21158" y="12733"/>
                  </a:cubicBezTo>
                  <a:cubicBezTo>
                    <a:pt x="21003" y="12602"/>
                    <a:pt x="20836" y="12471"/>
                    <a:pt x="20658" y="12352"/>
                  </a:cubicBezTo>
                  <a:lnTo>
                    <a:pt x="20384" y="12174"/>
                  </a:lnTo>
                  <a:lnTo>
                    <a:pt x="20134" y="12007"/>
                  </a:lnTo>
                  <a:cubicBezTo>
                    <a:pt x="19955" y="11888"/>
                    <a:pt x="19777" y="11781"/>
                    <a:pt x="19598" y="11674"/>
                  </a:cubicBezTo>
                  <a:cubicBezTo>
                    <a:pt x="19241" y="11471"/>
                    <a:pt x="18836" y="11281"/>
                    <a:pt x="18419" y="11162"/>
                  </a:cubicBezTo>
                  <a:cubicBezTo>
                    <a:pt x="18217" y="11078"/>
                    <a:pt x="18003" y="11043"/>
                    <a:pt x="17788" y="11007"/>
                  </a:cubicBezTo>
                  <a:cubicBezTo>
                    <a:pt x="17669" y="10995"/>
                    <a:pt x="17562" y="10983"/>
                    <a:pt x="17455" y="10983"/>
                  </a:cubicBezTo>
                  <a:cubicBezTo>
                    <a:pt x="17348" y="10959"/>
                    <a:pt x="17229" y="10959"/>
                    <a:pt x="17133" y="10959"/>
                  </a:cubicBezTo>
                  <a:cubicBezTo>
                    <a:pt x="16693" y="10959"/>
                    <a:pt x="16264" y="11007"/>
                    <a:pt x="15848" y="11078"/>
                  </a:cubicBezTo>
                  <a:cubicBezTo>
                    <a:pt x="15431" y="11162"/>
                    <a:pt x="15026" y="11257"/>
                    <a:pt x="14645" y="11364"/>
                  </a:cubicBezTo>
                  <a:cubicBezTo>
                    <a:pt x="14240" y="11471"/>
                    <a:pt x="13871" y="11543"/>
                    <a:pt x="13466" y="11614"/>
                  </a:cubicBezTo>
                  <a:cubicBezTo>
                    <a:pt x="13085" y="11697"/>
                    <a:pt x="12680" y="11757"/>
                    <a:pt x="12276" y="11817"/>
                  </a:cubicBezTo>
                  <a:cubicBezTo>
                    <a:pt x="11478" y="11924"/>
                    <a:pt x="10668" y="12031"/>
                    <a:pt x="9847" y="12245"/>
                  </a:cubicBezTo>
                  <a:cubicBezTo>
                    <a:pt x="9013" y="12471"/>
                    <a:pt x="8275" y="12864"/>
                    <a:pt x="7561" y="13257"/>
                  </a:cubicBezTo>
                  <a:cubicBezTo>
                    <a:pt x="7204" y="13448"/>
                    <a:pt x="6858" y="13662"/>
                    <a:pt x="6501" y="13829"/>
                  </a:cubicBezTo>
                  <a:lnTo>
                    <a:pt x="5418" y="14388"/>
                  </a:lnTo>
                  <a:cubicBezTo>
                    <a:pt x="4691" y="14769"/>
                    <a:pt x="3965" y="15174"/>
                    <a:pt x="3286" y="15638"/>
                  </a:cubicBezTo>
                  <a:cubicBezTo>
                    <a:pt x="2941" y="15877"/>
                    <a:pt x="2608" y="16127"/>
                    <a:pt x="2286" y="16389"/>
                  </a:cubicBezTo>
                  <a:cubicBezTo>
                    <a:pt x="1965" y="16662"/>
                    <a:pt x="1679" y="16960"/>
                    <a:pt x="1393" y="17258"/>
                  </a:cubicBezTo>
                  <a:cubicBezTo>
                    <a:pt x="1120" y="17555"/>
                    <a:pt x="846" y="17865"/>
                    <a:pt x="596" y="18198"/>
                  </a:cubicBezTo>
                  <a:cubicBezTo>
                    <a:pt x="477" y="18365"/>
                    <a:pt x="358" y="18544"/>
                    <a:pt x="238" y="18722"/>
                  </a:cubicBezTo>
                  <a:cubicBezTo>
                    <a:pt x="191" y="18817"/>
                    <a:pt x="131" y="18913"/>
                    <a:pt x="84" y="19020"/>
                  </a:cubicBezTo>
                  <a:cubicBezTo>
                    <a:pt x="48" y="19115"/>
                    <a:pt x="0" y="19222"/>
                    <a:pt x="0" y="19389"/>
                  </a:cubicBezTo>
                  <a:lnTo>
                    <a:pt x="0" y="19532"/>
                  </a:lnTo>
                  <a:lnTo>
                    <a:pt x="131" y="19567"/>
                  </a:lnTo>
                  <a:cubicBezTo>
                    <a:pt x="661" y="19702"/>
                    <a:pt x="1196" y="19743"/>
                    <a:pt x="1726" y="19743"/>
                  </a:cubicBezTo>
                  <a:cubicBezTo>
                    <a:pt x="2042" y="19743"/>
                    <a:pt x="2356" y="19728"/>
                    <a:pt x="2667" y="19710"/>
                  </a:cubicBezTo>
                  <a:cubicBezTo>
                    <a:pt x="3084" y="19698"/>
                    <a:pt x="3477" y="19675"/>
                    <a:pt x="3894" y="19651"/>
                  </a:cubicBezTo>
                  <a:cubicBezTo>
                    <a:pt x="4310" y="19639"/>
                    <a:pt x="4727" y="19639"/>
                    <a:pt x="5144" y="19639"/>
                  </a:cubicBezTo>
                  <a:cubicBezTo>
                    <a:pt x="5977" y="19627"/>
                    <a:pt x="6811" y="19615"/>
                    <a:pt x="7644" y="19532"/>
                  </a:cubicBezTo>
                  <a:cubicBezTo>
                    <a:pt x="8478" y="19460"/>
                    <a:pt x="9311" y="19341"/>
                    <a:pt x="10133" y="19163"/>
                  </a:cubicBezTo>
                  <a:cubicBezTo>
                    <a:pt x="11752" y="18805"/>
                    <a:pt x="13359" y="18329"/>
                    <a:pt x="14966" y="17948"/>
                  </a:cubicBezTo>
                  <a:cubicBezTo>
                    <a:pt x="16574" y="17543"/>
                    <a:pt x="18217" y="17210"/>
                    <a:pt x="19884" y="17174"/>
                  </a:cubicBezTo>
                  <a:lnTo>
                    <a:pt x="19884" y="17174"/>
                  </a:lnTo>
                  <a:cubicBezTo>
                    <a:pt x="18217" y="17186"/>
                    <a:pt x="16574" y="17484"/>
                    <a:pt x="14883" y="17758"/>
                  </a:cubicBezTo>
                  <a:cubicBezTo>
                    <a:pt x="13252" y="18139"/>
                    <a:pt x="11645" y="18567"/>
                    <a:pt x="10025" y="18889"/>
                  </a:cubicBezTo>
                  <a:cubicBezTo>
                    <a:pt x="9228" y="19056"/>
                    <a:pt x="8394" y="19163"/>
                    <a:pt x="7573" y="19222"/>
                  </a:cubicBezTo>
                  <a:cubicBezTo>
                    <a:pt x="6739" y="19282"/>
                    <a:pt x="5918" y="19282"/>
                    <a:pt x="5084" y="19282"/>
                  </a:cubicBezTo>
                  <a:lnTo>
                    <a:pt x="3834" y="19282"/>
                  </a:lnTo>
                  <a:cubicBezTo>
                    <a:pt x="3417" y="19282"/>
                    <a:pt x="3001" y="19306"/>
                    <a:pt x="2584" y="19329"/>
                  </a:cubicBezTo>
                  <a:cubicBezTo>
                    <a:pt x="2352" y="19336"/>
                    <a:pt x="2119" y="19342"/>
                    <a:pt x="1887" y="19342"/>
                  </a:cubicBezTo>
                  <a:cubicBezTo>
                    <a:pt x="1356" y="19342"/>
                    <a:pt x="831" y="19311"/>
                    <a:pt x="338" y="19193"/>
                  </a:cubicBezTo>
                  <a:lnTo>
                    <a:pt x="338" y="19193"/>
                  </a:lnTo>
                  <a:cubicBezTo>
                    <a:pt x="347" y="19166"/>
                    <a:pt x="357" y="19139"/>
                    <a:pt x="369" y="19115"/>
                  </a:cubicBezTo>
                  <a:cubicBezTo>
                    <a:pt x="393" y="19044"/>
                    <a:pt x="453" y="18948"/>
                    <a:pt x="500" y="18877"/>
                  </a:cubicBezTo>
                  <a:cubicBezTo>
                    <a:pt x="608" y="18710"/>
                    <a:pt x="727" y="18555"/>
                    <a:pt x="846" y="18401"/>
                  </a:cubicBezTo>
                  <a:cubicBezTo>
                    <a:pt x="1096" y="18091"/>
                    <a:pt x="1370" y="17793"/>
                    <a:pt x="1643" y="17508"/>
                  </a:cubicBezTo>
                  <a:cubicBezTo>
                    <a:pt x="1929" y="17222"/>
                    <a:pt x="2215" y="16948"/>
                    <a:pt x="2513" y="16686"/>
                  </a:cubicBezTo>
                  <a:cubicBezTo>
                    <a:pt x="2822" y="16436"/>
                    <a:pt x="3155" y="16198"/>
                    <a:pt x="3477" y="15972"/>
                  </a:cubicBezTo>
                  <a:cubicBezTo>
                    <a:pt x="4144" y="15531"/>
                    <a:pt x="4858" y="15138"/>
                    <a:pt x="5572" y="14781"/>
                  </a:cubicBezTo>
                  <a:lnTo>
                    <a:pt x="6668" y="14245"/>
                  </a:lnTo>
                  <a:cubicBezTo>
                    <a:pt x="7037" y="14067"/>
                    <a:pt x="7394" y="13876"/>
                    <a:pt x="7751" y="13686"/>
                  </a:cubicBezTo>
                  <a:cubicBezTo>
                    <a:pt x="8466" y="13317"/>
                    <a:pt x="9180" y="12936"/>
                    <a:pt x="9918" y="12757"/>
                  </a:cubicBezTo>
                  <a:cubicBezTo>
                    <a:pt x="10692" y="12579"/>
                    <a:pt x="11502" y="12483"/>
                    <a:pt x="12299" y="12376"/>
                  </a:cubicBezTo>
                  <a:cubicBezTo>
                    <a:pt x="12704" y="12317"/>
                    <a:pt x="13121" y="12257"/>
                    <a:pt x="13526" y="12198"/>
                  </a:cubicBezTo>
                  <a:cubicBezTo>
                    <a:pt x="13943" y="12126"/>
                    <a:pt x="14347" y="12031"/>
                    <a:pt x="14740" y="11948"/>
                  </a:cubicBezTo>
                  <a:cubicBezTo>
                    <a:pt x="15480" y="11763"/>
                    <a:pt x="16179" y="11598"/>
                    <a:pt x="16867" y="11598"/>
                  </a:cubicBezTo>
                  <a:cubicBezTo>
                    <a:pt x="16932" y="11598"/>
                    <a:pt x="16997" y="11599"/>
                    <a:pt x="17062" y="11602"/>
                  </a:cubicBezTo>
                  <a:cubicBezTo>
                    <a:pt x="19943" y="11864"/>
                    <a:pt x="23098" y="14757"/>
                    <a:pt x="22420" y="17758"/>
                  </a:cubicBezTo>
                  <a:cubicBezTo>
                    <a:pt x="22408" y="17853"/>
                    <a:pt x="22384" y="17936"/>
                    <a:pt x="22348" y="18032"/>
                  </a:cubicBezTo>
                  <a:cubicBezTo>
                    <a:pt x="22336" y="18115"/>
                    <a:pt x="22301" y="18210"/>
                    <a:pt x="22277" y="18294"/>
                  </a:cubicBezTo>
                  <a:lnTo>
                    <a:pt x="22170" y="18555"/>
                  </a:lnTo>
                  <a:lnTo>
                    <a:pt x="22110" y="18686"/>
                  </a:lnTo>
                  <a:lnTo>
                    <a:pt x="22051" y="18817"/>
                  </a:lnTo>
                  <a:cubicBezTo>
                    <a:pt x="21884" y="19163"/>
                    <a:pt x="21682" y="19484"/>
                    <a:pt x="21455" y="19806"/>
                  </a:cubicBezTo>
                  <a:cubicBezTo>
                    <a:pt x="21229" y="20115"/>
                    <a:pt x="20979" y="20401"/>
                    <a:pt x="20717" y="20663"/>
                  </a:cubicBezTo>
                  <a:cubicBezTo>
                    <a:pt x="20443" y="20937"/>
                    <a:pt x="20134" y="21175"/>
                    <a:pt x="19824" y="21377"/>
                  </a:cubicBezTo>
                  <a:cubicBezTo>
                    <a:pt x="19181" y="21794"/>
                    <a:pt x="18467" y="22092"/>
                    <a:pt x="17717" y="22306"/>
                  </a:cubicBezTo>
                  <a:cubicBezTo>
                    <a:pt x="16979" y="22496"/>
                    <a:pt x="16169" y="22615"/>
                    <a:pt x="15371" y="22758"/>
                  </a:cubicBezTo>
                  <a:cubicBezTo>
                    <a:pt x="14966" y="22842"/>
                    <a:pt x="14550" y="22913"/>
                    <a:pt x="14145" y="22996"/>
                  </a:cubicBezTo>
                  <a:cubicBezTo>
                    <a:pt x="13954" y="23056"/>
                    <a:pt x="13752" y="23104"/>
                    <a:pt x="13538" y="23163"/>
                  </a:cubicBezTo>
                  <a:cubicBezTo>
                    <a:pt x="13335" y="23223"/>
                    <a:pt x="13121" y="23294"/>
                    <a:pt x="12931" y="23377"/>
                  </a:cubicBezTo>
                  <a:cubicBezTo>
                    <a:pt x="12157" y="23687"/>
                    <a:pt x="11442" y="24032"/>
                    <a:pt x="10716" y="24187"/>
                  </a:cubicBezTo>
                  <a:cubicBezTo>
                    <a:pt x="10371" y="24282"/>
                    <a:pt x="9966" y="24306"/>
                    <a:pt x="9561" y="24354"/>
                  </a:cubicBezTo>
                  <a:lnTo>
                    <a:pt x="8347" y="24473"/>
                  </a:lnTo>
                  <a:cubicBezTo>
                    <a:pt x="7525" y="24568"/>
                    <a:pt x="6680" y="24663"/>
                    <a:pt x="5846" y="24961"/>
                  </a:cubicBezTo>
                  <a:cubicBezTo>
                    <a:pt x="5430" y="25116"/>
                    <a:pt x="5001" y="25306"/>
                    <a:pt x="4620" y="25616"/>
                  </a:cubicBezTo>
                  <a:cubicBezTo>
                    <a:pt x="4251" y="25914"/>
                    <a:pt x="3929" y="26354"/>
                    <a:pt x="3787" y="26842"/>
                  </a:cubicBezTo>
                  <a:cubicBezTo>
                    <a:pt x="3715" y="27080"/>
                    <a:pt x="3691" y="27330"/>
                    <a:pt x="3667" y="27568"/>
                  </a:cubicBezTo>
                  <a:lnTo>
                    <a:pt x="3667" y="28211"/>
                  </a:lnTo>
                  <a:cubicBezTo>
                    <a:pt x="3667" y="28628"/>
                    <a:pt x="3703" y="29045"/>
                    <a:pt x="3703" y="29426"/>
                  </a:cubicBezTo>
                  <a:cubicBezTo>
                    <a:pt x="3715" y="29831"/>
                    <a:pt x="3703" y="30200"/>
                    <a:pt x="3644" y="30557"/>
                  </a:cubicBezTo>
                  <a:cubicBezTo>
                    <a:pt x="3608" y="30652"/>
                    <a:pt x="3608" y="30736"/>
                    <a:pt x="3584" y="30831"/>
                  </a:cubicBezTo>
                  <a:lnTo>
                    <a:pt x="3548" y="30962"/>
                  </a:lnTo>
                  <a:lnTo>
                    <a:pt x="3513" y="31117"/>
                  </a:lnTo>
                  <a:lnTo>
                    <a:pt x="3358" y="31712"/>
                  </a:lnTo>
                  <a:cubicBezTo>
                    <a:pt x="3155" y="32498"/>
                    <a:pt x="2953" y="33295"/>
                    <a:pt x="2798" y="34105"/>
                  </a:cubicBezTo>
                  <a:cubicBezTo>
                    <a:pt x="2703" y="34510"/>
                    <a:pt x="2632" y="34903"/>
                    <a:pt x="2560" y="35308"/>
                  </a:cubicBezTo>
                  <a:cubicBezTo>
                    <a:pt x="2477" y="35724"/>
                    <a:pt x="2417" y="36153"/>
                    <a:pt x="2393" y="36570"/>
                  </a:cubicBezTo>
                  <a:cubicBezTo>
                    <a:pt x="2346" y="37403"/>
                    <a:pt x="2346" y="38236"/>
                    <a:pt x="2382" y="39058"/>
                  </a:cubicBezTo>
                  <a:cubicBezTo>
                    <a:pt x="2405" y="39880"/>
                    <a:pt x="2453" y="40677"/>
                    <a:pt x="2465" y="41487"/>
                  </a:cubicBezTo>
                  <a:cubicBezTo>
                    <a:pt x="2465" y="41892"/>
                    <a:pt x="2465" y="42273"/>
                    <a:pt x="2453" y="42677"/>
                  </a:cubicBezTo>
                  <a:lnTo>
                    <a:pt x="2405" y="43892"/>
                  </a:lnTo>
                  <a:cubicBezTo>
                    <a:pt x="2393" y="44309"/>
                    <a:pt x="2393" y="44725"/>
                    <a:pt x="2393" y="45142"/>
                  </a:cubicBezTo>
                  <a:cubicBezTo>
                    <a:pt x="2405" y="45356"/>
                    <a:pt x="2405" y="45583"/>
                    <a:pt x="2417" y="45785"/>
                  </a:cubicBezTo>
                  <a:cubicBezTo>
                    <a:pt x="2441" y="45999"/>
                    <a:pt x="2465" y="46214"/>
                    <a:pt x="2477" y="46416"/>
                  </a:cubicBezTo>
                  <a:lnTo>
                    <a:pt x="2513" y="46726"/>
                  </a:lnTo>
                  <a:cubicBezTo>
                    <a:pt x="2524" y="46785"/>
                    <a:pt x="2524" y="46833"/>
                    <a:pt x="2536" y="46904"/>
                  </a:cubicBezTo>
                  <a:lnTo>
                    <a:pt x="2560" y="46952"/>
                  </a:lnTo>
                  <a:lnTo>
                    <a:pt x="2572" y="47011"/>
                  </a:lnTo>
                  <a:lnTo>
                    <a:pt x="2584" y="47083"/>
                  </a:lnTo>
                  <a:cubicBezTo>
                    <a:pt x="2584" y="47107"/>
                    <a:pt x="2596" y="47142"/>
                    <a:pt x="2620" y="47166"/>
                  </a:cubicBezTo>
                  <a:cubicBezTo>
                    <a:pt x="2632" y="47226"/>
                    <a:pt x="2679" y="47309"/>
                    <a:pt x="2715" y="47369"/>
                  </a:cubicBezTo>
                  <a:cubicBezTo>
                    <a:pt x="2763" y="47428"/>
                    <a:pt x="2822" y="47488"/>
                    <a:pt x="2870" y="47511"/>
                  </a:cubicBezTo>
                  <a:lnTo>
                    <a:pt x="2941" y="47559"/>
                  </a:lnTo>
                  <a:lnTo>
                    <a:pt x="3001" y="47583"/>
                  </a:lnTo>
                  <a:lnTo>
                    <a:pt x="3060" y="47619"/>
                  </a:lnTo>
                  <a:lnTo>
                    <a:pt x="3108" y="47630"/>
                  </a:lnTo>
                  <a:lnTo>
                    <a:pt x="3394" y="47761"/>
                  </a:lnTo>
                  <a:cubicBezTo>
                    <a:pt x="3477" y="47809"/>
                    <a:pt x="3548" y="47857"/>
                    <a:pt x="3644" y="47904"/>
                  </a:cubicBezTo>
                  <a:cubicBezTo>
                    <a:pt x="3751" y="47940"/>
                    <a:pt x="3834" y="48000"/>
                    <a:pt x="3941" y="48047"/>
                  </a:cubicBezTo>
                  <a:cubicBezTo>
                    <a:pt x="4132" y="48142"/>
                    <a:pt x="4346" y="48226"/>
                    <a:pt x="4560" y="48297"/>
                  </a:cubicBezTo>
                  <a:cubicBezTo>
                    <a:pt x="4775" y="48381"/>
                    <a:pt x="5001" y="48452"/>
                    <a:pt x="5251" y="48476"/>
                  </a:cubicBezTo>
                  <a:cubicBezTo>
                    <a:pt x="5370" y="48500"/>
                    <a:pt x="5495" y="48512"/>
                    <a:pt x="5626" y="48512"/>
                  </a:cubicBezTo>
                  <a:cubicBezTo>
                    <a:pt x="5757" y="48512"/>
                    <a:pt x="5894" y="48500"/>
                    <a:pt x="6037" y="48476"/>
                  </a:cubicBezTo>
                  <a:cubicBezTo>
                    <a:pt x="6323" y="48416"/>
                    <a:pt x="6608" y="48297"/>
                    <a:pt x="6811" y="48154"/>
                  </a:cubicBezTo>
                  <a:cubicBezTo>
                    <a:pt x="7025" y="48000"/>
                    <a:pt x="7216" y="47845"/>
                    <a:pt x="7358" y="47678"/>
                  </a:cubicBezTo>
                  <a:cubicBezTo>
                    <a:pt x="7680" y="47345"/>
                    <a:pt x="7930" y="47011"/>
                    <a:pt x="8180" y="46726"/>
                  </a:cubicBezTo>
                  <a:cubicBezTo>
                    <a:pt x="8286" y="46620"/>
                    <a:pt x="8384" y="46506"/>
                    <a:pt x="8481" y="46416"/>
                  </a:cubicBezTo>
                  <a:lnTo>
                    <a:pt x="8481" y="46416"/>
                  </a:lnTo>
                  <a:cubicBezTo>
                    <a:pt x="8532" y="46538"/>
                    <a:pt x="8574" y="46664"/>
                    <a:pt x="8609" y="46797"/>
                  </a:cubicBezTo>
                  <a:cubicBezTo>
                    <a:pt x="8704" y="47130"/>
                    <a:pt x="8763" y="47488"/>
                    <a:pt x="8811" y="47857"/>
                  </a:cubicBezTo>
                  <a:cubicBezTo>
                    <a:pt x="8847" y="48238"/>
                    <a:pt x="8906" y="48642"/>
                    <a:pt x="9013" y="49059"/>
                  </a:cubicBezTo>
                  <a:cubicBezTo>
                    <a:pt x="9073" y="49274"/>
                    <a:pt x="9132" y="49476"/>
                    <a:pt x="9228" y="49690"/>
                  </a:cubicBezTo>
                  <a:cubicBezTo>
                    <a:pt x="9311" y="49905"/>
                    <a:pt x="9382" y="50047"/>
                    <a:pt x="9466" y="50226"/>
                  </a:cubicBezTo>
                  <a:lnTo>
                    <a:pt x="9561" y="50488"/>
                  </a:lnTo>
                  <a:cubicBezTo>
                    <a:pt x="9597" y="50536"/>
                    <a:pt x="9609" y="50595"/>
                    <a:pt x="9656" y="50667"/>
                  </a:cubicBezTo>
                  <a:cubicBezTo>
                    <a:pt x="9704" y="50738"/>
                    <a:pt x="9775" y="50845"/>
                    <a:pt x="9859" y="50940"/>
                  </a:cubicBezTo>
                  <a:cubicBezTo>
                    <a:pt x="9906" y="50976"/>
                    <a:pt x="9942" y="51012"/>
                    <a:pt x="9978" y="51036"/>
                  </a:cubicBezTo>
                  <a:cubicBezTo>
                    <a:pt x="10025" y="51071"/>
                    <a:pt x="10061" y="51083"/>
                    <a:pt x="10085" y="51095"/>
                  </a:cubicBezTo>
                  <a:lnTo>
                    <a:pt x="10240" y="51179"/>
                  </a:lnTo>
                  <a:lnTo>
                    <a:pt x="10490" y="51309"/>
                  </a:lnTo>
                  <a:lnTo>
                    <a:pt x="10728" y="51440"/>
                  </a:lnTo>
                  <a:cubicBezTo>
                    <a:pt x="10811" y="51500"/>
                    <a:pt x="10906" y="51548"/>
                    <a:pt x="10990" y="51595"/>
                  </a:cubicBezTo>
                  <a:lnTo>
                    <a:pt x="11526" y="51857"/>
                  </a:lnTo>
                  <a:cubicBezTo>
                    <a:pt x="11883" y="52024"/>
                    <a:pt x="12204" y="52167"/>
                    <a:pt x="12442" y="52345"/>
                  </a:cubicBezTo>
                  <a:cubicBezTo>
                    <a:pt x="12573" y="52441"/>
                    <a:pt x="12645" y="52524"/>
                    <a:pt x="12716" y="52619"/>
                  </a:cubicBezTo>
                  <a:cubicBezTo>
                    <a:pt x="12776" y="52703"/>
                    <a:pt x="12823" y="52810"/>
                    <a:pt x="12859" y="52929"/>
                  </a:cubicBezTo>
                  <a:cubicBezTo>
                    <a:pt x="12919" y="53203"/>
                    <a:pt x="12919" y="53560"/>
                    <a:pt x="12895" y="53929"/>
                  </a:cubicBezTo>
                  <a:cubicBezTo>
                    <a:pt x="12883" y="54298"/>
                    <a:pt x="12871" y="54703"/>
                    <a:pt x="12871" y="55108"/>
                  </a:cubicBezTo>
                  <a:cubicBezTo>
                    <a:pt x="12871" y="55893"/>
                    <a:pt x="12919" y="56679"/>
                    <a:pt x="12990" y="57465"/>
                  </a:cubicBezTo>
                  <a:cubicBezTo>
                    <a:pt x="13133" y="59037"/>
                    <a:pt x="13419" y="60561"/>
                    <a:pt x="13704" y="62085"/>
                  </a:cubicBezTo>
                  <a:lnTo>
                    <a:pt x="13728" y="62216"/>
                  </a:lnTo>
                  <a:lnTo>
                    <a:pt x="13752" y="62335"/>
                  </a:lnTo>
                  <a:cubicBezTo>
                    <a:pt x="13764" y="62406"/>
                    <a:pt x="13764" y="62501"/>
                    <a:pt x="13776" y="62585"/>
                  </a:cubicBezTo>
                  <a:cubicBezTo>
                    <a:pt x="13788" y="62763"/>
                    <a:pt x="13812" y="62942"/>
                    <a:pt x="13812" y="63120"/>
                  </a:cubicBezTo>
                  <a:cubicBezTo>
                    <a:pt x="13812" y="63501"/>
                    <a:pt x="13812" y="63871"/>
                    <a:pt x="13788" y="64252"/>
                  </a:cubicBezTo>
                  <a:cubicBezTo>
                    <a:pt x="13788" y="64644"/>
                    <a:pt x="13776" y="65049"/>
                    <a:pt x="13788" y="65442"/>
                  </a:cubicBezTo>
                  <a:cubicBezTo>
                    <a:pt x="13812" y="65859"/>
                    <a:pt x="13847" y="66276"/>
                    <a:pt x="13954" y="66728"/>
                  </a:cubicBezTo>
                  <a:cubicBezTo>
                    <a:pt x="14033" y="67052"/>
                    <a:pt x="14176" y="67389"/>
                    <a:pt x="14370" y="67691"/>
                  </a:cubicBezTo>
                  <a:lnTo>
                    <a:pt x="14370" y="67691"/>
                  </a:lnTo>
                  <a:cubicBezTo>
                    <a:pt x="14319" y="67826"/>
                    <a:pt x="14276" y="67962"/>
                    <a:pt x="14240" y="68097"/>
                  </a:cubicBezTo>
                  <a:cubicBezTo>
                    <a:pt x="14109" y="68538"/>
                    <a:pt x="14050" y="69002"/>
                    <a:pt x="14014" y="69431"/>
                  </a:cubicBezTo>
                  <a:cubicBezTo>
                    <a:pt x="13990" y="69871"/>
                    <a:pt x="13990" y="70300"/>
                    <a:pt x="13990" y="70717"/>
                  </a:cubicBezTo>
                  <a:cubicBezTo>
                    <a:pt x="14002" y="71157"/>
                    <a:pt x="14026" y="71622"/>
                    <a:pt x="14133" y="72074"/>
                  </a:cubicBezTo>
                  <a:cubicBezTo>
                    <a:pt x="14324" y="72967"/>
                    <a:pt x="14716" y="73800"/>
                    <a:pt x="15205" y="74539"/>
                  </a:cubicBezTo>
                  <a:cubicBezTo>
                    <a:pt x="15717" y="75289"/>
                    <a:pt x="16312" y="75943"/>
                    <a:pt x="16991" y="76491"/>
                  </a:cubicBezTo>
                  <a:cubicBezTo>
                    <a:pt x="17157" y="76622"/>
                    <a:pt x="17336" y="76777"/>
                    <a:pt x="17514" y="76896"/>
                  </a:cubicBezTo>
                  <a:cubicBezTo>
                    <a:pt x="17681" y="77027"/>
                    <a:pt x="17872" y="77146"/>
                    <a:pt x="18050" y="77265"/>
                  </a:cubicBezTo>
                  <a:cubicBezTo>
                    <a:pt x="18229" y="77384"/>
                    <a:pt x="18419" y="77491"/>
                    <a:pt x="18610" y="77587"/>
                  </a:cubicBezTo>
                  <a:lnTo>
                    <a:pt x="18896" y="77753"/>
                  </a:lnTo>
                  <a:cubicBezTo>
                    <a:pt x="18991" y="77801"/>
                    <a:pt x="19086" y="77848"/>
                    <a:pt x="19193" y="77884"/>
                  </a:cubicBezTo>
                  <a:lnTo>
                    <a:pt x="19789" y="78158"/>
                  </a:lnTo>
                  <a:lnTo>
                    <a:pt x="20420" y="78360"/>
                  </a:lnTo>
                  <a:cubicBezTo>
                    <a:pt x="20515" y="78396"/>
                    <a:pt x="20622" y="78444"/>
                    <a:pt x="20729" y="78468"/>
                  </a:cubicBezTo>
                  <a:lnTo>
                    <a:pt x="21039" y="78539"/>
                  </a:lnTo>
                  <a:cubicBezTo>
                    <a:pt x="21265" y="78587"/>
                    <a:pt x="21467" y="78646"/>
                    <a:pt x="21682" y="78694"/>
                  </a:cubicBezTo>
                  <a:cubicBezTo>
                    <a:pt x="22110" y="78765"/>
                    <a:pt x="22527" y="78860"/>
                    <a:pt x="22956" y="78884"/>
                  </a:cubicBezTo>
                  <a:lnTo>
                    <a:pt x="23289" y="78920"/>
                  </a:lnTo>
                  <a:lnTo>
                    <a:pt x="23456" y="78932"/>
                  </a:lnTo>
                  <a:lnTo>
                    <a:pt x="23610" y="78932"/>
                  </a:lnTo>
                  <a:lnTo>
                    <a:pt x="24253" y="78956"/>
                  </a:lnTo>
                  <a:cubicBezTo>
                    <a:pt x="25123" y="78956"/>
                    <a:pt x="25968" y="78932"/>
                    <a:pt x="26813" y="78801"/>
                  </a:cubicBezTo>
                  <a:cubicBezTo>
                    <a:pt x="27242" y="78753"/>
                    <a:pt x="27659" y="78646"/>
                    <a:pt x="28075" y="78575"/>
                  </a:cubicBezTo>
                  <a:lnTo>
                    <a:pt x="28706" y="78420"/>
                  </a:lnTo>
                  <a:lnTo>
                    <a:pt x="29016" y="78349"/>
                  </a:lnTo>
                  <a:lnTo>
                    <a:pt x="29325" y="78265"/>
                  </a:lnTo>
                  <a:cubicBezTo>
                    <a:pt x="30147" y="78039"/>
                    <a:pt x="30957" y="77729"/>
                    <a:pt x="31730" y="77384"/>
                  </a:cubicBezTo>
                  <a:lnTo>
                    <a:pt x="32302" y="77110"/>
                  </a:lnTo>
                  <a:lnTo>
                    <a:pt x="32873" y="76813"/>
                  </a:lnTo>
                  <a:lnTo>
                    <a:pt x="33421" y="76515"/>
                  </a:lnTo>
                  <a:lnTo>
                    <a:pt x="33969" y="76193"/>
                  </a:lnTo>
                  <a:cubicBezTo>
                    <a:pt x="36874" y="74467"/>
                    <a:pt x="39434" y="72205"/>
                    <a:pt x="41577" y="69633"/>
                  </a:cubicBezTo>
                  <a:cubicBezTo>
                    <a:pt x="43720" y="67050"/>
                    <a:pt x="45458" y="64168"/>
                    <a:pt x="46887" y="61156"/>
                  </a:cubicBezTo>
                  <a:cubicBezTo>
                    <a:pt x="49733" y="55119"/>
                    <a:pt x="51340" y="48583"/>
                    <a:pt x="52102" y="42011"/>
                  </a:cubicBezTo>
                  <a:cubicBezTo>
                    <a:pt x="52495" y="38713"/>
                    <a:pt x="52650" y="35379"/>
                    <a:pt x="52495" y="32069"/>
                  </a:cubicBezTo>
                  <a:cubicBezTo>
                    <a:pt x="52412" y="30402"/>
                    <a:pt x="52233" y="28735"/>
                    <a:pt x="51947" y="27092"/>
                  </a:cubicBezTo>
                  <a:cubicBezTo>
                    <a:pt x="51673" y="25461"/>
                    <a:pt x="51257" y="23818"/>
                    <a:pt x="50733" y="22246"/>
                  </a:cubicBezTo>
                  <a:cubicBezTo>
                    <a:pt x="49673" y="19067"/>
                    <a:pt x="48173" y="16091"/>
                    <a:pt x="46459" y="13257"/>
                  </a:cubicBezTo>
                  <a:cubicBezTo>
                    <a:pt x="46244" y="12900"/>
                    <a:pt x="46030" y="12543"/>
                    <a:pt x="45792" y="12198"/>
                  </a:cubicBezTo>
                  <a:lnTo>
                    <a:pt x="45446" y="11674"/>
                  </a:lnTo>
                  <a:lnTo>
                    <a:pt x="45268" y="11412"/>
                  </a:lnTo>
                  <a:lnTo>
                    <a:pt x="45077" y="11150"/>
                  </a:lnTo>
                  <a:cubicBezTo>
                    <a:pt x="44827" y="10828"/>
                    <a:pt x="44589" y="10483"/>
                    <a:pt x="44315" y="10162"/>
                  </a:cubicBezTo>
                  <a:lnTo>
                    <a:pt x="43518" y="9185"/>
                  </a:lnTo>
                  <a:cubicBezTo>
                    <a:pt x="42410" y="7935"/>
                    <a:pt x="41184" y="6792"/>
                    <a:pt x="39839" y="5792"/>
                  </a:cubicBezTo>
                  <a:cubicBezTo>
                    <a:pt x="37172" y="3792"/>
                    <a:pt x="34112" y="2363"/>
                    <a:pt x="30957" y="1363"/>
                  </a:cubicBezTo>
                  <a:cubicBezTo>
                    <a:pt x="30552" y="1244"/>
                    <a:pt x="30171" y="1125"/>
                    <a:pt x="29766" y="1006"/>
                  </a:cubicBezTo>
                  <a:lnTo>
                    <a:pt x="28563" y="696"/>
                  </a:lnTo>
                  <a:cubicBezTo>
                    <a:pt x="27754" y="482"/>
                    <a:pt x="26920" y="351"/>
                    <a:pt x="26099" y="244"/>
                  </a:cubicBezTo>
                  <a:cubicBezTo>
                    <a:pt x="24444" y="41"/>
                    <a:pt x="22801" y="17"/>
                    <a:pt x="21146" y="6"/>
                  </a:cubicBezTo>
                  <a:cubicBezTo>
                    <a:pt x="20876" y="6"/>
                    <a:pt x="20601" y="0"/>
                    <a:pt x="20324" y="0"/>
                  </a:cubicBezTo>
                  <a:close/>
                </a:path>
              </a:pathLst>
            </a:custGeom>
            <a:solidFill>
              <a:schemeClr val="dk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11A90683-7917-A5E8-367E-8DD5D6409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04" y="853451"/>
            <a:ext cx="2767721" cy="37747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CBDD1C9-CD35-A602-8806-A298BCF01F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007" t="11495" r="33384" b="6299"/>
          <a:stretch/>
        </p:blipFill>
        <p:spPr>
          <a:xfrm>
            <a:off x="3241541" y="2422067"/>
            <a:ext cx="1591715" cy="218994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98D67EA-C112-7082-B0CB-478505BB8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1542" y="853451"/>
            <a:ext cx="2191726" cy="1458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5"/>
          <p:cNvPicPr preferRelativeResize="0"/>
          <p:nvPr/>
        </p:nvPicPr>
        <p:blipFill rotWithShape="1">
          <a:blip r:embed="rId3">
            <a:alphaModFix/>
          </a:blip>
          <a:srcRect l="7802" t="3814" r="8389" b="7050"/>
          <a:stretch/>
        </p:blipFill>
        <p:spPr>
          <a:xfrm flipH="1">
            <a:off x="3363948" y="4106274"/>
            <a:ext cx="3467654" cy="207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5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6831602" y="-1887964"/>
            <a:ext cx="2807117" cy="321487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5"/>
          <p:cNvSpPr txBox="1">
            <a:spLocks noGrp="1"/>
          </p:cNvSpPr>
          <p:nvPr>
            <p:ph type="title"/>
          </p:nvPr>
        </p:nvSpPr>
        <p:spPr>
          <a:xfrm>
            <a:off x="287079" y="414767"/>
            <a:ext cx="3945068" cy="61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幼兒園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0" name="Google Shape;500;p55"/>
          <p:cNvSpPr txBox="1">
            <a:spLocks noGrp="1"/>
          </p:cNvSpPr>
          <p:nvPr>
            <p:ph type="subTitle" idx="1"/>
          </p:nvPr>
        </p:nvSpPr>
        <p:spPr>
          <a:xfrm>
            <a:off x="287079" y="983492"/>
            <a:ext cx="7324454" cy="160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rgbClr val="4C2A19"/>
              </a:buClr>
              <a:buSzPts val="1100"/>
            </a:pP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結合“台灣新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住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民國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”（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韓國、日本、菲律賓、泰國、越南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、波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蘭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馬其頓等七國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）和台灣保育動物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Clr>
                <a:srgbClr val="4C2A19"/>
              </a:buClr>
              <a:buSzPts val="1100"/>
            </a:pP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Clr>
                <a:srgbClr val="4C2A19"/>
              </a:buClr>
              <a:buSzPts val="1100"/>
            </a:pP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＊每班２種立體動物（小</a:t>
            </a: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石虎</a:t>
            </a:r>
            <a:r>
              <a:rPr lang="zh-TW" altLang="en-US" sz="1800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穿山甲</a:t>
            </a:r>
            <a:r>
              <a:rPr lang="zh-TW" altLang="en-US" sz="1800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日本綠雉</a:t>
            </a:r>
            <a:r>
              <a:rPr lang="zh-TW" altLang="en-US" sz="18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食猿鵰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菲律賓老鷹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800" dirty="0">
                <a:latin typeface="PMingLiU" panose="02020500000000000000" pitchFamily="18" charset="-120"/>
                <a:ea typeface="PMingLiU" panose="02020500000000000000" pitchFamily="18" charset="-120"/>
              </a:rPr>
              <a:t> 、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越南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金絲猴</a:t>
            </a:r>
            <a:r>
              <a:rPr lang="zh-TW" altLang="en-US" sz="1800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梅花鹿</a:t>
            </a:r>
            <a:r>
              <a:rPr lang="zh-TW" altLang="en-US" sz="18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</a:t>
            </a: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台灣黑熊</a:t>
            </a:r>
            <a:r>
              <a:rPr lang="zh-TW" altLang="en-US" sz="18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鯨鯊</a:t>
            </a:r>
            <a:r>
              <a:rPr lang="zh-TW" altLang="en-US" sz="18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泰國亞洲象</a:t>
            </a:r>
            <a:r>
              <a:rPr lang="zh-TW" altLang="en-US" sz="1800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韓國西伯利亞虎</a:t>
            </a:r>
            <a:r>
              <a:rPr lang="zh-TW" altLang="en-US" sz="1800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馬其頓獅子</a:t>
            </a:r>
            <a:r>
              <a:rPr lang="zh-TW" altLang="en-US" sz="18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波蘭野牛</a:t>
            </a:r>
            <a:r>
              <a:rPr lang="zh-TW" altLang="en-US" sz="1800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C2A19"/>
              </a:buClr>
              <a:buSzPts val="1100"/>
              <a:buFont typeface="Arial"/>
              <a:buNone/>
            </a:pPr>
            <a:endPara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C2A19"/>
              </a:buClr>
              <a:buSzPts val="1100"/>
              <a:buFont typeface="Arial"/>
              <a:buNone/>
            </a:pP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＊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用具：瓦楞紙版、白膠、剪刀、色紙、奇異筆、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顏料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Clr>
                <a:srgbClr val="4C2A19"/>
              </a:buClr>
              <a:buSzPts val="1100"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＊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大動物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一隻約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100~120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公分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Clr>
                <a:srgbClr val="4C2A19"/>
              </a:buClr>
              <a:buSzPts val="1100"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＊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小動物一隻約</a:t>
            </a: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80~100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/>
          <a:srcRect r="12500"/>
          <a:stretch/>
        </p:blipFill>
        <p:spPr>
          <a:xfrm>
            <a:off x="-4097" y="3850057"/>
            <a:ext cx="1421856" cy="117564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6"/>
          <a:srcRect l="11015" r="37618" b="1174"/>
          <a:stretch/>
        </p:blipFill>
        <p:spPr>
          <a:xfrm>
            <a:off x="2751265" y="3848709"/>
            <a:ext cx="1086824" cy="1175647"/>
          </a:xfrm>
          <a:prstGeom prst="rect">
            <a:avLst/>
          </a:prstGeom>
        </p:spPr>
      </p:pic>
      <p:pic>
        <p:nvPicPr>
          <p:cNvPr id="1026" name="Picture 2" descr="韓國西伯利亞虎五胞胎偕虎媽媽與遊客見面【短片】 (10:35) - 20211004 - 熱點- 即時新聞- 明報新聞網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9"/>
          <a:stretch/>
        </p:blipFill>
        <p:spPr bwMode="auto">
          <a:xfrm>
            <a:off x="3815468" y="3841443"/>
            <a:ext cx="1405204" cy="117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8"/>
          <a:srcRect l="28142" t="10267" r="26728" b="14755"/>
          <a:stretch/>
        </p:blipFill>
        <p:spPr>
          <a:xfrm>
            <a:off x="6284875" y="3834037"/>
            <a:ext cx="1258874" cy="1176448"/>
          </a:xfrm>
          <a:prstGeom prst="rect">
            <a:avLst/>
          </a:prstGeom>
        </p:spPr>
      </p:pic>
      <p:pic>
        <p:nvPicPr>
          <p:cNvPr id="1034" name="Picture 10" descr="綠雉- 維基百科，自由的百科全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789" y="3834037"/>
            <a:ext cx="1566575" cy="117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歐洲野牛:歐洲野牛（學名：）：是歐洲最大的原生食草動物，擁有非常龐大的體-百科知識中文網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769" y="3842960"/>
            <a:ext cx="1317496" cy="117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11"/>
          <a:srcRect r="18551"/>
          <a:stretch/>
        </p:blipFill>
        <p:spPr>
          <a:xfrm>
            <a:off x="5220672" y="3837896"/>
            <a:ext cx="1085301" cy="117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9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83"/>
          <a:stretch/>
        </p:blipFill>
        <p:spPr>
          <a:xfrm>
            <a:off x="476714" y="495594"/>
            <a:ext cx="3636633" cy="41362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82" y="495594"/>
            <a:ext cx="4529493" cy="2707444"/>
          </a:xfrm>
          <a:prstGeom prst="rect">
            <a:avLst/>
          </a:prstGeom>
        </p:spPr>
      </p:pic>
      <p:sp>
        <p:nvSpPr>
          <p:cNvPr id="8" name="圖片版面配置區 7"/>
          <p:cNvSpPr>
            <a:spLocks noGrp="1"/>
          </p:cNvSpPr>
          <p:nvPr>
            <p:ph type="pic" idx="2"/>
          </p:nvPr>
        </p:nvSpPr>
        <p:spPr>
          <a:xfrm>
            <a:off x="4536075" y="868944"/>
            <a:ext cx="4191300" cy="3762900"/>
          </a:xfrm>
        </p:spPr>
      </p:sp>
    </p:spTree>
    <p:extLst>
      <p:ext uri="{BB962C8B-B14F-4D97-AF65-F5344CB8AC3E}">
        <p14:creationId xmlns:p14="http://schemas.microsoft.com/office/powerpoint/2010/main" val="7118624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5"/>
          <p:cNvPicPr preferRelativeResize="0"/>
          <p:nvPr/>
        </p:nvPicPr>
        <p:blipFill rotWithShape="1">
          <a:blip r:embed="rId3">
            <a:alphaModFix/>
          </a:blip>
          <a:srcRect l="7802" t="3814" r="8389" b="7050"/>
          <a:stretch/>
        </p:blipFill>
        <p:spPr>
          <a:xfrm flipH="1">
            <a:off x="3363948" y="4106274"/>
            <a:ext cx="3467654" cy="207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5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6749900" y="-1697612"/>
            <a:ext cx="2807117" cy="321487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5"/>
          <p:cNvSpPr txBox="1">
            <a:spLocks noGrp="1"/>
          </p:cNvSpPr>
          <p:nvPr>
            <p:ph type="title"/>
          </p:nvPr>
        </p:nvSpPr>
        <p:spPr>
          <a:xfrm>
            <a:off x="0" y="171879"/>
            <a:ext cx="4174800" cy="61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造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型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0" name="Google Shape;500;p55"/>
          <p:cNvSpPr txBox="1">
            <a:spLocks noGrp="1"/>
          </p:cNvSpPr>
          <p:nvPr>
            <p:ph type="subTitle" idx="1"/>
          </p:nvPr>
        </p:nvSpPr>
        <p:spPr>
          <a:xfrm>
            <a:off x="6073029" y="1945068"/>
            <a:ext cx="2170860" cy="8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使用瓦楞紙版，將動物造型畫出來，兩面上色畫花紋，剪下來拼湊成立體動物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t="54094" r="1809" b="5086"/>
          <a:stretch/>
        </p:blipFill>
        <p:spPr>
          <a:xfrm>
            <a:off x="115093" y="2845466"/>
            <a:ext cx="2829683" cy="189877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46"/>
          <a:stretch/>
        </p:blipFill>
        <p:spPr>
          <a:xfrm>
            <a:off x="115093" y="914543"/>
            <a:ext cx="2829683" cy="189722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817" y="914543"/>
            <a:ext cx="2678739" cy="414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938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5"/>
          <p:cNvPicPr preferRelativeResize="0"/>
          <p:nvPr/>
        </p:nvPicPr>
        <p:blipFill rotWithShape="1">
          <a:blip r:embed="rId3">
            <a:alphaModFix/>
          </a:blip>
          <a:srcRect l="7802" t="3814" r="8389" b="7050"/>
          <a:stretch/>
        </p:blipFill>
        <p:spPr>
          <a:xfrm flipH="1">
            <a:off x="3363948" y="4106274"/>
            <a:ext cx="3467654" cy="207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5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6749900" y="-1697612"/>
            <a:ext cx="2807117" cy="321487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5"/>
          <p:cNvSpPr txBox="1">
            <a:spLocks noGrp="1"/>
          </p:cNvSpPr>
          <p:nvPr>
            <p:ph type="title"/>
          </p:nvPr>
        </p:nvSpPr>
        <p:spPr>
          <a:xfrm>
            <a:off x="507016" y="171879"/>
            <a:ext cx="3667784" cy="61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造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型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0" name="Google Shape;500;p55"/>
          <p:cNvSpPr txBox="1">
            <a:spLocks noGrp="1"/>
          </p:cNvSpPr>
          <p:nvPr>
            <p:ph type="subTitle" idx="1"/>
          </p:nvPr>
        </p:nvSpPr>
        <p:spPr>
          <a:xfrm>
            <a:off x="57348" y="1083912"/>
            <a:ext cx="3467654" cy="8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6"/>
          <a:stretch/>
        </p:blipFill>
        <p:spPr>
          <a:xfrm>
            <a:off x="507016" y="797830"/>
            <a:ext cx="3914891" cy="429655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293" y="790446"/>
            <a:ext cx="4434138" cy="253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826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5"/>
          <p:cNvPicPr preferRelativeResize="0"/>
          <p:nvPr/>
        </p:nvPicPr>
        <p:blipFill rotWithShape="1">
          <a:blip r:embed="rId3">
            <a:alphaModFix/>
          </a:blip>
          <a:srcRect l="7802" t="3814" r="8389" b="7050"/>
          <a:stretch/>
        </p:blipFill>
        <p:spPr>
          <a:xfrm flipH="1">
            <a:off x="3363948" y="4106274"/>
            <a:ext cx="3467654" cy="207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5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6749900" y="-1697612"/>
            <a:ext cx="2807117" cy="321487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5"/>
          <p:cNvSpPr txBox="1">
            <a:spLocks noGrp="1"/>
          </p:cNvSpPr>
          <p:nvPr>
            <p:ph type="title"/>
          </p:nvPr>
        </p:nvSpPr>
        <p:spPr>
          <a:xfrm>
            <a:off x="0" y="412346"/>
            <a:ext cx="2578894" cy="61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顏色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0" name="Google Shape;500;p55"/>
          <p:cNvSpPr txBox="1">
            <a:spLocks noGrp="1"/>
          </p:cNvSpPr>
          <p:nvPr>
            <p:ph type="subTitle" idx="1"/>
          </p:nvPr>
        </p:nvSpPr>
        <p:spPr>
          <a:xfrm>
            <a:off x="-12560" y="1083912"/>
            <a:ext cx="2341424" cy="8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版型畫好後，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將瓦楞紙用顏料或奇異筆畫出簡單線條或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圖形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0" b="6388"/>
          <a:stretch/>
        </p:blipFill>
        <p:spPr>
          <a:xfrm>
            <a:off x="5623362" y="828674"/>
            <a:ext cx="3244898" cy="4004416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/>
          <a:stretch/>
        </p:blipFill>
        <p:spPr>
          <a:xfrm>
            <a:off x="2269252" y="828674"/>
            <a:ext cx="3205228" cy="400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06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5"/>
          <p:cNvPicPr preferRelativeResize="0"/>
          <p:nvPr/>
        </p:nvPicPr>
        <p:blipFill rotWithShape="1">
          <a:blip r:embed="rId3">
            <a:alphaModFix/>
          </a:blip>
          <a:srcRect l="7802" t="3814" r="8389" b="7050"/>
          <a:stretch/>
        </p:blipFill>
        <p:spPr>
          <a:xfrm flipH="1">
            <a:off x="3363948" y="4106274"/>
            <a:ext cx="3467654" cy="207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5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6749900" y="-1697612"/>
            <a:ext cx="2807117" cy="321487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5"/>
          <p:cNvSpPr txBox="1">
            <a:spLocks noGrp="1"/>
          </p:cNvSpPr>
          <p:nvPr>
            <p:ph type="title"/>
          </p:nvPr>
        </p:nvSpPr>
        <p:spPr>
          <a:xfrm>
            <a:off x="0" y="171879"/>
            <a:ext cx="4174800" cy="61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顏色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0" name="Google Shape;500;p55"/>
          <p:cNvSpPr txBox="1">
            <a:spLocks noGrp="1"/>
          </p:cNvSpPr>
          <p:nvPr>
            <p:ph type="subTitle" idx="1"/>
          </p:nvPr>
        </p:nvSpPr>
        <p:spPr>
          <a:xfrm>
            <a:off x="57348" y="1083912"/>
            <a:ext cx="3467654" cy="8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3" b="20994"/>
          <a:stretch/>
        </p:blipFill>
        <p:spPr>
          <a:xfrm>
            <a:off x="551433" y="897593"/>
            <a:ext cx="4134867" cy="4095614"/>
          </a:xfrm>
          <a:prstGeom prst="rect">
            <a:avLst/>
          </a:prstGeom>
        </p:spPr>
      </p:pic>
      <p:pic>
        <p:nvPicPr>
          <p:cNvPr id="3074" name="Picture 2" descr="https://i.pinimg.com/564x/17/39/26/173926a3218f12a6b4d6fcdb9f265b9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39" y="897593"/>
            <a:ext cx="234315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504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5"/>
          <p:cNvPicPr preferRelativeResize="0"/>
          <p:nvPr/>
        </p:nvPicPr>
        <p:blipFill rotWithShape="1">
          <a:blip r:embed="rId3">
            <a:alphaModFix/>
          </a:blip>
          <a:srcRect l="7802" t="3814" r="8389" b="7050"/>
          <a:stretch/>
        </p:blipFill>
        <p:spPr>
          <a:xfrm flipH="1">
            <a:off x="3363948" y="4106274"/>
            <a:ext cx="3467654" cy="207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5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6749900" y="-1697612"/>
            <a:ext cx="2807117" cy="321487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5"/>
          <p:cNvSpPr txBox="1">
            <a:spLocks noGrp="1"/>
          </p:cNvSpPr>
          <p:nvPr>
            <p:ph type="title"/>
          </p:nvPr>
        </p:nvSpPr>
        <p:spPr>
          <a:xfrm>
            <a:off x="938168" y="171879"/>
            <a:ext cx="3236632" cy="61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顏色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0" name="Google Shape;500;p55"/>
          <p:cNvSpPr txBox="1">
            <a:spLocks noGrp="1"/>
          </p:cNvSpPr>
          <p:nvPr>
            <p:ph type="subTitle" idx="1"/>
          </p:nvPr>
        </p:nvSpPr>
        <p:spPr>
          <a:xfrm>
            <a:off x="57348" y="1083912"/>
            <a:ext cx="3467654" cy="8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2" name="Picture 2" descr="https://i.pinimg.com/564x/14/dc/ca/14dccaaddabbceab3d9adef5305f910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1" t="6364" r="16593" b="9779"/>
          <a:stretch/>
        </p:blipFill>
        <p:spPr bwMode="auto">
          <a:xfrm>
            <a:off x="3809247" y="963153"/>
            <a:ext cx="4427497" cy="396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pinimg.com/564x/95/91/4d/95914d94a63d5d0445fa843833fd63e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68" y="963153"/>
            <a:ext cx="2634597" cy="396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13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5"/>
          <p:cNvPicPr preferRelativeResize="0"/>
          <p:nvPr/>
        </p:nvPicPr>
        <p:blipFill rotWithShape="1">
          <a:blip r:embed="rId3">
            <a:alphaModFix/>
          </a:blip>
          <a:srcRect l="7802" t="3814" r="8389" b="7050"/>
          <a:stretch/>
        </p:blipFill>
        <p:spPr>
          <a:xfrm flipH="1">
            <a:off x="3363948" y="4106274"/>
            <a:ext cx="3467654" cy="207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5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6749900" y="-1697612"/>
            <a:ext cx="2807117" cy="321487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5"/>
          <p:cNvSpPr txBox="1">
            <a:spLocks noGrp="1"/>
          </p:cNvSpPr>
          <p:nvPr>
            <p:ph type="title"/>
          </p:nvPr>
        </p:nvSpPr>
        <p:spPr>
          <a:xfrm>
            <a:off x="221456" y="171879"/>
            <a:ext cx="3953344" cy="61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顏色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0" name="Google Shape;500;p55"/>
          <p:cNvSpPr txBox="1">
            <a:spLocks noGrp="1"/>
          </p:cNvSpPr>
          <p:nvPr>
            <p:ph type="subTitle" idx="1"/>
          </p:nvPr>
        </p:nvSpPr>
        <p:spPr>
          <a:xfrm>
            <a:off x="57348" y="1083912"/>
            <a:ext cx="3467654" cy="8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/>
          <a:srcRect b="33812"/>
          <a:stretch/>
        </p:blipFill>
        <p:spPr>
          <a:xfrm>
            <a:off x="221456" y="831367"/>
            <a:ext cx="4086225" cy="405688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/>
          <a:srcRect t="66667"/>
          <a:stretch/>
        </p:blipFill>
        <p:spPr>
          <a:xfrm>
            <a:off x="4515702" y="62356"/>
            <a:ext cx="4086225" cy="204311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5702" y="2178844"/>
            <a:ext cx="4086225" cy="270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810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5"/>
          <p:cNvPicPr preferRelativeResize="0"/>
          <p:nvPr/>
        </p:nvPicPr>
        <p:blipFill rotWithShape="1">
          <a:blip r:embed="rId3">
            <a:alphaModFix/>
          </a:blip>
          <a:srcRect l="7802" t="3814" r="8389" b="7050"/>
          <a:stretch/>
        </p:blipFill>
        <p:spPr>
          <a:xfrm flipH="1">
            <a:off x="3363948" y="4106274"/>
            <a:ext cx="3467654" cy="207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5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6749900" y="-1697612"/>
            <a:ext cx="2807117" cy="321487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5"/>
          <p:cNvSpPr txBox="1">
            <a:spLocks noGrp="1"/>
          </p:cNvSpPr>
          <p:nvPr>
            <p:ph type="title"/>
          </p:nvPr>
        </p:nvSpPr>
        <p:spPr>
          <a:xfrm>
            <a:off x="275822" y="425271"/>
            <a:ext cx="842963" cy="25713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造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型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0" name="Google Shape;500;p55"/>
          <p:cNvSpPr txBox="1">
            <a:spLocks noGrp="1"/>
          </p:cNvSpPr>
          <p:nvPr>
            <p:ph type="subTitle" idx="1"/>
          </p:nvPr>
        </p:nvSpPr>
        <p:spPr>
          <a:xfrm>
            <a:off x="57348" y="1083912"/>
            <a:ext cx="3467654" cy="8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995" y="425271"/>
            <a:ext cx="3554252" cy="4628794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259" y="425271"/>
            <a:ext cx="3634614" cy="461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912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5"/>
          <p:cNvPicPr preferRelativeResize="0"/>
          <p:nvPr/>
        </p:nvPicPr>
        <p:blipFill rotWithShape="1">
          <a:blip r:embed="rId3">
            <a:alphaModFix/>
          </a:blip>
          <a:srcRect l="7802" t="3814" r="8389" b="7050"/>
          <a:stretch/>
        </p:blipFill>
        <p:spPr>
          <a:xfrm flipH="1">
            <a:off x="3363948" y="4106274"/>
            <a:ext cx="3467654" cy="207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5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6749900" y="-1697612"/>
            <a:ext cx="2807117" cy="321487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5"/>
          <p:cNvSpPr txBox="1">
            <a:spLocks noGrp="1"/>
          </p:cNvSpPr>
          <p:nvPr>
            <p:ph type="title"/>
          </p:nvPr>
        </p:nvSpPr>
        <p:spPr>
          <a:xfrm>
            <a:off x="484192" y="171879"/>
            <a:ext cx="721519" cy="61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造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型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0" name="Google Shape;500;p55"/>
          <p:cNvSpPr txBox="1">
            <a:spLocks noGrp="1"/>
          </p:cNvSpPr>
          <p:nvPr>
            <p:ph type="subTitle" idx="1"/>
          </p:nvPr>
        </p:nvSpPr>
        <p:spPr>
          <a:xfrm>
            <a:off x="57348" y="1083912"/>
            <a:ext cx="3467654" cy="8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88" y="171879"/>
            <a:ext cx="3686175" cy="48768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5"/>
          <a:stretch/>
        </p:blipFill>
        <p:spPr>
          <a:xfrm>
            <a:off x="5230562" y="171879"/>
            <a:ext cx="3763419" cy="4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96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1" name="Google Shape;681;p66"/>
          <p:cNvGrpSpPr/>
          <p:nvPr/>
        </p:nvGrpSpPr>
        <p:grpSpPr>
          <a:xfrm>
            <a:off x="5666639" y="2722013"/>
            <a:ext cx="4124135" cy="2742285"/>
            <a:chOff x="5666639" y="2722013"/>
            <a:chExt cx="4124135" cy="2742285"/>
          </a:xfrm>
        </p:grpSpPr>
        <p:pic>
          <p:nvPicPr>
            <p:cNvPr id="683" name="Google Shape;683;p66"/>
            <p:cNvPicPr preferRelativeResize="0"/>
            <p:nvPr/>
          </p:nvPicPr>
          <p:blipFill rotWithShape="1">
            <a:blip r:embed="rId3">
              <a:alphaModFix/>
            </a:blip>
            <a:srcRect l="25899" t="3209" r="18318" b="3498"/>
            <a:stretch/>
          </p:blipFill>
          <p:spPr>
            <a:xfrm rot="10800000">
              <a:off x="6875950" y="2722013"/>
              <a:ext cx="2914824" cy="2742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4" name="Google Shape;684;p66"/>
            <p:cNvSpPr/>
            <p:nvPr/>
          </p:nvSpPr>
          <p:spPr>
            <a:xfrm>
              <a:off x="5666639" y="4606552"/>
              <a:ext cx="1938549" cy="778001"/>
            </a:xfrm>
            <a:custGeom>
              <a:avLst/>
              <a:gdLst/>
              <a:ahLst/>
              <a:cxnLst/>
              <a:rect l="l" t="t" r="r" b="b"/>
              <a:pathLst>
                <a:path w="66835" h="26823" extrusionOk="0">
                  <a:moveTo>
                    <a:pt x="0" y="25060"/>
                  </a:moveTo>
                  <a:cubicBezTo>
                    <a:pt x="0" y="15934"/>
                    <a:pt x="9200" y="-189"/>
                    <a:pt x="17363" y="3891"/>
                  </a:cubicBezTo>
                  <a:cubicBezTo>
                    <a:pt x="24712" y="7564"/>
                    <a:pt x="18556" y="28196"/>
                    <a:pt x="26639" y="26725"/>
                  </a:cubicBezTo>
                  <a:cubicBezTo>
                    <a:pt x="37559" y="24738"/>
                    <a:pt x="35604" y="-1291"/>
                    <a:pt x="46618" y="86"/>
                  </a:cubicBezTo>
                  <a:cubicBezTo>
                    <a:pt x="55005" y="1135"/>
                    <a:pt x="48016" y="18370"/>
                    <a:pt x="53992" y="24346"/>
                  </a:cubicBezTo>
                  <a:cubicBezTo>
                    <a:pt x="57793" y="28147"/>
                    <a:pt x="63611" y="18896"/>
                    <a:pt x="66835" y="14595"/>
                  </a:cubicBezTo>
                </a:path>
              </a:pathLst>
            </a:custGeom>
            <a:noFill/>
            <a:ln w="1143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73" name="Google Shape;673;p66"/>
          <p:cNvSpPr txBox="1">
            <a:spLocks noGrp="1"/>
          </p:cNvSpPr>
          <p:nvPr>
            <p:ph type="title"/>
          </p:nvPr>
        </p:nvSpPr>
        <p:spPr>
          <a:xfrm>
            <a:off x="2179128" y="60924"/>
            <a:ext cx="49920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少年時期</a:t>
            </a:r>
            <a:endParaRPr sz="3600" b="1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6" name="Google Shape;676;p66"/>
          <p:cNvSpPr txBox="1">
            <a:spLocks noGrp="1"/>
          </p:cNvSpPr>
          <p:nvPr>
            <p:ph type="subTitle" idx="4"/>
          </p:nvPr>
        </p:nvSpPr>
        <p:spPr>
          <a:xfrm>
            <a:off x="3719936" y="1006009"/>
            <a:ext cx="4330909" cy="31204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畢卡索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歲。跳級參加考試，校方立即意識到，這是他們第一次、也許是最後一次接觸到的天才，毫不猶豫錄取畢卡索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歲時，畢卡索的畫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科學與慈善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得到西班牙全國美展優選，並考上西班牙最有名皇家藝術學院</a:t>
            </a:r>
          </a:p>
        </p:txBody>
      </p:sp>
      <p:pic>
        <p:nvPicPr>
          <p:cNvPr id="679" name="Google Shape;679;p66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>
            <a:off x="-889275" y="-1065937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F8F1C50-BCCC-89D6-EA3E-864110525D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74" t="18581" r="61128" b="34528"/>
          <a:stretch/>
        </p:blipFill>
        <p:spPr>
          <a:xfrm>
            <a:off x="1710665" y="939067"/>
            <a:ext cx="1809431" cy="248869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B5DE4A6-E586-6A24-3C6C-9F71407E21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36" t="27535" r="58990" b="43485"/>
          <a:stretch/>
        </p:blipFill>
        <p:spPr>
          <a:xfrm>
            <a:off x="1710665" y="3505006"/>
            <a:ext cx="2009271" cy="149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1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5"/>
          <p:cNvPicPr preferRelativeResize="0"/>
          <p:nvPr/>
        </p:nvPicPr>
        <p:blipFill rotWithShape="1">
          <a:blip r:embed="rId3">
            <a:alphaModFix/>
          </a:blip>
          <a:srcRect l="7802" t="3814" r="8389" b="7050"/>
          <a:stretch/>
        </p:blipFill>
        <p:spPr>
          <a:xfrm flipH="1">
            <a:off x="3363948" y="4106274"/>
            <a:ext cx="3467654" cy="207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5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6749900" y="-1697612"/>
            <a:ext cx="2807117" cy="321487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5"/>
          <p:cNvSpPr txBox="1">
            <a:spLocks noGrp="1"/>
          </p:cNvSpPr>
          <p:nvPr>
            <p:ph type="title"/>
          </p:nvPr>
        </p:nvSpPr>
        <p:spPr>
          <a:xfrm>
            <a:off x="264319" y="-28576"/>
            <a:ext cx="962465" cy="61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造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型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0" name="Google Shape;500;p55"/>
          <p:cNvSpPr txBox="1">
            <a:spLocks noGrp="1"/>
          </p:cNvSpPr>
          <p:nvPr>
            <p:ph type="subTitle" idx="1"/>
          </p:nvPr>
        </p:nvSpPr>
        <p:spPr>
          <a:xfrm>
            <a:off x="57348" y="1083912"/>
            <a:ext cx="3467654" cy="8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7"/>
          <a:stretch/>
        </p:blipFill>
        <p:spPr>
          <a:xfrm>
            <a:off x="1070802" y="109440"/>
            <a:ext cx="4234219" cy="484848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3358" y="102465"/>
            <a:ext cx="3643690" cy="486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289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5"/>
          <p:cNvPicPr preferRelativeResize="0"/>
          <p:nvPr/>
        </p:nvPicPr>
        <p:blipFill rotWithShape="1">
          <a:blip r:embed="rId3">
            <a:alphaModFix/>
          </a:blip>
          <a:srcRect l="7802" t="3814" r="8389" b="7050"/>
          <a:stretch/>
        </p:blipFill>
        <p:spPr>
          <a:xfrm flipH="1">
            <a:off x="3363948" y="4106274"/>
            <a:ext cx="3467654" cy="207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5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6749900" y="-1697612"/>
            <a:ext cx="2807117" cy="321487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5"/>
          <p:cNvSpPr txBox="1">
            <a:spLocks noGrp="1"/>
          </p:cNvSpPr>
          <p:nvPr>
            <p:ph type="title"/>
          </p:nvPr>
        </p:nvSpPr>
        <p:spPr>
          <a:xfrm>
            <a:off x="92872" y="-5174"/>
            <a:ext cx="962465" cy="61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造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型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0" name="Google Shape;500;p55"/>
          <p:cNvSpPr txBox="1">
            <a:spLocks noGrp="1"/>
          </p:cNvSpPr>
          <p:nvPr>
            <p:ph type="subTitle" idx="1"/>
          </p:nvPr>
        </p:nvSpPr>
        <p:spPr>
          <a:xfrm>
            <a:off x="57348" y="1083912"/>
            <a:ext cx="3467654" cy="8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102" y="147046"/>
            <a:ext cx="5372100" cy="420052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83" y="142874"/>
            <a:ext cx="2969419" cy="42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787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5"/>
          <p:cNvPicPr preferRelativeResize="0"/>
          <p:nvPr/>
        </p:nvPicPr>
        <p:blipFill rotWithShape="1">
          <a:blip r:embed="rId3">
            <a:alphaModFix/>
          </a:blip>
          <a:srcRect l="7802" t="3814" r="8389" b="7050"/>
          <a:stretch/>
        </p:blipFill>
        <p:spPr>
          <a:xfrm flipH="1">
            <a:off x="3363948" y="4106274"/>
            <a:ext cx="3467654" cy="207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5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6749900" y="-1697612"/>
            <a:ext cx="2807117" cy="321487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5"/>
          <p:cNvSpPr txBox="1">
            <a:spLocks noGrp="1"/>
          </p:cNvSpPr>
          <p:nvPr>
            <p:ph type="title"/>
          </p:nvPr>
        </p:nvSpPr>
        <p:spPr>
          <a:xfrm>
            <a:off x="3243266" y="1016382"/>
            <a:ext cx="2943222" cy="61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造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型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0" name="Google Shape;500;p55"/>
          <p:cNvSpPr txBox="1">
            <a:spLocks noGrp="1"/>
          </p:cNvSpPr>
          <p:nvPr>
            <p:ph type="subTitle" idx="1"/>
          </p:nvPr>
        </p:nvSpPr>
        <p:spPr>
          <a:xfrm>
            <a:off x="57348" y="1083912"/>
            <a:ext cx="3467654" cy="8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3" y="1710852"/>
            <a:ext cx="6280882" cy="328521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044" y="1710852"/>
            <a:ext cx="2516807" cy="328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324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5"/>
          <p:cNvPicPr preferRelativeResize="0"/>
          <p:nvPr/>
        </p:nvPicPr>
        <p:blipFill rotWithShape="1">
          <a:blip r:embed="rId3">
            <a:alphaModFix/>
          </a:blip>
          <a:srcRect l="7802" t="3814" r="8389" b="7050"/>
          <a:stretch/>
        </p:blipFill>
        <p:spPr>
          <a:xfrm flipH="1">
            <a:off x="3363948" y="4106274"/>
            <a:ext cx="3467654" cy="207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5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6749900" y="-1697612"/>
            <a:ext cx="2807117" cy="321487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5"/>
          <p:cNvSpPr txBox="1">
            <a:spLocks noGrp="1"/>
          </p:cNvSpPr>
          <p:nvPr>
            <p:ph type="title"/>
          </p:nvPr>
        </p:nvSpPr>
        <p:spPr>
          <a:xfrm>
            <a:off x="4699194" y="248071"/>
            <a:ext cx="4264816" cy="61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造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型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0" name="Google Shape;500;p55"/>
          <p:cNvSpPr txBox="1">
            <a:spLocks noGrp="1"/>
          </p:cNvSpPr>
          <p:nvPr>
            <p:ph type="subTitle" idx="1"/>
          </p:nvPr>
        </p:nvSpPr>
        <p:spPr>
          <a:xfrm>
            <a:off x="371673" y="1089086"/>
            <a:ext cx="3467654" cy="8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https://i.pinimg.com/564x/ac/89/4c/ac894cfe551295c067f1c06e460ebda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2" t="4982" r="22061" b="52110"/>
          <a:stretch/>
        </p:blipFill>
        <p:spPr bwMode="auto">
          <a:xfrm>
            <a:off x="407197" y="248071"/>
            <a:ext cx="1981248" cy="24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pinimg.com/564x/ac/89/4c/ac894cfe551295c067f1c06e460ebda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33" b="7309"/>
          <a:stretch/>
        </p:blipFill>
        <p:spPr bwMode="auto">
          <a:xfrm>
            <a:off x="4277282" y="2694305"/>
            <a:ext cx="3226512" cy="244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96434" y="2192284"/>
            <a:ext cx="2440870" cy="344491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3969" y="250565"/>
            <a:ext cx="219075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139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5"/>
          <p:cNvPicPr preferRelativeResize="0"/>
          <p:nvPr/>
        </p:nvPicPr>
        <p:blipFill rotWithShape="1">
          <a:blip r:embed="rId3">
            <a:alphaModFix/>
          </a:blip>
          <a:srcRect l="7802" t="3814" r="8389" b="7050"/>
          <a:stretch/>
        </p:blipFill>
        <p:spPr>
          <a:xfrm flipH="1">
            <a:off x="3363948" y="4106274"/>
            <a:ext cx="3467654" cy="207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5"/>
          <p:cNvPicPr preferRelativeResize="0"/>
          <p:nvPr/>
        </p:nvPicPr>
        <p:blipFill rotWithShape="1">
          <a:blip r:embed="rId4">
            <a:alphaModFix/>
          </a:blip>
          <a:srcRect l="32400" r="18486"/>
          <a:stretch/>
        </p:blipFill>
        <p:spPr>
          <a:xfrm flipH="1">
            <a:off x="6749900" y="-1697612"/>
            <a:ext cx="2807117" cy="321487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5"/>
          <p:cNvSpPr txBox="1">
            <a:spLocks noGrp="1"/>
          </p:cNvSpPr>
          <p:nvPr>
            <p:ph type="title"/>
          </p:nvPr>
        </p:nvSpPr>
        <p:spPr>
          <a:xfrm>
            <a:off x="457205" y="0"/>
            <a:ext cx="5607841" cy="61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造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型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0" name="Google Shape;500;p55"/>
          <p:cNvSpPr txBox="1">
            <a:spLocks noGrp="1"/>
          </p:cNvSpPr>
          <p:nvPr>
            <p:ph type="subTitle" idx="1"/>
          </p:nvPr>
        </p:nvSpPr>
        <p:spPr>
          <a:xfrm>
            <a:off x="371673" y="1089086"/>
            <a:ext cx="3467654" cy="8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35" y="887712"/>
            <a:ext cx="4548041" cy="405526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6"/>
          <a:srcRect l="7447" r="29655" b="12764"/>
          <a:stretch/>
        </p:blipFill>
        <p:spPr>
          <a:xfrm>
            <a:off x="5197226" y="887712"/>
            <a:ext cx="3378994" cy="235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367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98913" y="2272957"/>
            <a:ext cx="7717500" cy="600900"/>
          </a:xfrm>
        </p:spPr>
        <p:txBody>
          <a:bodyPr/>
          <a:lstStyle/>
          <a:p>
            <a:r>
              <a:rPr lang="en-US" altLang="zh-TW" sz="6000" b="1" dirty="0">
                <a:solidFill>
                  <a:schemeClr val="accent2">
                    <a:lumMod val="50000"/>
                  </a:schemeClr>
                </a:solidFill>
                <a:latin typeface="Forte" panose="03060902040502070203" pitchFamily="66" charset="0"/>
              </a:rPr>
              <a:t>T</a:t>
            </a:r>
            <a:r>
              <a:rPr lang="en-US" altLang="zh-TW" sz="6000" b="1" dirty="0" smtClean="0">
                <a:solidFill>
                  <a:schemeClr val="accent2">
                    <a:lumMod val="50000"/>
                  </a:schemeClr>
                </a:solidFill>
                <a:latin typeface="Forte" panose="03060902040502070203" pitchFamily="66" charset="0"/>
              </a:rPr>
              <a:t>hanks</a:t>
            </a:r>
            <a:endParaRPr lang="zh-TW" altLang="en-US" sz="6000" b="1" dirty="0">
              <a:solidFill>
                <a:schemeClr val="accent2">
                  <a:lumMod val="5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10" name="Google Shape;498;p55"/>
          <p:cNvPicPr preferRelativeResize="0"/>
          <p:nvPr/>
        </p:nvPicPr>
        <p:blipFill rotWithShape="1">
          <a:blip r:embed="rId2">
            <a:alphaModFix/>
          </a:blip>
          <a:srcRect l="32400" r="18486"/>
          <a:stretch/>
        </p:blipFill>
        <p:spPr>
          <a:xfrm rot="15967633" flipH="1">
            <a:off x="-393851" y="-381684"/>
            <a:ext cx="2807117" cy="32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97;p55"/>
          <p:cNvPicPr preferRelativeResize="0"/>
          <p:nvPr/>
        </p:nvPicPr>
        <p:blipFill rotWithShape="1">
          <a:blip r:embed="rId3">
            <a:alphaModFix/>
          </a:blip>
          <a:srcRect l="7802" t="3814" r="8389" b="7050"/>
          <a:stretch/>
        </p:blipFill>
        <p:spPr>
          <a:xfrm flipH="1">
            <a:off x="3142492" y="3524700"/>
            <a:ext cx="3467654" cy="20744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479;p53"/>
          <p:cNvGrpSpPr/>
          <p:nvPr/>
        </p:nvGrpSpPr>
        <p:grpSpPr>
          <a:xfrm rot="16200000">
            <a:off x="5512183" y="-1564076"/>
            <a:ext cx="2375108" cy="5359325"/>
            <a:chOff x="7196010" y="102231"/>
            <a:chExt cx="2375108" cy="5359325"/>
          </a:xfrm>
        </p:grpSpPr>
        <p:sp>
          <p:nvSpPr>
            <p:cNvPr id="13" name="Google Shape;480;p53"/>
            <p:cNvSpPr/>
            <p:nvPr/>
          </p:nvSpPr>
          <p:spPr>
            <a:xfrm>
              <a:off x="7373276" y="102231"/>
              <a:ext cx="2167000" cy="2755946"/>
            </a:xfrm>
            <a:custGeom>
              <a:avLst/>
              <a:gdLst/>
              <a:ahLst/>
              <a:cxnLst/>
              <a:rect l="l" t="t" r="r" b="b"/>
              <a:pathLst>
                <a:path w="58794" h="74773" extrusionOk="0">
                  <a:moveTo>
                    <a:pt x="45101" y="0"/>
                  </a:moveTo>
                  <a:cubicBezTo>
                    <a:pt x="44760" y="0"/>
                    <a:pt x="44421" y="276"/>
                    <a:pt x="44161" y="537"/>
                  </a:cubicBezTo>
                  <a:cubicBezTo>
                    <a:pt x="39220" y="5478"/>
                    <a:pt x="36529" y="10515"/>
                    <a:pt x="31588" y="15456"/>
                  </a:cubicBezTo>
                  <a:cubicBezTo>
                    <a:pt x="27111" y="13503"/>
                    <a:pt x="20408" y="11443"/>
                    <a:pt x="15931" y="9479"/>
                  </a:cubicBezTo>
                  <a:cubicBezTo>
                    <a:pt x="15529" y="9308"/>
                    <a:pt x="15068" y="9137"/>
                    <a:pt x="14641" y="9137"/>
                  </a:cubicBezTo>
                  <a:cubicBezTo>
                    <a:pt x="14385" y="9137"/>
                    <a:pt x="14141" y="9199"/>
                    <a:pt x="13931" y="9360"/>
                  </a:cubicBezTo>
                  <a:cubicBezTo>
                    <a:pt x="13240" y="9895"/>
                    <a:pt x="13514" y="10991"/>
                    <a:pt x="13859" y="11789"/>
                  </a:cubicBezTo>
                  <a:cubicBezTo>
                    <a:pt x="16693" y="18373"/>
                    <a:pt x="19920" y="23861"/>
                    <a:pt x="22741" y="30434"/>
                  </a:cubicBezTo>
                  <a:cubicBezTo>
                    <a:pt x="15990" y="32958"/>
                    <a:pt x="8835" y="36542"/>
                    <a:pt x="2072" y="39054"/>
                  </a:cubicBezTo>
                  <a:cubicBezTo>
                    <a:pt x="1370" y="39316"/>
                    <a:pt x="572" y="39661"/>
                    <a:pt x="358" y="40399"/>
                  </a:cubicBezTo>
                  <a:cubicBezTo>
                    <a:pt x="0" y="41649"/>
                    <a:pt x="1596" y="42483"/>
                    <a:pt x="2858" y="42792"/>
                  </a:cubicBezTo>
                  <a:lnTo>
                    <a:pt x="18669" y="46626"/>
                  </a:lnTo>
                  <a:cubicBezTo>
                    <a:pt x="16348" y="54044"/>
                    <a:pt x="14681" y="61664"/>
                    <a:pt x="13716" y="69367"/>
                  </a:cubicBezTo>
                  <a:cubicBezTo>
                    <a:pt x="13609" y="70248"/>
                    <a:pt x="13609" y="71332"/>
                    <a:pt x="14383" y="71772"/>
                  </a:cubicBezTo>
                  <a:cubicBezTo>
                    <a:pt x="14531" y="71853"/>
                    <a:pt x="14675" y="71888"/>
                    <a:pt x="14816" y="71888"/>
                  </a:cubicBezTo>
                  <a:cubicBezTo>
                    <a:pt x="15550" y="71888"/>
                    <a:pt x="16212" y="70941"/>
                    <a:pt x="16991" y="70522"/>
                  </a:cubicBezTo>
                  <a:cubicBezTo>
                    <a:pt x="22241" y="67724"/>
                    <a:pt x="24503" y="65378"/>
                    <a:pt x="28135" y="62723"/>
                  </a:cubicBezTo>
                  <a:cubicBezTo>
                    <a:pt x="28956" y="62128"/>
                    <a:pt x="31338" y="59902"/>
                    <a:pt x="31338" y="59902"/>
                  </a:cubicBezTo>
                  <a:lnTo>
                    <a:pt x="39017" y="69129"/>
                  </a:lnTo>
                  <a:cubicBezTo>
                    <a:pt x="40160" y="70677"/>
                    <a:pt x="40398" y="71034"/>
                    <a:pt x="42446" y="72570"/>
                  </a:cubicBezTo>
                  <a:cubicBezTo>
                    <a:pt x="43982" y="73713"/>
                    <a:pt x="46828" y="74772"/>
                    <a:pt x="46828" y="74772"/>
                  </a:cubicBezTo>
                  <a:cubicBezTo>
                    <a:pt x="46828" y="74772"/>
                    <a:pt x="48304" y="67962"/>
                    <a:pt x="48364" y="66962"/>
                  </a:cubicBezTo>
                  <a:cubicBezTo>
                    <a:pt x="48756" y="61092"/>
                    <a:pt x="48316" y="57068"/>
                    <a:pt x="48745" y="51198"/>
                  </a:cubicBezTo>
                  <a:lnTo>
                    <a:pt x="48745" y="51198"/>
                  </a:lnTo>
                  <a:cubicBezTo>
                    <a:pt x="51316" y="52520"/>
                    <a:pt x="55400" y="54425"/>
                    <a:pt x="58281" y="54532"/>
                  </a:cubicBezTo>
                  <a:cubicBezTo>
                    <a:pt x="58401" y="43876"/>
                    <a:pt x="58627" y="22576"/>
                    <a:pt x="58627" y="22576"/>
                  </a:cubicBezTo>
                  <a:lnTo>
                    <a:pt x="58793" y="17754"/>
                  </a:lnTo>
                  <a:cubicBezTo>
                    <a:pt x="58793" y="17754"/>
                    <a:pt x="57021" y="17681"/>
                    <a:pt x="55307" y="17681"/>
                  </a:cubicBezTo>
                  <a:cubicBezTo>
                    <a:pt x="54515" y="17681"/>
                    <a:pt x="53736" y="17696"/>
                    <a:pt x="53150" y="17742"/>
                  </a:cubicBezTo>
                  <a:cubicBezTo>
                    <a:pt x="52864" y="17766"/>
                    <a:pt x="52453" y="17776"/>
                    <a:pt x="51989" y="17776"/>
                  </a:cubicBezTo>
                  <a:cubicBezTo>
                    <a:pt x="50444" y="17776"/>
                    <a:pt x="48316" y="17670"/>
                    <a:pt x="48316" y="17670"/>
                  </a:cubicBezTo>
                  <a:cubicBezTo>
                    <a:pt x="48316" y="17670"/>
                    <a:pt x="47590" y="14086"/>
                    <a:pt x="47423" y="12908"/>
                  </a:cubicBezTo>
                  <a:cubicBezTo>
                    <a:pt x="46887" y="8943"/>
                    <a:pt x="46363" y="5002"/>
                    <a:pt x="45851" y="1049"/>
                  </a:cubicBezTo>
                  <a:cubicBezTo>
                    <a:pt x="45804" y="656"/>
                    <a:pt x="45697" y="192"/>
                    <a:pt x="45339" y="49"/>
                  </a:cubicBezTo>
                  <a:cubicBezTo>
                    <a:pt x="45261" y="15"/>
                    <a:pt x="45181" y="0"/>
                    <a:pt x="45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" name="Google Shape;481;p53"/>
            <p:cNvPicPr preferRelativeResize="0"/>
            <p:nvPr/>
          </p:nvPicPr>
          <p:blipFill rotWithShape="1">
            <a:blip r:embed="rId4">
              <a:alphaModFix/>
            </a:blip>
            <a:srcRect l="13117" t="6025" r="15203" b="7401"/>
            <a:stretch/>
          </p:blipFill>
          <p:spPr>
            <a:xfrm rot="-5196985" flipH="1">
              <a:off x="6635582" y="2526021"/>
              <a:ext cx="3495963" cy="237510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53648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67"/>
          <p:cNvPicPr preferRelativeResize="0"/>
          <p:nvPr/>
        </p:nvPicPr>
        <p:blipFill rotWithShape="1">
          <a:blip r:embed="rId3">
            <a:alphaModFix/>
          </a:blip>
          <a:srcRect l="32475" r="18763" b="3006"/>
          <a:stretch/>
        </p:blipFill>
        <p:spPr>
          <a:xfrm rot="9193109">
            <a:off x="7588826" y="-1242103"/>
            <a:ext cx="2914848" cy="3261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67"/>
          <p:cNvPicPr preferRelativeResize="0"/>
          <p:nvPr/>
        </p:nvPicPr>
        <p:blipFill rotWithShape="1">
          <a:blip r:embed="rId4">
            <a:alphaModFix/>
          </a:blip>
          <a:srcRect l="20621" t="1396" r="23763" b="4273"/>
          <a:stretch/>
        </p:blipFill>
        <p:spPr>
          <a:xfrm rot="5873769" flipH="1">
            <a:off x="-1457126" y="-680300"/>
            <a:ext cx="3055199" cy="2914849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67"/>
          <p:cNvSpPr txBox="1">
            <a:spLocks noGrp="1"/>
          </p:cNvSpPr>
          <p:nvPr>
            <p:ph type="title"/>
          </p:nvPr>
        </p:nvSpPr>
        <p:spPr>
          <a:xfrm>
            <a:off x="713225" y="88124"/>
            <a:ext cx="7717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藍色時期</a:t>
            </a:r>
            <a:endParaRPr sz="3600" b="1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91" name="Google Shape;691;p67"/>
          <p:cNvSpPr txBox="1">
            <a:spLocks noGrp="1"/>
          </p:cNvSpPr>
          <p:nvPr>
            <p:ph type="subTitle" idx="2"/>
          </p:nvPr>
        </p:nvSpPr>
        <p:spPr>
          <a:xfrm>
            <a:off x="886874" y="863621"/>
            <a:ext cx="7370202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1900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1904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年，是畢卡索人生低潮，生活貧困、目睹絕望與孤寂的人們，加上好友因失戀而自殺的影響，其作品常以藍色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為主，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加強了憂鬱和悲哀的氣氛（繪畫對象多為瞎子</a:t>
            </a:r>
            <a:r>
              <a:rPr lang="zh-TW" altLang="en-US" sz="2000" dirty="0">
                <a:latin typeface="Didact Gothic" panose="00000500000000000000" pitchFamily="2" charset="0"/>
                <a:ea typeface="微軟正黑體" panose="020B0604030504040204" pitchFamily="34" charset="-120"/>
              </a:rPr>
              <a:t>、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乞丐</a:t>
            </a:r>
            <a:r>
              <a:rPr lang="zh-TW" altLang="en-US" sz="2000" dirty="0">
                <a:latin typeface="Didact Gothic" panose="00000500000000000000" pitchFamily="2" charset="0"/>
                <a:ea typeface="微軟正黑體" panose="020B0604030504040204" pitchFamily="34" charset="-120"/>
              </a:rPr>
              <a:t>、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窮人</a:t>
            </a:r>
            <a:r>
              <a:rPr lang="zh-TW" altLang="en-US" sz="2000" dirty="0">
                <a:latin typeface="Didact Gothic" panose="00000500000000000000" pitchFamily="2" charset="0"/>
                <a:ea typeface="微軟正黑體" panose="020B0604030504040204" pitchFamily="34" charset="-120"/>
              </a:rPr>
              <a:t>、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妓女等低下階層人）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A0E4A9B-B011-12C8-1222-FF2EDFD1B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874" y="2440462"/>
            <a:ext cx="2205453" cy="214312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5032CB8-BFF8-2DB8-5629-F6B932D86C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20" r="17599"/>
          <a:stretch/>
        </p:blipFill>
        <p:spPr>
          <a:xfrm>
            <a:off x="3096538" y="2440462"/>
            <a:ext cx="1381913" cy="21431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843F940-6AF5-1958-5C62-C82FCE6868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0121" y="2446927"/>
            <a:ext cx="2313098" cy="21431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543D6F0-07A7-1C34-3AAF-EA7D8AEB6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321" y="2440462"/>
            <a:ext cx="172508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8"/>
          <p:cNvSpPr txBox="1">
            <a:spLocks noGrp="1"/>
          </p:cNvSpPr>
          <p:nvPr>
            <p:ph type="title"/>
          </p:nvPr>
        </p:nvSpPr>
        <p:spPr>
          <a:xfrm>
            <a:off x="746556" y="317219"/>
            <a:ext cx="7717500" cy="814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玫瑰時期</a:t>
            </a:r>
            <a:endParaRPr sz="3600" b="1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0" name="Google Shape;400;p48"/>
          <p:cNvSpPr txBox="1">
            <a:spLocks noGrp="1"/>
          </p:cNvSpPr>
          <p:nvPr>
            <p:ph type="body" idx="1"/>
          </p:nvPr>
        </p:nvSpPr>
        <p:spPr>
          <a:xfrm>
            <a:off x="1065654" y="1111327"/>
            <a:ext cx="6895813" cy="20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rgbClr val="1A1A1A"/>
              </a:buClr>
              <a:buSzPts val="1100"/>
              <a:buNone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1904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年後，有了同居的愛人與欣賞他的朋友</a:t>
            </a:r>
            <a:r>
              <a:rPr lang="zh-TW" altLang="en-US" sz="2000" dirty="0">
                <a:latin typeface="Didact Gothic" panose="00000500000000000000" pitchFamily="2" charset="0"/>
                <a:ea typeface="微軟正黑體" panose="020B0604030504040204" pitchFamily="34" charset="-120"/>
              </a:rPr>
              <a:t>、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經紀人</a:t>
            </a:r>
            <a:r>
              <a:rPr lang="zh-TW" altLang="en-US" sz="2000" dirty="0">
                <a:latin typeface="Didact Gothic" panose="00000500000000000000" pitchFamily="2" charset="0"/>
                <a:ea typeface="微軟正黑體" panose="020B0604030504040204" pitchFamily="34" charset="-120"/>
              </a:rPr>
              <a:t>、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收藏家，作品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以溫柔光亮的橘色與粉紅色為主（題材多描繪著馬戲團的人們、雜技表演者與丑角）</a:t>
            </a:r>
            <a:endParaRPr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01" name="Google Shape;401;p48"/>
          <p:cNvGrpSpPr/>
          <p:nvPr/>
        </p:nvGrpSpPr>
        <p:grpSpPr>
          <a:xfrm>
            <a:off x="6522588" y="-118588"/>
            <a:ext cx="3376714" cy="5588588"/>
            <a:chOff x="6522588" y="-118588"/>
            <a:chExt cx="3376714" cy="5588588"/>
          </a:xfrm>
        </p:grpSpPr>
        <p:pic>
          <p:nvPicPr>
            <p:cNvPr id="402" name="Google Shape;402;p48"/>
            <p:cNvPicPr preferRelativeResize="0"/>
            <p:nvPr/>
          </p:nvPicPr>
          <p:blipFill rotWithShape="1">
            <a:blip r:embed="rId3">
              <a:alphaModFix/>
            </a:blip>
            <a:srcRect l="29859" t="2322" r="22003" b="1727"/>
            <a:stretch/>
          </p:blipFill>
          <p:spPr>
            <a:xfrm flipH="1">
              <a:off x="7277926" y="2204375"/>
              <a:ext cx="2621376" cy="2939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48"/>
            <p:cNvSpPr/>
            <p:nvPr/>
          </p:nvSpPr>
          <p:spPr>
            <a:xfrm>
              <a:off x="7378999" y="-118588"/>
              <a:ext cx="1938549" cy="778001"/>
            </a:xfrm>
            <a:custGeom>
              <a:avLst/>
              <a:gdLst/>
              <a:ahLst/>
              <a:cxnLst/>
              <a:rect l="l" t="t" r="r" b="b"/>
              <a:pathLst>
                <a:path w="66835" h="26823" extrusionOk="0">
                  <a:moveTo>
                    <a:pt x="0" y="25060"/>
                  </a:moveTo>
                  <a:cubicBezTo>
                    <a:pt x="0" y="15934"/>
                    <a:pt x="9200" y="-189"/>
                    <a:pt x="17363" y="3891"/>
                  </a:cubicBezTo>
                  <a:cubicBezTo>
                    <a:pt x="24712" y="7564"/>
                    <a:pt x="18556" y="28196"/>
                    <a:pt x="26639" y="26725"/>
                  </a:cubicBezTo>
                  <a:cubicBezTo>
                    <a:pt x="37559" y="24738"/>
                    <a:pt x="35604" y="-1291"/>
                    <a:pt x="46618" y="86"/>
                  </a:cubicBezTo>
                  <a:cubicBezTo>
                    <a:pt x="55005" y="1135"/>
                    <a:pt x="48016" y="18370"/>
                    <a:pt x="53992" y="24346"/>
                  </a:cubicBezTo>
                  <a:cubicBezTo>
                    <a:pt x="57793" y="28147"/>
                    <a:pt x="63611" y="18896"/>
                    <a:pt x="66835" y="14595"/>
                  </a:cubicBezTo>
                </a:path>
              </a:pathLst>
            </a:custGeom>
            <a:noFill/>
            <a:ln w="1143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4" name="Google Shape;404;p48"/>
            <p:cNvSpPr/>
            <p:nvPr/>
          </p:nvSpPr>
          <p:spPr>
            <a:xfrm>
              <a:off x="6522588" y="4404425"/>
              <a:ext cx="1133500" cy="1065575"/>
            </a:xfrm>
            <a:custGeom>
              <a:avLst/>
              <a:gdLst/>
              <a:ahLst/>
              <a:cxnLst/>
              <a:rect l="l" t="t" r="r" b="b"/>
              <a:pathLst>
                <a:path w="45340" h="42623" extrusionOk="0">
                  <a:moveTo>
                    <a:pt x="25235" y="1"/>
                  </a:moveTo>
                  <a:cubicBezTo>
                    <a:pt x="25011" y="1"/>
                    <a:pt x="24787" y="4"/>
                    <a:pt x="24563" y="10"/>
                  </a:cubicBezTo>
                  <a:cubicBezTo>
                    <a:pt x="20313" y="129"/>
                    <a:pt x="18324" y="463"/>
                    <a:pt x="14407" y="2082"/>
                  </a:cubicBezTo>
                  <a:cubicBezTo>
                    <a:pt x="7335" y="5797"/>
                    <a:pt x="2132" y="12869"/>
                    <a:pt x="667" y="20727"/>
                  </a:cubicBezTo>
                  <a:cubicBezTo>
                    <a:pt x="1" y="24311"/>
                    <a:pt x="72" y="28073"/>
                    <a:pt x="1239" y="31538"/>
                  </a:cubicBezTo>
                  <a:cubicBezTo>
                    <a:pt x="2394" y="35003"/>
                    <a:pt x="4680" y="38122"/>
                    <a:pt x="7787" y="40015"/>
                  </a:cubicBezTo>
                  <a:cubicBezTo>
                    <a:pt x="11002" y="41968"/>
                    <a:pt x="14884" y="42515"/>
                    <a:pt x="18646" y="42611"/>
                  </a:cubicBezTo>
                  <a:cubicBezTo>
                    <a:pt x="18987" y="42619"/>
                    <a:pt x="19329" y="42623"/>
                    <a:pt x="19672" y="42623"/>
                  </a:cubicBezTo>
                  <a:cubicBezTo>
                    <a:pt x="26895" y="42623"/>
                    <a:pt x="34465" y="40790"/>
                    <a:pt x="39387" y="35550"/>
                  </a:cubicBezTo>
                  <a:cubicBezTo>
                    <a:pt x="43709" y="30943"/>
                    <a:pt x="45340" y="24192"/>
                    <a:pt x="44590" y="17905"/>
                  </a:cubicBezTo>
                  <a:cubicBezTo>
                    <a:pt x="43923" y="12250"/>
                    <a:pt x="41268" y="6618"/>
                    <a:pt x="36612" y="3332"/>
                  </a:cubicBezTo>
                  <a:cubicBezTo>
                    <a:pt x="33331" y="1020"/>
                    <a:pt x="29258" y="1"/>
                    <a:pt x="252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" name="Google Shape;405;p48"/>
          <p:cNvGrpSpPr/>
          <p:nvPr/>
        </p:nvGrpSpPr>
        <p:grpSpPr>
          <a:xfrm>
            <a:off x="-2126936" y="-371303"/>
            <a:ext cx="4741422" cy="5841303"/>
            <a:chOff x="-1902858" y="286468"/>
            <a:chExt cx="4741422" cy="5841303"/>
          </a:xfrm>
        </p:grpSpPr>
        <p:grpSp>
          <p:nvGrpSpPr>
            <p:cNvPr id="406" name="Google Shape;406;p48"/>
            <p:cNvGrpSpPr/>
            <p:nvPr/>
          </p:nvGrpSpPr>
          <p:grpSpPr>
            <a:xfrm>
              <a:off x="-1902858" y="286468"/>
              <a:ext cx="4741422" cy="4998327"/>
              <a:chOff x="-1902858" y="286468"/>
              <a:chExt cx="4741422" cy="4998327"/>
            </a:xfrm>
          </p:grpSpPr>
          <p:pic>
            <p:nvPicPr>
              <p:cNvPr id="407" name="Google Shape;407;p48"/>
              <p:cNvPicPr preferRelativeResize="0"/>
              <p:nvPr/>
            </p:nvPicPr>
            <p:blipFill rotWithShape="1">
              <a:blip r:embed="rId4">
                <a:alphaModFix/>
              </a:blip>
              <a:srcRect l="13117" t="6025" r="15203" b="7401"/>
              <a:stretch/>
            </p:blipFill>
            <p:spPr>
              <a:xfrm rot="3282077" flipH="1">
                <a:off x="-1671565" y="1211746"/>
                <a:ext cx="3495961" cy="237510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8" name="Google Shape;408;p48"/>
              <p:cNvSpPr/>
              <p:nvPr/>
            </p:nvSpPr>
            <p:spPr>
              <a:xfrm rot="-7630081" flipH="1">
                <a:off x="-432417" y="2124902"/>
                <a:ext cx="2815998" cy="2540784"/>
              </a:xfrm>
              <a:custGeom>
                <a:avLst/>
                <a:gdLst/>
                <a:ahLst/>
                <a:cxnLst/>
                <a:rect l="l" t="t" r="r" b="b"/>
                <a:pathLst>
                  <a:path w="112706" h="101691" extrusionOk="0">
                    <a:moveTo>
                      <a:pt x="104395" y="0"/>
                    </a:moveTo>
                    <a:cubicBezTo>
                      <a:pt x="98253" y="0"/>
                      <a:pt x="89806" y="4612"/>
                      <a:pt x="86749" y="7280"/>
                    </a:cubicBezTo>
                    <a:cubicBezTo>
                      <a:pt x="80284" y="12935"/>
                      <a:pt x="76153" y="20769"/>
                      <a:pt x="72307" y="28461"/>
                    </a:cubicBezTo>
                    <a:cubicBezTo>
                      <a:pt x="71221" y="30592"/>
                      <a:pt x="69349" y="33068"/>
                      <a:pt x="67220" y="33068"/>
                    </a:cubicBezTo>
                    <a:cubicBezTo>
                      <a:pt x="66851" y="33068"/>
                      <a:pt x="66474" y="32994"/>
                      <a:pt x="66092" y="32830"/>
                    </a:cubicBezTo>
                    <a:cubicBezTo>
                      <a:pt x="64080" y="31973"/>
                      <a:pt x="63806" y="29306"/>
                      <a:pt x="63544" y="27127"/>
                    </a:cubicBezTo>
                    <a:cubicBezTo>
                      <a:pt x="63127" y="23674"/>
                      <a:pt x="61806" y="20103"/>
                      <a:pt x="58984" y="18067"/>
                    </a:cubicBezTo>
                    <a:cubicBezTo>
                      <a:pt x="57407" y="16926"/>
                      <a:pt x="55526" y="16416"/>
                      <a:pt x="53601" y="16416"/>
                    </a:cubicBezTo>
                    <a:cubicBezTo>
                      <a:pt x="50805" y="16416"/>
                      <a:pt x="47914" y="17492"/>
                      <a:pt x="45721" y="19269"/>
                    </a:cubicBezTo>
                    <a:cubicBezTo>
                      <a:pt x="42018" y="22281"/>
                      <a:pt x="39910" y="26818"/>
                      <a:pt x="38410" y="31354"/>
                    </a:cubicBezTo>
                    <a:cubicBezTo>
                      <a:pt x="36910" y="35902"/>
                      <a:pt x="35850" y="40605"/>
                      <a:pt x="33624" y="44832"/>
                    </a:cubicBezTo>
                    <a:cubicBezTo>
                      <a:pt x="30790" y="50190"/>
                      <a:pt x="26254" y="54428"/>
                      <a:pt x="21563" y="58250"/>
                    </a:cubicBezTo>
                    <a:cubicBezTo>
                      <a:pt x="16860" y="62072"/>
                      <a:pt x="11907" y="65632"/>
                      <a:pt x="7811" y="70097"/>
                    </a:cubicBezTo>
                    <a:cubicBezTo>
                      <a:pt x="3739" y="74574"/>
                      <a:pt x="536" y="80169"/>
                      <a:pt x="262" y="86230"/>
                    </a:cubicBezTo>
                    <a:cubicBezTo>
                      <a:pt x="1" y="92290"/>
                      <a:pt x="3263" y="98707"/>
                      <a:pt x="8918" y="100886"/>
                    </a:cubicBezTo>
                    <a:cubicBezTo>
                      <a:pt x="10350" y="101438"/>
                      <a:pt x="11841" y="101690"/>
                      <a:pt x="13340" y="101690"/>
                    </a:cubicBezTo>
                    <a:cubicBezTo>
                      <a:pt x="17826" y="101690"/>
                      <a:pt x="22383" y="99432"/>
                      <a:pt x="25623" y="96183"/>
                    </a:cubicBezTo>
                    <a:cubicBezTo>
                      <a:pt x="29957" y="91861"/>
                      <a:pt x="32445" y="86063"/>
                      <a:pt x="34838" y="80443"/>
                    </a:cubicBezTo>
                    <a:lnTo>
                      <a:pt x="41577" y="64548"/>
                    </a:lnTo>
                    <a:cubicBezTo>
                      <a:pt x="42446" y="62524"/>
                      <a:pt x="43351" y="60405"/>
                      <a:pt x="45006" y="58953"/>
                    </a:cubicBezTo>
                    <a:cubicBezTo>
                      <a:pt x="46032" y="58045"/>
                      <a:pt x="47432" y="57467"/>
                      <a:pt x="48773" y="57467"/>
                    </a:cubicBezTo>
                    <a:cubicBezTo>
                      <a:pt x="49597" y="57467"/>
                      <a:pt x="50399" y="57685"/>
                      <a:pt x="51078" y="58179"/>
                    </a:cubicBezTo>
                    <a:cubicBezTo>
                      <a:pt x="52948" y="59512"/>
                      <a:pt x="53162" y="62191"/>
                      <a:pt x="53233" y="64501"/>
                    </a:cubicBezTo>
                    <a:cubicBezTo>
                      <a:pt x="53352" y="68132"/>
                      <a:pt x="53626" y="71883"/>
                      <a:pt x="55305" y="75097"/>
                    </a:cubicBezTo>
                    <a:cubicBezTo>
                      <a:pt x="56844" y="78045"/>
                      <a:pt x="59885" y="80432"/>
                      <a:pt x="63161" y="80432"/>
                    </a:cubicBezTo>
                    <a:cubicBezTo>
                      <a:pt x="63458" y="80432"/>
                      <a:pt x="63756" y="80412"/>
                      <a:pt x="64056" y="80372"/>
                    </a:cubicBezTo>
                    <a:cubicBezTo>
                      <a:pt x="66699" y="80015"/>
                      <a:pt x="68938" y="78086"/>
                      <a:pt x="70355" y="75812"/>
                    </a:cubicBezTo>
                    <a:cubicBezTo>
                      <a:pt x="71760" y="73550"/>
                      <a:pt x="72510" y="70930"/>
                      <a:pt x="73295" y="68382"/>
                    </a:cubicBezTo>
                    <a:cubicBezTo>
                      <a:pt x="76105" y="59334"/>
                      <a:pt x="79737" y="50547"/>
                      <a:pt x="84166" y="42165"/>
                    </a:cubicBezTo>
                    <a:cubicBezTo>
                      <a:pt x="85630" y="39367"/>
                      <a:pt x="87261" y="36533"/>
                      <a:pt x="89714" y="34545"/>
                    </a:cubicBezTo>
                    <a:cubicBezTo>
                      <a:pt x="91408" y="33163"/>
                      <a:pt x="93608" y="32264"/>
                      <a:pt x="95760" y="32264"/>
                    </a:cubicBezTo>
                    <a:cubicBezTo>
                      <a:pt x="96724" y="32264"/>
                      <a:pt x="97678" y="32445"/>
                      <a:pt x="98572" y="32842"/>
                    </a:cubicBezTo>
                    <a:cubicBezTo>
                      <a:pt x="100811" y="33842"/>
                      <a:pt x="102299" y="35985"/>
                      <a:pt x="104073" y="37700"/>
                    </a:cubicBezTo>
                    <a:cubicBezTo>
                      <a:pt x="105435" y="39016"/>
                      <a:pt x="107288" y="40143"/>
                      <a:pt x="109088" y="40143"/>
                    </a:cubicBezTo>
                    <a:cubicBezTo>
                      <a:pt x="109633" y="40143"/>
                      <a:pt x="110173" y="40040"/>
                      <a:pt x="110693" y="39807"/>
                    </a:cubicBezTo>
                    <a:cubicBezTo>
                      <a:pt x="112419" y="39057"/>
                      <a:pt x="111824" y="24246"/>
                      <a:pt x="111848" y="22115"/>
                    </a:cubicBezTo>
                    <a:cubicBezTo>
                      <a:pt x="111860" y="16828"/>
                      <a:pt x="112705" y="8673"/>
                      <a:pt x="110717" y="3708"/>
                    </a:cubicBezTo>
                    <a:cubicBezTo>
                      <a:pt x="109642" y="1011"/>
                      <a:pt x="107271" y="0"/>
                      <a:pt x="1043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09" name="Google Shape;409;p48"/>
            <p:cNvPicPr preferRelativeResize="0"/>
            <p:nvPr/>
          </p:nvPicPr>
          <p:blipFill rotWithShape="1">
            <a:blip r:embed="rId5">
              <a:alphaModFix/>
            </a:blip>
            <a:srcRect l="25899" t="3209" r="18318" b="3498"/>
            <a:stretch/>
          </p:blipFill>
          <p:spPr>
            <a:xfrm rot="10187474" flipH="1">
              <a:off x="-816837" y="3148887"/>
              <a:ext cx="2914823" cy="27422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3B6FD15C-6979-1138-A635-C570FA99A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604" y="2340261"/>
            <a:ext cx="2053309" cy="261256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E5C1104-1AD9-DE8A-D476-02DF30E69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3913" y="2340261"/>
            <a:ext cx="1453901" cy="261375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71DF134-0034-AD6B-D60A-175A37F7B0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7814" y="2347001"/>
            <a:ext cx="2793152" cy="261256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FE025C4-0D33-B5F2-D461-026232858B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0966" y="2347001"/>
            <a:ext cx="1843483" cy="2612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manities Theme for Career Day by Slidesgo">
  <a:themeElements>
    <a:clrScheme name="Simple Light">
      <a:dk1>
        <a:srgbClr val="313131"/>
      </a:dk1>
      <a:lt1>
        <a:srgbClr val="FFFFFF"/>
      </a:lt1>
      <a:dk2>
        <a:srgbClr val="E5DBCD"/>
      </a:dk2>
      <a:lt2>
        <a:srgbClr val="EB5825"/>
      </a:lt2>
      <a:accent1>
        <a:srgbClr val="FF9357"/>
      </a:accent1>
      <a:accent2>
        <a:srgbClr val="41466C"/>
      </a:accent2>
      <a:accent3>
        <a:srgbClr val="A6ACD1"/>
      </a:accent3>
      <a:accent4>
        <a:srgbClr val="FFBF6E"/>
      </a:accent4>
      <a:accent5>
        <a:srgbClr val="FFB8B9"/>
      </a:accent5>
      <a:accent6>
        <a:srgbClr val="FFFFFF"/>
      </a:accent6>
      <a:hlink>
        <a:srgbClr val="3131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5318</TotalTime>
  <Words>1400</Words>
  <Application>Microsoft Office PowerPoint</Application>
  <PresentationFormat>如螢幕大小 (16:9)</PresentationFormat>
  <Paragraphs>145</Paragraphs>
  <Slides>75</Slides>
  <Notes>72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75</vt:i4>
      </vt:variant>
    </vt:vector>
  </HeadingPairs>
  <TitlesOfParts>
    <vt:vector size="87" baseType="lpstr">
      <vt:lpstr>Forte</vt:lpstr>
      <vt:lpstr>Arial</vt:lpstr>
      <vt:lpstr>Nunito</vt:lpstr>
      <vt:lpstr>Didact Gothic</vt:lpstr>
      <vt:lpstr>微軟正黑體</vt:lpstr>
      <vt:lpstr>Bowlby One</vt:lpstr>
      <vt:lpstr>PMingLiU</vt:lpstr>
      <vt:lpstr>Open Sans</vt:lpstr>
      <vt:lpstr>Be Vietnam</vt:lpstr>
      <vt:lpstr>Actor</vt:lpstr>
      <vt:lpstr>PMingLiU</vt:lpstr>
      <vt:lpstr>Humanities Theme for Career Day by Slidesgo</vt:lpstr>
      <vt:lpstr>二十世紀最偉大的藝術家- 畢卡索</vt:lpstr>
      <vt:lpstr>巴勃羅·魯伊斯·畢卡索(Pablo Ruiz Picasso)</vt:lpstr>
      <vt:lpstr>PowerPoint 簡報</vt:lpstr>
      <vt:lpstr>與達利和米羅被認為是西班牙20世紀最具代表性的3個畫家</vt:lpstr>
      <vt:lpstr>自畫像</vt:lpstr>
      <vt:lpstr>幼年時期</vt:lpstr>
      <vt:lpstr>少年時期</vt:lpstr>
      <vt:lpstr>藍色時期</vt:lpstr>
      <vt:lpstr>玫瑰時期</vt:lpstr>
      <vt:lpstr>非洲（黑人）時期</vt:lpstr>
      <vt:lpstr>單一視點→移動視點 透過畫面同時表現人的所有部分，而不是像傳統畫法，以一個固定視點去表現  </vt:lpstr>
      <vt:lpstr>畢卡索的靜物畫</vt:lpstr>
      <vt:lpstr>畢卡索的靜物畫</vt:lpstr>
      <vt:lpstr>畢卡索的女人們</vt:lpstr>
      <vt:lpstr>畢卡索的女人們</vt:lpstr>
      <vt:lpstr>畢卡索的孩子們</vt:lpstr>
      <vt:lpstr>畢卡索的孩子們</vt:lpstr>
      <vt:lpstr>狂熱的鬥牛迷</vt:lpstr>
      <vt:lpstr>《格爾尼卡》</vt:lpstr>
      <vt:lpstr>介紹各年級藝術創作</vt:lpstr>
      <vt:lpstr>PowerPoint 簡報</vt:lpstr>
      <vt:lpstr>人像設計</vt:lpstr>
      <vt:lpstr>人像設計</vt:lpstr>
      <vt:lpstr>人像設計</vt:lpstr>
      <vt:lpstr>手偶劇</vt:lpstr>
      <vt:lpstr>手偶劇</vt:lpstr>
      <vt:lpstr>定格動畫(逐格動畫)</vt:lpstr>
      <vt:lpstr>定格動畫(逐格動畫)</vt:lpstr>
      <vt:lpstr>四年級</vt:lpstr>
      <vt:lpstr>人像面具設計</vt:lpstr>
      <vt:lpstr>立體派面具</vt:lpstr>
      <vt:lpstr>PowerPoint 簡報</vt:lpstr>
      <vt:lpstr>PowerPoint 簡報</vt:lpstr>
      <vt:lpstr>鳥類設計</vt:lpstr>
      <vt:lpstr>鳥類羽毛設計</vt:lpstr>
      <vt:lpstr>羽毛製作</vt:lpstr>
      <vt:lpstr>羽毛製作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臉部設計</vt:lpstr>
      <vt:lpstr>畢卡索臉部設計</vt:lpstr>
      <vt:lpstr>畢卡索臉部設計</vt:lpstr>
      <vt:lpstr>如何畫(now練習看看)  </vt:lpstr>
      <vt:lpstr>立體派參考圖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立體動物設計</vt:lpstr>
      <vt:lpstr>幼兒園</vt:lpstr>
      <vt:lpstr>PowerPoint 簡報</vt:lpstr>
      <vt:lpstr>造型參考圖</vt:lpstr>
      <vt:lpstr>造型參考圖</vt:lpstr>
      <vt:lpstr>顏色參考圖</vt:lpstr>
      <vt:lpstr>顏色參考圖</vt:lpstr>
      <vt:lpstr>顏色參考圖</vt:lpstr>
      <vt:lpstr>顏色參考圖</vt:lpstr>
      <vt:lpstr>造型參考圖</vt:lpstr>
      <vt:lpstr>造型參考圖</vt:lpstr>
      <vt:lpstr>造型參考圖</vt:lpstr>
      <vt:lpstr>造型參考圖</vt:lpstr>
      <vt:lpstr>造型參考圖</vt:lpstr>
      <vt:lpstr>造型參考圖</vt:lpstr>
      <vt:lpstr>造型參考圖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藝術創作- 畢卡索</dc:title>
  <cp:lastModifiedBy> s8509020</cp:lastModifiedBy>
  <cp:revision>81</cp:revision>
  <dcterms:modified xsi:type="dcterms:W3CDTF">2022-10-18T13:41:00Z</dcterms:modified>
</cp:coreProperties>
</file>